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6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7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810" r:id="rId1"/>
    <p:sldMasterId id="2147485750" r:id="rId2"/>
    <p:sldMasterId id="2147485755" r:id="rId3"/>
    <p:sldMasterId id="2147485873" r:id="rId4"/>
    <p:sldMasterId id="2147485888" r:id="rId5"/>
    <p:sldMasterId id="2147485974" r:id="rId6"/>
    <p:sldMasterId id="2147485978" r:id="rId7"/>
    <p:sldMasterId id="2147485985" r:id="rId8"/>
  </p:sldMasterIdLst>
  <p:notesMasterIdLst>
    <p:notesMasterId r:id="rId11"/>
  </p:notesMasterIdLst>
  <p:handoutMasterIdLst>
    <p:handoutMasterId r:id="rId12"/>
  </p:handoutMasterIdLst>
  <p:sldIdLst>
    <p:sldId id="2488" r:id="rId9"/>
    <p:sldId id="2487" r:id="rId10"/>
  </p:sldIdLst>
  <p:sldSz cx="9144000" cy="6858000" type="screen4x3"/>
  <p:notesSz cx="10234613" cy="70993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51032" indent="3175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906813" indent="3175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62594" indent="3175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818372" indent="3175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78904" algn="l" defTabSz="911560" rtl="0" eaLnBrk="1" latinLnBrk="0" hangingPunct="1">
      <a:defRPr kumimoji="1" b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734682" algn="l" defTabSz="911560" rtl="0" eaLnBrk="1" latinLnBrk="0" hangingPunct="1">
      <a:defRPr kumimoji="1" b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190454" algn="l" defTabSz="911560" rtl="0" eaLnBrk="1" latinLnBrk="0" hangingPunct="1">
      <a:defRPr kumimoji="1" b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646240" algn="l" defTabSz="911560" rtl="0" eaLnBrk="1" latinLnBrk="0" hangingPunct="1">
      <a:defRPr kumimoji="1" b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47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orient="horz" pos="1184">
          <p15:clr>
            <a:srgbClr val="A4A3A4"/>
          </p15:clr>
        </p15:guide>
        <p15:guide id="4" orient="horz" pos="2221">
          <p15:clr>
            <a:srgbClr val="A4A3A4"/>
          </p15:clr>
        </p15:guide>
        <p15:guide id="5" pos="1435">
          <p15:clr>
            <a:srgbClr val="A4A3A4"/>
          </p15:clr>
        </p15:guide>
        <p15:guide id="6" pos="2855">
          <p15:clr>
            <a:srgbClr val="A4A3A4"/>
          </p15:clr>
        </p15:guide>
        <p15:guide id="7" pos="57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0000"/>
    <a:srgbClr val="FF66CC"/>
    <a:srgbClr val="F8E0EB"/>
    <a:srgbClr val="FF9900"/>
    <a:srgbClr val="F7F7C9"/>
    <a:srgbClr val="FFFF00"/>
    <a:srgbClr val="DEA9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7" autoAdjust="0"/>
    <p:restoredTop sz="72230" autoAdjust="0"/>
  </p:normalViewPr>
  <p:slideViewPr>
    <p:cSldViewPr snapToGrid="0">
      <p:cViewPr varScale="1">
        <p:scale>
          <a:sx n="85" d="100"/>
          <a:sy n="85" d="100"/>
        </p:scale>
        <p:origin x="72" y="168"/>
      </p:cViewPr>
      <p:guideLst>
        <p:guide orient="horz" pos="2947"/>
        <p:guide orient="horz" pos="4319"/>
        <p:guide orient="horz" pos="1184"/>
        <p:guide orient="horz" pos="2221"/>
        <p:guide pos="1435"/>
        <p:guide pos="2855"/>
        <p:guide pos="5702"/>
      </p:guideLst>
    </p:cSldViewPr>
  </p:slideViewPr>
  <p:outlineViewPr>
    <p:cViewPr>
      <p:scale>
        <a:sx n="33" d="100"/>
        <a:sy n="33" d="100"/>
      </p:scale>
      <p:origin x="0" y="37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34"/>
    </p:cViewPr>
  </p:sorterViewPr>
  <p:notesViewPr>
    <p:cSldViewPr snapToGrid="0">
      <p:cViewPr>
        <p:scale>
          <a:sx n="100" d="100"/>
          <a:sy n="100" d="100"/>
        </p:scale>
        <p:origin x="-786" y="954"/>
      </p:cViewPr>
      <p:guideLst>
        <p:guide orient="horz" pos="2236"/>
        <p:guide pos="32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t" anchorCtr="0" compatLnSpc="1">
            <a:prstTxWarp prst="textNoShape">
              <a:avLst/>
            </a:prstTxWarp>
          </a:bodyPr>
          <a:lstStyle>
            <a:lvl1pPr defTabSz="954088">
              <a:defRPr sz="1300" b="0">
                <a:latin typeface="Times New Roman" pitchFamily="18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 b="0">
                <a:latin typeface="Times New Roman" pitchFamily="18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b" anchorCtr="0" compatLnSpc="1">
            <a:prstTxWarp prst="textNoShape">
              <a:avLst/>
            </a:prstTxWarp>
          </a:bodyPr>
          <a:lstStyle>
            <a:lvl1pPr defTabSz="954088">
              <a:defRPr sz="1300" b="0">
                <a:latin typeface="Times New Roman" pitchFamily="18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 b="0">
                <a:latin typeface="Times New Roman" pitchFamily="18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D990E0C-82B5-4414-9481-5426B72DDBB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4546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98963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t" anchorCtr="0" compatLnSpc="1">
            <a:prstTxWarp prst="textNoShape">
              <a:avLst/>
            </a:prstTxWarp>
          </a:bodyPr>
          <a:lstStyle>
            <a:lvl1pPr defTabSz="954088">
              <a:defRPr sz="1300" b="0">
                <a:latin typeface="Times New Roman" pitchFamily="18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89613" y="0"/>
            <a:ext cx="4398962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 b="0">
                <a:latin typeface="Times New Roman" pitchFamily="18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98838" y="547688"/>
            <a:ext cx="3506787" cy="2630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89063" y="3398838"/>
            <a:ext cx="7524750" cy="317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095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2113"/>
            <a:ext cx="4398963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b" anchorCtr="0" compatLnSpc="1">
            <a:prstTxWarp prst="textNoShape">
              <a:avLst/>
            </a:prstTxWarp>
          </a:bodyPr>
          <a:lstStyle>
            <a:lvl1pPr defTabSz="954088">
              <a:defRPr sz="1300" b="0">
                <a:latin typeface="Times New Roman" pitchFamily="18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5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89613" y="6742113"/>
            <a:ext cx="4398962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63" tIns="47732" rIns="95463" bIns="47732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 b="0">
                <a:latin typeface="Times New Roman" pitchFamily="18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2AC49540-6D54-4888-84C9-FBAC8332E4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89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1032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0681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62594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18372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78196" algn="l" defTabSz="91127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33832" algn="l" defTabSz="91127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89462" algn="l" defTabSz="91127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45106" algn="l" defTabSz="91127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7135" y="107979"/>
            <a:ext cx="2123723" cy="62007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4558" y="107979"/>
            <a:ext cx="6237111" cy="62007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7" y="2130513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5" y="3886202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5731" indent="0" algn="ctr">
              <a:buNone/>
              <a:defRPr/>
            </a:lvl2pPr>
            <a:lvl3pPr marL="911466" indent="0" algn="ctr">
              <a:buNone/>
              <a:defRPr/>
            </a:lvl3pPr>
            <a:lvl4pPr marL="1367201" indent="0" algn="ctr">
              <a:buNone/>
              <a:defRPr/>
            </a:lvl4pPr>
            <a:lvl5pPr marL="1822932" indent="0" algn="ctr">
              <a:buNone/>
              <a:defRPr/>
            </a:lvl5pPr>
            <a:lvl6pPr marL="2278668" indent="0" algn="ctr">
              <a:buNone/>
              <a:defRPr/>
            </a:lvl6pPr>
            <a:lvl7pPr marL="2734399" indent="0" algn="ctr">
              <a:buNone/>
              <a:defRPr/>
            </a:lvl7pPr>
            <a:lvl8pPr marL="3190123" indent="0" algn="ctr">
              <a:buNone/>
              <a:defRPr/>
            </a:lvl8pPr>
            <a:lvl9pPr marL="3645862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5" y="6248400"/>
            <a:ext cx="2895600" cy="457200"/>
          </a:xfrm>
          <a:prstGeom prst="rect">
            <a:avLst/>
          </a:prstGeom>
        </p:spPr>
        <p:txBody>
          <a:bodyPr vert="horz" wrap="square" lIns="91135" tIns="45570" rIns="91135" bIns="4557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2400">
                <a:solidFill>
                  <a:srgbClr val="FFFFFF"/>
                </a:solidFill>
                <a:latin typeface="Helvetica" charset="0"/>
                <a:ea typeface="+mn-ea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135" tIns="45570" rIns="91135" bIns="4557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2400">
                <a:solidFill>
                  <a:srgbClr val="FFFFFF"/>
                </a:solidFill>
                <a:latin typeface="Helvetica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5D68DB18-8C4D-4103-8CE1-2F48F665CB1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iraglutide_Border"/>
          <p:cNvPicPr>
            <a:picLocks noChangeAspect="1" noChangeArrowheads="1"/>
          </p:cNvPicPr>
          <p:nvPr userDrawn="1"/>
        </p:nvPicPr>
        <p:blipFill>
          <a:blip r:embed="rId2" cstate="print"/>
          <a:srcRect l="14394"/>
          <a:stretch>
            <a:fillRect/>
          </a:stretch>
        </p:blipFill>
        <p:spPr bwMode="auto">
          <a:xfrm>
            <a:off x="2" y="1389063"/>
            <a:ext cx="8516938" cy="404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1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0225" y="225425"/>
            <a:ext cx="7772400" cy="1470025"/>
          </a:xfrm>
        </p:spPr>
        <p:txBody>
          <a:bodyPr/>
          <a:lstStyle>
            <a:lvl1pPr>
              <a:defRPr sz="36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30225" y="2659065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06" indent="0">
              <a:buNone/>
              <a:defRPr sz="1800"/>
            </a:lvl2pPr>
            <a:lvl3pPr marL="914210" indent="0">
              <a:buNone/>
              <a:defRPr sz="1600"/>
            </a:lvl3pPr>
            <a:lvl4pPr marL="1371316" indent="0">
              <a:buNone/>
              <a:defRPr sz="1400"/>
            </a:lvl4pPr>
            <a:lvl5pPr marL="1828421" indent="0">
              <a:buNone/>
              <a:defRPr sz="1400"/>
            </a:lvl5pPr>
            <a:lvl6pPr marL="2285526" indent="0">
              <a:buNone/>
              <a:defRPr sz="1400"/>
            </a:lvl6pPr>
            <a:lvl7pPr marL="2742630" indent="0">
              <a:buNone/>
              <a:defRPr sz="1400"/>
            </a:lvl7pPr>
            <a:lvl8pPr marL="3199736" indent="0">
              <a:buNone/>
              <a:defRPr sz="1400"/>
            </a:lvl8pPr>
            <a:lvl9pPr marL="3656841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iraglutide_Border"/>
          <p:cNvPicPr>
            <a:picLocks noChangeAspect="1" noChangeArrowheads="1"/>
          </p:cNvPicPr>
          <p:nvPr userDrawn="1"/>
        </p:nvPicPr>
        <p:blipFill>
          <a:blip r:embed="rId2" cstate="print"/>
          <a:srcRect l="14394"/>
          <a:stretch>
            <a:fillRect/>
          </a:stretch>
        </p:blipFill>
        <p:spPr bwMode="auto">
          <a:xfrm>
            <a:off x="2" y="1389063"/>
            <a:ext cx="8516938" cy="404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1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0225" y="225425"/>
            <a:ext cx="7772400" cy="1470025"/>
          </a:xfrm>
        </p:spPr>
        <p:txBody>
          <a:bodyPr/>
          <a:lstStyle>
            <a:lvl1pPr>
              <a:defRPr sz="36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30225" y="2659065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06" indent="0">
              <a:buNone/>
              <a:defRPr sz="1800"/>
            </a:lvl2pPr>
            <a:lvl3pPr marL="914210" indent="0">
              <a:buNone/>
              <a:defRPr sz="1600"/>
            </a:lvl3pPr>
            <a:lvl4pPr marL="1371316" indent="0">
              <a:buNone/>
              <a:defRPr sz="1400"/>
            </a:lvl4pPr>
            <a:lvl5pPr marL="1828421" indent="0">
              <a:buNone/>
              <a:defRPr sz="1400"/>
            </a:lvl5pPr>
            <a:lvl6pPr marL="2285526" indent="0">
              <a:buNone/>
              <a:defRPr sz="1400"/>
            </a:lvl6pPr>
            <a:lvl7pPr marL="2742630" indent="0">
              <a:buNone/>
              <a:defRPr sz="1400"/>
            </a:lvl7pPr>
            <a:lvl8pPr marL="3199736" indent="0">
              <a:buNone/>
              <a:defRPr sz="1400"/>
            </a:lvl8pPr>
            <a:lvl9pPr marL="3656841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ja-JP" altLang="ja-JP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QUA_slidekit_temp_B_omote_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11"/>
          <p:cNvSpPr txBox="1">
            <a:spLocks noChangeArrowheads="1"/>
          </p:cNvSpPr>
          <p:nvPr userDrawn="1"/>
        </p:nvSpPr>
        <p:spPr bwMode="auto">
          <a:xfrm>
            <a:off x="8811713" y="6402389"/>
            <a:ext cx="340227" cy="24589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1420" tIns="45711" rIns="91420" bIns="45711">
            <a:spAutoFit/>
          </a:bodyPr>
          <a:lstStyle/>
          <a:p>
            <a:pPr algn="r" eaLnBrk="0" hangingPunct="0">
              <a:defRPr/>
            </a:pPr>
            <a:fld id="{208CC3F5-ACB3-481D-82A9-2F2E1B69796B}" type="slidenum">
              <a:rPr kumimoji="0" lang="ja-JP" altLang="en-US" sz="1000" b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pPr algn="r" eaLnBrk="0" hangingPunct="0">
                <a:defRPr/>
              </a:pPr>
              <a:t>‹#›</a:t>
            </a:fld>
            <a:endParaRPr kumimoji="0" lang="en-US" altLang="ja-JP" sz="1000" b="0">
              <a:solidFill>
                <a:srgbClr val="000000"/>
              </a:solidFill>
              <a:latin typeface="News Gothic MT" pitchFamily="34" charset="0"/>
              <a:ea typeface="ＭＳ Ｐゴシック" charset="-128"/>
            </a:endParaRPr>
          </a:p>
        </p:txBody>
      </p:sp>
      <p:sp>
        <p:nvSpPr>
          <p:cNvPr id="90115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649788"/>
            <a:ext cx="6400800" cy="989012"/>
          </a:xfrm>
        </p:spPr>
        <p:txBody>
          <a:bodyPr/>
          <a:lstStyle>
            <a:lvl1pPr marL="0" indent="0" algn="ctr">
              <a:defRPr smtClean="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90116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7"/>
            <a:ext cx="7772400" cy="22669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191396672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EQUA_slidekit_temp_B_omote_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11"/>
          <p:cNvSpPr txBox="1">
            <a:spLocks noChangeArrowheads="1"/>
          </p:cNvSpPr>
          <p:nvPr userDrawn="1"/>
        </p:nvSpPr>
        <p:spPr bwMode="auto">
          <a:xfrm>
            <a:off x="8811713" y="6402389"/>
            <a:ext cx="340227" cy="24589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1420" tIns="45711" rIns="91420" bIns="45711">
            <a:spAutoFit/>
          </a:bodyPr>
          <a:lstStyle/>
          <a:p>
            <a:pPr algn="r" eaLnBrk="0" hangingPunct="0">
              <a:defRPr/>
            </a:pPr>
            <a:fld id="{567A2950-3869-47F7-81A2-D5A8F6E25A18}" type="slidenum">
              <a:rPr kumimoji="0" lang="ja-JP" altLang="en-US" sz="1000" b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pPr algn="r" eaLnBrk="0" hangingPunct="0">
                <a:defRPr/>
              </a:pPr>
              <a:t>‹#›</a:t>
            </a:fld>
            <a:endParaRPr kumimoji="0" lang="en-US" altLang="ja-JP" sz="1000" b="0">
              <a:solidFill>
                <a:srgbClr val="000000"/>
              </a:solidFill>
              <a:latin typeface="News Gothic MT" pitchFamily="34" charset="0"/>
              <a:ea typeface="ＭＳ Ｐゴシック" charset="-128"/>
            </a:endParaRPr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649788"/>
            <a:ext cx="6400800" cy="989012"/>
          </a:xfrm>
        </p:spPr>
        <p:txBody>
          <a:bodyPr/>
          <a:lstStyle>
            <a:lvl1pPr marL="0" indent="0" algn="ctr">
              <a:defRPr smtClean="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7"/>
            <a:ext cx="7772400" cy="22669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545717792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EQUA_slidekit_temp_B_naka_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11"/>
          <p:cNvSpPr txBox="1">
            <a:spLocks noChangeArrowheads="1"/>
          </p:cNvSpPr>
          <p:nvPr userDrawn="1"/>
        </p:nvSpPr>
        <p:spPr bwMode="auto">
          <a:xfrm>
            <a:off x="8811713" y="6402389"/>
            <a:ext cx="340227" cy="24589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1420" tIns="45711" rIns="91420" bIns="45711">
            <a:spAutoFit/>
          </a:bodyPr>
          <a:lstStyle/>
          <a:p>
            <a:pPr algn="r" eaLnBrk="0" hangingPunct="0">
              <a:defRPr/>
            </a:pPr>
            <a:fld id="{18C57999-FB8C-4EDE-8D21-133E4A517FE0}" type="slidenum">
              <a:rPr kumimoji="0" lang="ja-JP" altLang="en-US" sz="1000" b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pPr algn="r" eaLnBrk="0" hangingPunct="0">
                <a:defRPr/>
              </a:pPr>
              <a:t>‹#›</a:t>
            </a:fld>
            <a:endParaRPr kumimoji="0" lang="en-US" altLang="ja-JP" sz="1000" b="0">
              <a:solidFill>
                <a:srgbClr val="000000"/>
              </a:solidFill>
              <a:latin typeface="News Gothic MT" pitchFamily="34" charset="0"/>
              <a:ea typeface="ＭＳ Ｐゴシック" charset="-128"/>
            </a:endParaRPr>
          </a:p>
        </p:txBody>
      </p:sp>
      <p:sp>
        <p:nvSpPr>
          <p:cNvPr id="705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97163"/>
            <a:ext cx="7772400" cy="1470025"/>
          </a:xfrm>
        </p:spPr>
        <p:txBody>
          <a:bodyPr/>
          <a:lstStyle>
            <a:lvl1pPr algn="ctr">
              <a:defRPr sz="3900"/>
            </a:lvl1pPr>
          </a:lstStyle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21656454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67741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06" indent="0">
              <a:buNone/>
              <a:defRPr sz="1800"/>
            </a:lvl2pPr>
            <a:lvl3pPr marL="914210" indent="0">
              <a:buNone/>
              <a:defRPr sz="1600"/>
            </a:lvl3pPr>
            <a:lvl4pPr marL="1371316" indent="0">
              <a:buNone/>
              <a:defRPr sz="1400"/>
            </a:lvl4pPr>
            <a:lvl5pPr marL="1828421" indent="0">
              <a:buNone/>
              <a:defRPr sz="1400"/>
            </a:lvl5pPr>
            <a:lvl6pPr marL="2285526" indent="0">
              <a:buNone/>
              <a:defRPr sz="1400"/>
            </a:lvl6pPr>
            <a:lvl7pPr marL="2742630" indent="0">
              <a:buNone/>
              <a:defRPr sz="1400"/>
            </a:lvl7pPr>
            <a:lvl8pPr marL="3199736" indent="0">
              <a:buNone/>
              <a:defRPr sz="1400"/>
            </a:lvl8pPr>
            <a:lvl9pPr marL="3656841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11768280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758395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6" indent="0">
              <a:buNone/>
              <a:defRPr sz="2000" b="1"/>
            </a:lvl2pPr>
            <a:lvl3pPr marL="914210" indent="0">
              <a:buNone/>
              <a:defRPr sz="1800" b="1"/>
            </a:lvl3pPr>
            <a:lvl4pPr marL="1371316" indent="0">
              <a:buNone/>
              <a:defRPr sz="1600" b="1"/>
            </a:lvl4pPr>
            <a:lvl5pPr marL="1828421" indent="0">
              <a:buNone/>
              <a:defRPr sz="1600" b="1"/>
            </a:lvl5pPr>
            <a:lvl6pPr marL="2285526" indent="0">
              <a:buNone/>
              <a:defRPr sz="1600" b="1"/>
            </a:lvl6pPr>
            <a:lvl7pPr marL="2742630" indent="0">
              <a:buNone/>
              <a:defRPr sz="1600" b="1"/>
            </a:lvl7pPr>
            <a:lvl8pPr marL="3199736" indent="0">
              <a:buNone/>
              <a:defRPr sz="1600" b="1"/>
            </a:lvl8pPr>
            <a:lvl9pPr marL="365684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6" indent="0">
              <a:buNone/>
              <a:defRPr sz="2000" b="1"/>
            </a:lvl2pPr>
            <a:lvl3pPr marL="914210" indent="0">
              <a:buNone/>
              <a:defRPr sz="1800" b="1"/>
            </a:lvl3pPr>
            <a:lvl4pPr marL="1371316" indent="0">
              <a:buNone/>
              <a:defRPr sz="1600" b="1"/>
            </a:lvl4pPr>
            <a:lvl5pPr marL="1828421" indent="0">
              <a:buNone/>
              <a:defRPr sz="1600" b="1"/>
            </a:lvl5pPr>
            <a:lvl6pPr marL="2285526" indent="0">
              <a:buNone/>
              <a:defRPr sz="1600" b="1"/>
            </a:lvl6pPr>
            <a:lvl7pPr marL="2742630" indent="0">
              <a:buNone/>
              <a:defRPr sz="1600" b="1"/>
            </a:lvl7pPr>
            <a:lvl8pPr marL="3199736" indent="0">
              <a:buNone/>
              <a:defRPr sz="1600" b="1"/>
            </a:lvl8pPr>
            <a:lvl9pPr marL="365684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532189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265211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967020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91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91" y="2906742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5731" indent="0">
              <a:buNone/>
              <a:defRPr sz="1800"/>
            </a:lvl2pPr>
            <a:lvl3pPr marL="911466" indent="0">
              <a:buNone/>
              <a:defRPr sz="1600"/>
            </a:lvl3pPr>
            <a:lvl4pPr marL="1367201" indent="0">
              <a:buNone/>
              <a:defRPr sz="1400"/>
            </a:lvl4pPr>
            <a:lvl5pPr marL="1822932" indent="0">
              <a:buNone/>
              <a:defRPr sz="1400"/>
            </a:lvl5pPr>
            <a:lvl6pPr marL="2278668" indent="0">
              <a:buNone/>
              <a:defRPr sz="1400"/>
            </a:lvl6pPr>
            <a:lvl7pPr marL="2734399" indent="0">
              <a:buNone/>
              <a:defRPr sz="1400"/>
            </a:lvl7pPr>
            <a:lvl8pPr marL="3190123" indent="0">
              <a:buNone/>
              <a:defRPr sz="1400"/>
            </a:lvl8pPr>
            <a:lvl9pPr marL="3645862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2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06" indent="0">
              <a:buNone/>
              <a:defRPr sz="1200"/>
            </a:lvl2pPr>
            <a:lvl3pPr marL="914210" indent="0">
              <a:buNone/>
              <a:defRPr sz="1000"/>
            </a:lvl3pPr>
            <a:lvl4pPr marL="1371316" indent="0">
              <a:buNone/>
              <a:defRPr sz="900"/>
            </a:lvl4pPr>
            <a:lvl5pPr marL="1828421" indent="0">
              <a:buNone/>
              <a:defRPr sz="900"/>
            </a:lvl5pPr>
            <a:lvl6pPr marL="2285526" indent="0">
              <a:buNone/>
              <a:defRPr sz="900"/>
            </a:lvl6pPr>
            <a:lvl7pPr marL="2742630" indent="0">
              <a:buNone/>
              <a:defRPr sz="900"/>
            </a:lvl7pPr>
            <a:lvl8pPr marL="3199736" indent="0">
              <a:buNone/>
              <a:defRPr sz="900"/>
            </a:lvl8pPr>
            <a:lvl9pPr marL="365684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5897726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06" indent="0">
              <a:buNone/>
              <a:defRPr sz="2800"/>
            </a:lvl2pPr>
            <a:lvl3pPr marL="914210" indent="0">
              <a:buNone/>
              <a:defRPr sz="2400"/>
            </a:lvl3pPr>
            <a:lvl4pPr marL="1371316" indent="0">
              <a:buNone/>
              <a:defRPr sz="2000"/>
            </a:lvl4pPr>
            <a:lvl5pPr marL="1828421" indent="0">
              <a:buNone/>
              <a:defRPr sz="2000"/>
            </a:lvl5pPr>
            <a:lvl6pPr marL="2285526" indent="0">
              <a:buNone/>
              <a:defRPr sz="2000"/>
            </a:lvl6pPr>
            <a:lvl7pPr marL="2742630" indent="0">
              <a:buNone/>
              <a:defRPr sz="2000"/>
            </a:lvl7pPr>
            <a:lvl8pPr marL="3199736" indent="0">
              <a:buNone/>
              <a:defRPr sz="2000"/>
            </a:lvl8pPr>
            <a:lvl9pPr marL="3656841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06" indent="0">
              <a:buNone/>
              <a:defRPr sz="1200"/>
            </a:lvl2pPr>
            <a:lvl3pPr marL="914210" indent="0">
              <a:buNone/>
              <a:defRPr sz="1000"/>
            </a:lvl3pPr>
            <a:lvl4pPr marL="1371316" indent="0">
              <a:buNone/>
              <a:defRPr sz="900"/>
            </a:lvl4pPr>
            <a:lvl5pPr marL="1828421" indent="0">
              <a:buNone/>
              <a:defRPr sz="900"/>
            </a:lvl5pPr>
            <a:lvl6pPr marL="2285526" indent="0">
              <a:buNone/>
              <a:defRPr sz="900"/>
            </a:lvl6pPr>
            <a:lvl7pPr marL="2742630" indent="0">
              <a:buNone/>
              <a:defRPr sz="900"/>
            </a:lvl7pPr>
            <a:lvl8pPr marL="3199736" indent="0">
              <a:buNone/>
              <a:defRPr sz="900"/>
            </a:lvl8pPr>
            <a:lvl9pPr marL="365684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37674091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132125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32590" y="2"/>
            <a:ext cx="2160587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0827" y="2"/>
            <a:ext cx="6329363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550503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825" y="1"/>
            <a:ext cx="8642350" cy="11239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28765139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06" indent="0" algn="ctr">
              <a:buNone/>
              <a:defRPr/>
            </a:lvl2pPr>
            <a:lvl3pPr marL="914210" indent="0" algn="ctr">
              <a:buNone/>
              <a:defRPr/>
            </a:lvl3pPr>
            <a:lvl4pPr marL="1371316" indent="0" algn="ctr">
              <a:buNone/>
              <a:defRPr/>
            </a:lvl4pPr>
            <a:lvl5pPr marL="1828421" indent="0" algn="ctr">
              <a:buNone/>
              <a:defRPr/>
            </a:lvl5pPr>
            <a:lvl6pPr marL="2285526" indent="0" algn="ctr">
              <a:buNone/>
              <a:defRPr/>
            </a:lvl6pPr>
            <a:lvl7pPr marL="2742630" indent="0" algn="ctr">
              <a:buNone/>
              <a:defRPr/>
            </a:lvl7pPr>
            <a:lvl8pPr marL="3199736" indent="0" algn="ctr">
              <a:buNone/>
              <a:defRPr/>
            </a:lvl8pPr>
            <a:lvl9pPr marL="3656841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392615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6116647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06" indent="0">
              <a:buNone/>
              <a:defRPr sz="1800"/>
            </a:lvl2pPr>
            <a:lvl3pPr marL="914210" indent="0">
              <a:buNone/>
              <a:defRPr sz="1600"/>
            </a:lvl3pPr>
            <a:lvl4pPr marL="1371316" indent="0">
              <a:buNone/>
              <a:defRPr sz="1400"/>
            </a:lvl4pPr>
            <a:lvl5pPr marL="1828421" indent="0">
              <a:buNone/>
              <a:defRPr sz="1400"/>
            </a:lvl5pPr>
            <a:lvl6pPr marL="2285526" indent="0">
              <a:buNone/>
              <a:defRPr sz="1400"/>
            </a:lvl6pPr>
            <a:lvl7pPr marL="2742630" indent="0">
              <a:buNone/>
              <a:defRPr sz="1400"/>
            </a:lvl7pPr>
            <a:lvl8pPr marL="3199736" indent="0">
              <a:buNone/>
              <a:defRPr sz="1400"/>
            </a:lvl8pPr>
            <a:lvl9pPr marL="3656841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086417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15940" y="1600200"/>
            <a:ext cx="4008437" cy="4287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6775" y="1600200"/>
            <a:ext cx="4010025" cy="4287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48520439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6" indent="0">
              <a:buNone/>
              <a:defRPr sz="2000" b="1"/>
            </a:lvl2pPr>
            <a:lvl3pPr marL="914210" indent="0">
              <a:buNone/>
              <a:defRPr sz="1800" b="1"/>
            </a:lvl3pPr>
            <a:lvl4pPr marL="1371316" indent="0">
              <a:buNone/>
              <a:defRPr sz="1600" b="1"/>
            </a:lvl4pPr>
            <a:lvl5pPr marL="1828421" indent="0">
              <a:buNone/>
              <a:defRPr sz="1600" b="1"/>
            </a:lvl5pPr>
            <a:lvl6pPr marL="2285526" indent="0">
              <a:buNone/>
              <a:defRPr sz="1600" b="1"/>
            </a:lvl6pPr>
            <a:lvl7pPr marL="2742630" indent="0">
              <a:buNone/>
              <a:defRPr sz="1600" b="1"/>
            </a:lvl7pPr>
            <a:lvl8pPr marL="3199736" indent="0">
              <a:buNone/>
              <a:defRPr sz="1600" b="1"/>
            </a:lvl8pPr>
            <a:lvl9pPr marL="3656841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6" indent="0">
              <a:buNone/>
              <a:defRPr sz="2000" b="1"/>
            </a:lvl2pPr>
            <a:lvl3pPr marL="914210" indent="0">
              <a:buNone/>
              <a:defRPr sz="1800" b="1"/>
            </a:lvl3pPr>
            <a:lvl4pPr marL="1371316" indent="0">
              <a:buNone/>
              <a:defRPr sz="1600" b="1"/>
            </a:lvl4pPr>
            <a:lvl5pPr marL="1828421" indent="0">
              <a:buNone/>
              <a:defRPr sz="1600" b="1"/>
            </a:lvl5pPr>
            <a:lvl6pPr marL="2285526" indent="0">
              <a:buNone/>
              <a:defRPr sz="1600" b="1"/>
            </a:lvl6pPr>
            <a:lvl7pPr marL="2742630" indent="0">
              <a:buNone/>
              <a:defRPr sz="1600" b="1"/>
            </a:lvl7pPr>
            <a:lvl8pPr marL="3199736" indent="0">
              <a:buNone/>
              <a:defRPr sz="1600" b="1"/>
            </a:lvl8pPr>
            <a:lvl9pPr marL="3656841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559057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558" y="1279525"/>
            <a:ext cx="4179711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9735" y="1279525"/>
            <a:ext cx="418112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4816605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353439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2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06" indent="0">
              <a:buNone/>
              <a:defRPr sz="1200"/>
            </a:lvl2pPr>
            <a:lvl3pPr marL="914210" indent="0">
              <a:buNone/>
              <a:defRPr sz="1000"/>
            </a:lvl3pPr>
            <a:lvl4pPr marL="1371316" indent="0">
              <a:buNone/>
              <a:defRPr sz="900"/>
            </a:lvl4pPr>
            <a:lvl5pPr marL="1828421" indent="0">
              <a:buNone/>
              <a:defRPr sz="900"/>
            </a:lvl5pPr>
            <a:lvl6pPr marL="2285526" indent="0">
              <a:buNone/>
              <a:defRPr sz="900"/>
            </a:lvl6pPr>
            <a:lvl7pPr marL="2742630" indent="0">
              <a:buNone/>
              <a:defRPr sz="900"/>
            </a:lvl7pPr>
            <a:lvl8pPr marL="3199736" indent="0">
              <a:buNone/>
              <a:defRPr sz="900"/>
            </a:lvl8pPr>
            <a:lvl9pPr marL="3656841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9291988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06" indent="0">
              <a:buNone/>
              <a:defRPr sz="2800"/>
            </a:lvl2pPr>
            <a:lvl3pPr marL="914210" indent="0">
              <a:buNone/>
              <a:defRPr sz="2400"/>
            </a:lvl3pPr>
            <a:lvl4pPr marL="1371316" indent="0">
              <a:buNone/>
              <a:defRPr sz="2000"/>
            </a:lvl4pPr>
            <a:lvl5pPr marL="1828421" indent="0">
              <a:buNone/>
              <a:defRPr sz="2000"/>
            </a:lvl5pPr>
            <a:lvl6pPr marL="2285526" indent="0">
              <a:buNone/>
              <a:defRPr sz="2000"/>
            </a:lvl6pPr>
            <a:lvl7pPr marL="2742630" indent="0">
              <a:buNone/>
              <a:defRPr sz="2000"/>
            </a:lvl7pPr>
            <a:lvl8pPr marL="3199736" indent="0">
              <a:buNone/>
              <a:defRPr sz="2000"/>
            </a:lvl8pPr>
            <a:lvl9pPr marL="3656841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06" indent="0">
              <a:buNone/>
              <a:defRPr sz="1200"/>
            </a:lvl2pPr>
            <a:lvl3pPr marL="914210" indent="0">
              <a:buNone/>
              <a:defRPr sz="1000"/>
            </a:lvl3pPr>
            <a:lvl4pPr marL="1371316" indent="0">
              <a:buNone/>
              <a:defRPr sz="900"/>
            </a:lvl4pPr>
            <a:lvl5pPr marL="1828421" indent="0">
              <a:buNone/>
              <a:defRPr sz="900"/>
            </a:lvl5pPr>
            <a:lvl6pPr marL="2285526" indent="0">
              <a:buNone/>
              <a:defRPr sz="900"/>
            </a:lvl6pPr>
            <a:lvl7pPr marL="2742630" indent="0">
              <a:buNone/>
              <a:defRPr sz="900"/>
            </a:lvl7pPr>
            <a:lvl8pPr marL="3199736" indent="0">
              <a:buNone/>
              <a:defRPr sz="900"/>
            </a:lvl8pPr>
            <a:lvl9pPr marL="3656841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7256562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19237432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45277" y="344488"/>
            <a:ext cx="2049463" cy="55435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344488"/>
            <a:ext cx="5997575" cy="55435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52533524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6" descr="アプルウェイ_pptフォーマット-01のコピー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0"/>
            <a:ext cx="9144000" cy="6131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6" name="タイトル プレースホルダー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52227" name="テキスト プレースホルダー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304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53297449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スライド番号プレースホルダー 1"/>
          <p:cNvSpPr>
            <a:spLocks noGrp="1"/>
          </p:cNvSpPr>
          <p:nvPr>
            <p:ph type="sldNum" sz="quarter" idx="4"/>
          </p:nvPr>
        </p:nvSpPr>
        <p:spPr>
          <a:xfrm>
            <a:off x="1588" y="6658984"/>
            <a:ext cx="417960" cy="20835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DB6D7D33-8257-429B-BF9E-DE70884AE785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31990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" name="スライド番号プレースホルダー 1"/>
          <p:cNvSpPr>
            <a:spLocks noGrp="1"/>
          </p:cNvSpPr>
          <p:nvPr>
            <p:ph type="sldNum" sz="quarter" idx="4"/>
          </p:nvPr>
        </p:nvSpPr>
        <p:spPr>
          <a:xfrm>
            <a:off x="1588" y="6658984"/>
            <a:ext cx="417960" cy="20835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DB6D7D33-8257-429B-BF9E-DE70884AE785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95921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457201" y="1741325"/>
            <a:ext cx="8229599" cy="2387600"/>
          </a:xfr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ja-JP" altLang="en-US" sz="4400" dirty="0"/>
            </a:lvl1pPr>
          </a:lstStyle>
          <a:p>
            <a:pPr lvl="0" algn="ctr" fontAlgn="auto">
              <a:spcAft>
                <a:spcPts val="0"/>
              </a:spcAft>
            </a:pPr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468000" y="4221000"/>
            <a:ext cx="820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2021932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614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74641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0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731" indent="0">
              <a:buNone/>
              <a:defRPr sz="2000" b="1"/>
            </a:lvl2pPr>
            <a:lvl3pPr marL="911466" indent="0">
              <a:buNone/>
              <a:defRPr sz="1800" b="1"/>
            </a:lvl3pPr>
            <a:lvl4pPr marL="1367201" indent="0">
              <a:buNone/>
              <a:defRPr sz="1600" b="1"/>
            </a:lvl4pPr>
            <a:lvl5pPr marL="1822932" indent="0">
              <a:buNone/>
              <a:defRPr sz="1600" b="1"/>
            </a:lvl5pPr>
            <a:lvl6pPr marL="2278668" indent="0">
              <a:buNone/>
              <a:defRPr sz="1600" b="1"/>
            </a:lvl6pPr>
            <a:lvl7pPr marL="2734399" indent="0">
              <a:buNone/>
              <a:defRPr sz="1600" b="1"/>
            </a:lvl7pPr>
            <a:lvl8pPr marL="3190123" indent="0">
              <a:buNone/>
              <a:defRPr sz="1600" b="1"/>
            </a:lvl8pPr>
            <a:lvl9pPr marL="364586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9"/>
            <a:ext cx="40400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380" y="1535116"/>
            <a:ext cx="404142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731" indent="0">
              <a:buNone/>
              <a:defRPr sz="2000" b="1"/>
            </a:lvl2pPr>
            <a:lvl3pPr marL="911466" indent="0">
              <a:buNone/>
              <a:defRPr sz="1800" b="1"/>
            </a:lvl3pPr>
            <a:lvl4pPr marL="1367201" indent="0">
              <a:buNone/>
              <a:defRPr sz="1600" b="1"/>
            </a:lvl4pPr>
            <a:lvl5pPr marL="1822932" indent="0">
              <a:buNone/>
              <a:defRPr sz="1600" b="1"/>
            </a:lvl5pPr>
            <a:lvl6pPr marL="2278668" indent="0">
              <a:buNone/>
              <a:defRPr sz="1600" b="1"/>
            </a:lvl6pPr>
            <a:lvl7pPr marL="2734399" indent="0">
              <a:buNone/>
              <a:defRPr sz="1600" b="1"/>
            </a:lvl7pPr>
            <a:lvl8pPr marL="3190123" indent="0">
              <a:buNone/>
              <a:defRPr sz="1600" b="1"/>
            </a:lvl8pPr>
            <a:lvl9pPr marL="364586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380" y="2174879"/>
            <a:ext cx="404142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8136790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74012102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260649"/>
            <a:ext cx="8513762" cy="86409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7755258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022279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595949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0225" y="225426"/>
            <a:ext cx="7772400" cy="1470025"/>
          </a:xfrm>
        </p:spPr>
        <p:txBody>
          <a:bodyPr/>
          <a:lstStyle>
            <a:lvl1pPr>
              <a:defRPr sz="36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30225" y="2659063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2709824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4927261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6657861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5940" y="1600200"/>
            <a:ext cx="4008437" cy="4287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6777" y="1600200"/>
            <a:ext cx="4010025" cy="4287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6309371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09993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0801668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0953301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1536637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5764970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303862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5277" y="344489"/>
            <a:ext cx="2041525" cy="55435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5940" y="344489"/>
            <a:ext cx="5976937" cy="55435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4674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48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758" y="273082"/>
            <a:ext cx="5111044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48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5731" indent="0">
              <a:buNone/>
              <a:defRPr sz="1200"/>
            </a:lvl2pPr>
            <a:lvl3pPr marL="911466" indent="0">
              <a:buNone/>
              <a:defRPr sz="1000"/>
            </a:lvl3pPr>
            <a:lvl4pPr marL="1367201" indent="0">
              <a:buNone/>
              <a:defRPr sz="900"/>
            </a:lvl4pPr>
            <a:lvl5pPr marL="1822932" indent="0">
              <a:buNone/>
              <a:defRPr sz="900"/>
            </a:lvl5pPr>
            <a:lvl6pPr marL="2278668" indent="0">
              <a:buNone/>
              <a:defRPr sz="900"/>
            </a:lvl6pPr>
            <a:lvl7pPr marL="2734399" indent="0">
              <a:buNone/>
              <a:defRPr sz="900"/>
            </a:lvl7pPr>
            <a:lvl8pPr marL="3190123" indent="0">
              <a:buNone/>
              <a:defRPr sz="900"/>
            </a:lvl8pPr>
            <a:lvl9pPr marL="364586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12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12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5731" indent="0">
              <a:buNone/>
              <a:defRPr sz="2800"/>
            </a:lvl2pPr>
            <a:lvl3pPr marL="911466" indent="0">
              <a:buNone/>
              <a:defRPr sz="2400"/>
            </a:lvl3pPr>
            <a:lvl4pPr marL="1367201" indent="0">
              <a:buNone/>
              <a:defRPr sz="2000"/>
            </a:lvl4pPr>
            <a:lvl5pPr marL="1822932" indent="0">
              <a:buNone/>
              <a:defRPr sz="2000"/>
            </a:lvl5pPr>
            <a:lvl6pPr marL="2278668" indent="0">
              <a:buNone/>
              <a:defRPr sz="2000"/>
            </a:lvl6pPr>
            <a:lvl7pPr marL="2734399" indent="0">
              <a:buNone/>
              <a:defRPr sz="2000"/>
            </a:lvl7pPr>
            <a:lvl8pPr marL="3190123" indent="0">
              <a:buNone/>
              <a:defRPr sz="2000"/>
            </a:lvl8pPr>
            <a:lvl9pPr marL="3645862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12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5731" indent="0">
              <a:buNone/>
              <a:defRPr sz="1200"/>
            </a:lvl2pPr>
            <a:lvl3pPr marL="911466" indent="0">
              <a:buNone/>
              <a:defRPr sz="1000"/>
            </a:lvl3pPr>
            <a:lvl4pPr marL="1367201" indent="0">
              <a:buNone/>
              <a:defRPr sz="900"/>
            </a:lvl4pPr>
            <a:lvl5pPr marL="1822932" indent="0">
              <a:buNone/>
              <a:defRPr sz="900"/>
            </a:lvl5pPr>
            <a:lvl6pPr marL="2278668" indent="0">
              <a:buNone/>
              <a:defRPr sz="900"/>
            </a:lvl6pPr>
            <a:lvl7pPr marL="2734399" indent="0">
              <a:buNone/>
              <a:defRPr sz="900"/>
            </a:lvl7pPr>
            <a:lvl8pPr marL="3190123" indent="0">
              <a:buNone/>
              <a:defRPr sz="900"/>
            </a:lvl8pPr>
            <a:lvl9pPr marL="364586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5" Type="http://schemas.openxmlformats.org/officeDocument/2006/relationships/image" Target="../media/image5.jpe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1.xml"/><Relationship Id="rId7" Type="http://schemas.openxmlformats.org/officeDocument/2006/relationships/theme" Target="../theme/theme7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5" Type="http://schemas.openxmlformats.org/officeDocument/2006/relationships/slideLayout" Target="../slideLayouts/slideLayout53.xml"/><Relationship Id="rId4" Type="http://schemas.openxmlformats.org/officeDocument/2006/relationships/slideLayout" Target="../slideLayouts/slideLayout5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2.xml"/><Relationship Id="rId3" Type="http://schemas.openxmlformats.org/officeDocument/2006/relationships/slideLayout" Target="../slideLayouts/slideLayout57.xml"/><Relationship Id="rId7" Type="http://schemas.openxmlformats.org/officeDocument/2006/relationships/slideLayout" Target="../slideLayouts/slideLayout61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56.xml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65.xml"/><Relationship Id="rId5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64.xml"/><Relationship Id="rId4" Type="http://schemas.openxmlformats.org/officeDocument/2006/relationships/slideLayout" Target="../slideLayouts/slideLayout58.xml"/><Relationship Id="rId9" Type="http://schemas.openxmlformats.org/officeDocument/2006/relationships/slideLayout" Target="../slideLayouts/slideLayout6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7" y="107980"/>
            <a:ext cx="849630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35" tIns="45570" rIns="91135" bIns="4557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ja-JP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7" y="1279525"/>
            <a:ext cx="84963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35" tIns="45570" rIns="91135" bIns="455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ja-JP"/>
              <a:t>Click to edit Master text styles</a:t>
            </a:r>
          </a:p>
          <a:p>
            <a:pPr lvl="1"/>
            <a:r>
              <a:rPr lang="en-GB" altLang="ja-JP"/>
              <a:t>Second level</a:t>
            </a:r>
          </a:p>
          <a:p>
            <a:pPr lvl="2"/>
            <a:r>
              <a:rPr lang="en-GB" altLang="ja-JP"/>
              <a:t>Third level</a:t>
            </a:r>
          </a:p>
          <a:p>
            <a:pPr lvl="3"/>
            <a:r>
              <a:rPr lang="en-GB" altLang="ja-JP"/>
              <a:t>Fourth level</a:t>
            </a:r>
          </a:p>
          <a:p>
            <a:pPr lvl="4"/>
            <a:r>
              <a:rPr lang="en-GB" altLang="ja-JP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78" r:id="rId1"/>
    <p:sldLayoutId id="2147485579" r:id="rId2"/>
    <p:sldLayoutId id="2147485580" r:id="rId3"/>
    <p:sldLayoutId id="2147485581" r:id="rId4"/>
    <p:sldLayoutId id="2147485582" r:id="rId5"/>
    <p:sldLayoutId id="2147485583" r:id="rId6"/>
    <p:sldLayoutId id="2147485584" r:id="rId7"/>
    <p:sldLayoutId id="2147485585" r:id="rId8"/>
    <p:sldLayoutId id="2147485586" r:id="rId9"/>
    <p:sldLayoutId id="2147485587" r:id="rId10"/>
    <p:sldLayoutId id="2147485588" r:id="rId11"/>
    <p:sldLayoutId id="214748564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Helvetic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Helvetic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Helvetic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Helvetica" pitchFamily="34" charset="0"/>
        </a:defRPr>
      </a:lvl5pPr>
      <a:lvl6pPr marL="455731" algn="ctr" rtl="0" fontAlgn="base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Helvetica" pitchFamily="34" charset="0"/>
        </a:defRPr>
      </a:lvl6pPr>
      <a:lvl7pPr marL="911466" algn="ctr" rtl="0" fontAlgn="base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Helvetica" pitchFamily="34" charset="0"/>
        </a:defRPr>
      </a:lvl7pPr>
      <a:lvl8pPr marL="1367201" algn="ctr" rtl="0" fontAlgn="base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Helvetica" pitchFamily="34" charset="0"/>
        </a:defRPr>
      </a:lvl8pPr>
      <a:lvl9pPr marL="1822932" algn="ctr" rtl="0" fontAlgn="base">
        <a:spcBef>
          <a:spcPct val="0"/>
        </a:spcBef>
        <a:spcAft>
          <a:spcPct val="0"/>
        </a:spcAft>
        <a:defRPr sz="3200">
          <a:solidFill>
            <a:srgbClr val="FFFF00"/>
          </a:solidFill>
          <a:latin typeface="Helvetica" pitchFamily="34" charset="0"/>
        </a:defRPr>
      </a:lvl9pPr>
    </p:titleStyle>
    <p:bodyStyle>
      <a:lvl1pPr marL="362406" indent="-362406" algn="l" rtl="0" eaLnBrk="0" fontAlgn="base" hangingPunct="0">
        <a:spcBef>
          <a:spcPct val="30000"/>
        </a:spcBef>
        <a:spcAft>
          <a:spcPct val="0"/>
        </a:spcAft>
        <a:buClr>
          <a:srgbClr val="FFFF00"/>
        </a:buClr>
        <a:buSzPct val="80000"/>
        <a:buFont typeface="Zapf Dingbats"/>
        <a:buChar char="l"/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887820" indent="-344999" algn="l" rtl="0" eaLnBrk="0" fontAlgn="base" hangingPunct="0">
        <a:spcBef>
          <a:spcPct val="30000"/>
        </a:spcBef>
        <a:spcAft>
          <a:spcPct val="0"/>
        </a:spcAft>
        <a:buClr>
          <a:srgbClr val="FFFF00"/>
        </a:buClr>
        <a:buSzPct val="70000"/>
        <a:buFont typeface="Zapf Dingbats"/>
        <a:buChar char="n"/>
        <a:defRPr sz="2200">
          <a:solidFill>
            <a:schemeClr val="bg1"/>
          </a:solidFill>
          <a:latin typeface="+mn-lt"/>
        </a:defRPr>
      </a:lvl2pPr>
      <a:lvl3pPr marL="1294541" indent="-226310" algn="l" rtl="0" eaLnBrk="0" fontAlgn="base" hangingPunct="0">
        <a:lnSpc>
          <a:spcPct val="80000"/>
        </a:lnSpc>
        <a:spcBef>
          <a:spcPct val="30000"/>
        </a:spcBef>
        <a:spcAft>
          <a:spcPct val="0"/>
        </a:spcAft>
        <a:buClr>
          <a:srgbClr val="FFFF00"/>
        </a:buClr>
        <a:buSzPct val="80000"/>
        <a:buFont typeface="Zapf Dingbats"/>
        <a:buChar char="u"/>
        <a:defRPr sz="2000">
          <a:solidFill>
            <a:schemeClr val="bg1"/>
          </a:solidFill>
          <a:latin typeface="+mn-lt"/>
        </a:defRPr>
      </a:lvl3pPr>
      <a:lvl4pPr marL="1702854" indent="-227889" algn="l" rtl="0" eaLnBrk="0" fontAlgn="base" hangingPunct="0">
        <a:lnSpc>
          <a:spcPct val="80000"/>
        </a:lnSpc>
        <a:spcBef>
          <a:spcPct val="30000"/>
        </a:spcBef>
        <a:spcAft>
          <a:spcPct val="0"/>
        </a:spcAft>
        <a:buClr>
          <a:srgbClr val="FFFF00"/>
        </a:buClr>
        <a:buSzPct val="80000"/>
        <a:buFont typeface="Zapf Dingbats"/>
        <a:buChar char="s"/>
        <a:defRPr>
          <a:solidFill>
            <a:schemeClr val="bg1"/>
          </a:solidFill>
          <a:latin typeface="+mn-lt"/>
        </a:defRPr>
      </a:lvl4pPr>
      <a:lvl5pPr marL="2111147" indent="-227889" algn="l" rtl="0" eaLnBrk="0" fontAlgn="base" hangingPunct="0">
        <a:lnSpc>
          <a:spcPct val="80000"/>
        </a:lnSpc>
        <a:spcBef>
          <a:spcPct val="30000"/>
        </a:spcBef>
        <a:spcAft>
          <a:spcPct val="0"/>
        </a:spcAft>
        <a:buClr>
          <a:schemeClr val="accent2"/>
        </a:buClr>
        <a:buFont typeface="Arial" pitchFamily="34" charset="0"/>
        <a:buChar char="►"/>
        <a:defRPr sz="2000">
          <a:solidFill>
            <a:schemeClr val="bg1"/>
          </a:solidFill>
          <a:latin typeface="+mn-lt"/>
        </a:defRPr>
      </a:lvl5pPr>
      <a:lvl6pPr marL="2568247" indent="-229447" algn="l" rtl="0" fontAlgn="base">
        <a:lnSpc>
          <a:spcPct val="80000"/>
        </a:lnSpc>
        <a:spcBef>
          <a:spcPct val="30000"/>
        </a:spcBef>
        <a:spcAft>
          <a:spcPct val="0"/>
        </a:spcAft>
        <a:buClr>
          <a:schemeClr val="accent2"/>
        </a:buClr>
        <a:buFont typeface="Arial" charset="0"/>
        <a:buChar char="►"/>
        <a:defRPr sz="2000">
          <a:solidFill>
            <a:schemeClr val="bg1"/>
          </a:solidFill>
          <a:latin typeface="+mn-lt"/>
        </a:defRPr>
      </a:lvl6pPr>
      <a:lvl7pPr marL="3023982" indent="-229447" algn="l" rtl="0" fontAlgn="base">
        <a:lnSpc>
          <a:spcPct val="80000"/>
        </a:lnSpc>
        <a:spcBef>
          <a:spcPct val="30000"/>
        </a:spcBef>
        <a:spcAft>
          <a:spcPct val="0"/>
        </a:spcAft>
        <a:buClr>
          <a:schemeClr val="accent2"/>
        </a:buClr>
        <a:buFont typeface="Arial" charset="0"/>
        <a:buChar char="►"/>
        <a:defRPr sz="2000">
          <a:solidFill>
            <a:schemeClr val="bg1"/>
          </a:solidFill>
          <a:latin typeface="+mn-lt"/>
        </a:defRPr>
      </a:lvl7pPr>
      <a:lvl8pPr marL="3479707" indent="-229447" algn="l" rtl="0" fontAlgn="base">
        <a:lnSpc>
          <a:spcPct val="80000"/>
        </a:lnSpc>
        <a:spcBef>
          <a:spcPct val="30000"/>
        </a:spcBef>
        <a:spcAft>
          <a:spcPct val="0"/>
        </a:spcAft>
        <a:buClr>
          <a:schemeClr val="accent2"/>
        </a:buClr>
        <a:buFont typeface="Arial" charset="0"/>
        <a:buChar char="►"/>
        <a:defRPr sz="2000">
          <a:solidFill>
            <a:schemeClr val="bg1"/>
          </a:solidFill>
          <a:latin typeface="+mn-lt"/>
        </a:defRPr>
      </a:lvl8pPr>
      <a:lvl9pPr marL="3935443" indent="-229447" algn="l" rtl="0" fontAlgn="base">
        <a:lnSpc>
          <a:spcPct val="80000"/>
        </a:lnSpc>
        <a:spcBef>
          <a:spcPct val="30000"/>
        </a:spcBef>
        <a:spcAft>
          <a:spcPct val="0"/>
        </a:spcAft>
        <a:buClr>
          <a:schemeClr val="accent2"/>
        </a:buClr>
        <a:buFont typeface="Arial" charset="0"/>
        <a:buChar char="►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14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731" algn="l" defTabSz="9114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466" algn="l" defTabSz="9114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7201" algn="l" defTabSz="9114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2932" algn="l" defTabSz="9114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8668" algn="l" defTabSz="9114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4399" algn="l" defTabSz="9114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0123" algn="l" defTabSz="9114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5862" algn="l" defTabSz="91146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ira_Blue_KLine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7050" y="258763"/>
            <a:ext cx="8142288" cy="93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44550" y="344488"/>
            <a:ext cx="76247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ja-JP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5938" y="1600200"/>
            <a:ext cx="8170862" cy="428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ja-JP"/>
              <a:t>Click to edit Master text styles</a:t>
            </a:r>
          </a:p>
          <a:p>
            <a:pPr lvl="1"/>
            <a:r>
              <a:rPr lang="en-GB" altLang="ja-JP"/>
              <a:t>Second level</a:t>
            </a:r>
          </a:p>
          <a:p>
            <a:pPr lvl="2"/>
            <a:r>
              <a:rPr lang="en-GB" altLang="ja-JP"/>
              <a:t>Third level</a:t>
            </a:r>
          </a:p>
          <a:p>
            <a:pPr lvl="3"/>
            <a:r>
              <a:rPr lang="en-GB" altLang="ja-JP"/>
              <a:t>Fourth level</a:t>
            </a:r>
          </a:p>
          <a:p>
            <a:pPr lvl="4"/>
            <a:r>
              <a:rPr lang="en-GB" altLang="ja-JP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9900" y="-127000"/>
            <a:ext cx="584358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BDB2A4"/>
                </a:solidFill>
              </a:defRPr>
            </a:lvl1pPr>
          </a:lstStyle>
          <a:p>
            <a:endParaRPr kumimoji="0" lang="ja-JP" altLang="ja-JP" b="0">
              <a:latin typeface="Verdana" pitchFamily="34" charset="0"/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51" r:id="rId1"/>
    <p:sldLayoutId id="2147485752" r:id="rId2"/>
    <p:sldLayoutId id="2147485753" r:id="rId3"/>
    <p:sldLayoutId id="2147485754" r:id="rId4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Verdana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Verdana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Verdana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Verdana" pitchFamily="34" charset="0"/>
        </a:defRPr>
      </a:lvl5pPr>
      <a:lvl6pPr marL="457106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6pPr>
      <a:lvl7pPr marL="91421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7pPr>
      <a:lvl8pPr marL="1371316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8pPr>
      <a:lvl9pPr marL="1828421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9pPr>
    </p:titleStyle>
    <p:bodyStyle>
      <a:lvl1pPr marL="342829" indent="-342829" algn="l" rtl="0" eaLnBrk="0" fontAlgn="base" hangingPunct="0">
        <a:spcBef>
          <a:spcPct val="20000"/>
        </a:spcBef>
        <a:spcAft>
          <a:spcPct val="0"/>
        </a:spcAft>
        <a:buClr>
          <a:srgbClr val="880038"/>
        </a:buClr>
        <a:buChar char="•"/>
        <a:defRPr sz="2000">
          <a:solidFill>
            <a:srgbClr val="001965"/>
          </a:solidFill>
          <a:latin typeface="+mn-lt"/>
          <a:ea typeface="+mn-ea"/>
          <a:cs typeface="+mn-cs"/>
        </a:defRPr>
      </a:lvl1pPr>
      <a:lvl2pPr marL="742796" indent="-28569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rgbClr val="001965"/>
          </a:solidFill>
          <a:latin typeface="+mn-lt"/>
        </a:defRPr>
      </a:lvl2pPr>
      <a:lvl3pPr marL="1142764" indent="-22855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1600">
          <a:solidFill>
            <a:srgbClr val="001965"/>
          </a:solidFill>
          <a:latin typeface="+mn-lt"/>
        </a:defRPr>
      </a:lvl3pPr>
      <a:lvl4pPr marL="1599868" indent="-228553" algn="l" rtl="0" eaLnBrk="0" fontAlgn="base" hangingPunct="0">
        <a:spcBef>
          <a:spcPct val="20000"/>
        </a:spcBef>
        <a:spcAft>
          <a:spcPct val="0"/>
        </a:spcAft>
        <a:buClr>
          <a:srgbClr val="8DA2CC"/>
        </a:buClr>
        <a:buChar char="•"/>
        <a:defRPr sz="1400">
          <a:solidFill>
            <a:srgbClr val="001965"/>
          </a:solidFill>
          <a:latin typeface="+mn-lt"/>
        </a:defRPr>
      </a:lvl4pPr>
      <a:lvl5pPr marL="2056974" indent="-228553" algn="l" rtl="0" eaLnBrk="0" fontAlgn="base" hangingPunct="0">
        <a:spcBef>
          <a:spcPct val="20000"/>
        </a:spcBef>
        <a:spcAft>
          <a:spcPct val="0"/>
        </a:spcAft>
        <a:buClr>
          <a:srgbClr val="ECCCDA"/>
        </a:buClr>
        <a:buChar char="•"/>
        <a:defRPr sz="1400">
          <a:solidFill>
            <a:srgbClr val="001965"/>
          </a:solidFill>
          <a:latin typeface="+mn-lt"/>
        </a:defRPr>
      </a:lvl5pPr>
      <a:lvl6pPr marL="2514079" indent="-228553" algn="l" rtl="0" fontAlgn="base">
        <a:spcBef>
          <a:spcPct val="20000"/>
        </a:spcBef>
        <a:spcAft>
          <a:spcPct val="0"/>
        </a:spcAft>
        <a:buClr>
          <a:srgbClr val="ECCCDA"/>
        </a:buClr>
        <a:buChar char="•"/>
        <a:defRPr sz="1400">
          <a:solidFill>
            <a:srgbClr val="001965"/>
          </a:solidFill>
          <a:latin typeface="+mn-lt"/>
        </a:defRPr>
      </a:lvl6pPr>
      <a:lvl7pPr marL="2971184" indent="-228553" algn="l" rtl="0" fontAlgn="base">
        <a:spcBef>
          <a:spcPct val="20000"/>
        </a:spcBef>
        <a:spcAft>
          <a:spcPct val="0"/>
        </a:spcAft>
        <a:buClr>
          <a:srgbClr val="ECCCDA"/>
        </a:buClr>
        <a:buChar char="•"/>
        <a:defRPr sz="1400">
          <a:solidFill>
            <a:srgbClr val="001965"/>
          </a:solidFill>
          <a:latin typeface="+mn-lt"/>
        </a:defRPr>
      </a:lvl7pPr>
      <a:lvl8pPr marL="3428289" indent="-228553" algn="l" rtl="0" fontAlgn="base">
        <a:spcBef>
          <a:spcPct val="20000"/>
        </a:spcBef>
        <a:spcAft>
          <a:spcPct val="0"/>
        </a:spcAft>
        <a:buClr>
          <a:srgbClr val="ECCCDA"/>
        </a:buClr>
        <a:buChar char="•"/>
        <a:defRPr sz="1400">
          <a:solidFill>
            <a:srgbClr val="001965"/>
          </a:solidFill>
          <a:latin typeface="+mn-lt"/>
        </a:defRPr>
      </a:lvl8pPr>
      <a:lvl9pPr marL="3885394" indent="-228553" algn="l" rtl="0" fontAlgn="base">
        <a:spcBef>
          <a:spcPct val="20000"/>
        </a:spcBef>
        <a:spcAft>
          <a:spcPct val="0"/>
        </a:spcAft>
        <a:buClr>
          <a:srgbClr val="ECCCDA"/>
        </a:buClr>
        <a:buChar char="•"/>
        <a:defRPr sz="1400">
          <a:solidFill>
            <a:srgbClr val="001965"/>
          </a:solidFill>
          <a:latin typeface="+mn-lt"/>
        </a:defRPr>
      </a:lvl9pPr>
    </p:bodyStyle>
    <p:otherStyle>
      <a:defPPr>
        <a:defRPr lang="en-US"/>
      </a:defPPr>
      <a:lvl1pPr marL="0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6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0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16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21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26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30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36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41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ira_Blue_KLine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7050" y="258763"/>
            <a:ext cx="8142288" cy="93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44550" y="344488"/>
            <a:ext cx="76247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ja-JP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5938" y="1600200"/>
            <a:ext cx="8170862" cy="428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ja-JP"/>
              <a:t>Click to edit Master text styles</a:t>
            </a:r>
          </a:p>
          <a:p>
            <a:pPr lvl="1"/>
            <a:r>
              <a:rPr lang="en-GB" altLang="ja-JP"/>
              <a:t>Second level</a:t>
            </a:r>
          </a:p>
          <a:p>
            <a:pPr lvl="2"/>
            <a:r>
              <a:rPr lang="en-GB" altLang="ja-JP"/>
              <a:t>Third level</a:t>
            </a:r>
          </a:p>
          <a:p>
            <a:pPr lvl="3"/>
            <a:r>
              <a:rPr lang="en-GB" altLang="ja-JP"/>
              <a:t>Fourth level</a:t>
            </a:r>
          </a:p>
          <a:p>
            <a:pPr lvl="4"/>
            <a:r>
              <a:rPr lang="en-GB" altLang="ja-JP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9900" y="-127000"/>
            <a:ext cx="584358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BDB2A4"/>
                </a:solidFill>
              </a:defRPr>
            </a:lvl1pPr>
          </a:lstStyle>
          <a:p>
            <a:endParaRPr kumimoji="0" lang="ja-JP" altLang="ja-JP" b="0"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56" r:id="rId1"/>
    <p:sldLayoutId id="2147485757" r:id="rId2"/>
    <p:sldLayoutId id="2147485758" r:id="rId3"/>
    <p:sldLayoutId id="2147485759" r:id="rId4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Verdana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Verdana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Verdana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Verdana" pitchFamily="34" charset="0"/>
        </a:defRPr>
      </a:lvl5pPr>
      <a:lvl6pPr marL="457106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6pPr>
      <a:lvl7pPr marL="91421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7pPr>
      <a:lvl8pPr marL="1371316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8pPr>
      <a:lvl9pPr marL="1828421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9pPr>
    </p:titleStyle>
    <p:bodyStyle>
      <a:lvl1pPr marL="342829" indent="-342829" algn="l" rtl="0" eaLnBrk="0" fontAlgn="base" hangingPunct="0">
        <a:spcBef>
          <a:spcPct val="20000"/>
        </a:spcBef>
        <a:spcAft>
          <a:spcPct val="0"/>
        </a:spcAft>
        <a:buClr>
          <a:srgbClr val="880038"/>
        </a:buClr>
        <a:buChar char="•"/>
        <a:defRPr sz="2000">
          <a:solidFill>
            <a:srgbClr val="001965"/>
          </a:solidFill>
          <a:latin typeface="+mn-lt"/>
          <a:ea typeface="+mn-ea"/>
          <a:cs typeface="+mn-cs"/>
        </a:defRPr>
      </a:lvl1pPr>
      <a:lvl2pPr marL="742796" indent="-28569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rgbClr val="001965"/>
          </a:solidFill>
          <a:latin typeface="+mn-lt"/>
        </a:defRPr>
      </a:lvl2pPr>
      <a:lvl3pPr marL="1142764" indent="-22855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1600">
          <a:solidFill>
            <a:srgbClr val="001965"/>
          </a:solidFill>
          <a:latin typeface="+mn-lt"/>
        </a:defRPr>
      </a:lvl3pPr>
      <a:lvl4pPr marL="1599868" indent="-228553" algn="l" rtl="0" eaLnBrk="0" fontAlgn="base" hangingPunct="0">
        <a:spcBef>
          <a:spcPct val="20000"/>
        </a:spcBef>
        <a:spcAft>
          <a:spcPct val="0"/>
        </a:spcAft>
        <a:buClr>
          <a:srgbClr val="8DA2CC"/>
        </a:buClr>
        <a:buChar char="•"/>
        <a:defRPr sz="1400">
          <a:solidFill>
            <a:srgbClr val="001965"/>
          </a:solidFill>
          <a:latin typeface="+mn-lt"/>
        </a:defRPr>
      </a:lvl4pPr>
      <a:lvl5pPr marL="2056974" indent="-228553" algn="l" rtl="0" eaLnBrk="0" fontAlgn="base" hangingPunct="0">
        <a:spcBef>
          <a:spcPct val="20000"/>
        </a:spcBef>
        <a:spcAft>
          <a:spcPct val="0"/>
        </a:spcAft>
        <a:buClr>
          <a:srgbClr val="ECCCDA"/>
        </a:buClr>
        <a:buChar char="•"/>
        <a:defRPr sz="1400">
          <a:solidFill>
            <a:srgbClr val="001965"/>
          </a:solidFill>
          <a:latin typeface="+mn-lt"/>
        </a:defRPr>
      </a:lvl5pPr>
      <a:lvl6pPr marL="2514079" indent="-228553" algn="l" rtl="0" fontAlgn="base">
        <a:spcBef>
          <a:spcPct val="20000"/>
        </a:spcBef>
        <a:spcAft>
          <a:spcPct val="0"/>
        </a:spcAft>
        <a:buClr>
          <a:srgbClr val="ECCCDA"/>
        </a:buClr>
        <a:buChar char="•"/>
        <a:defRPr sz="1400">
          <a:solidFill>
            <a:srgbClr val="001965"/>
          </a:solidFill>
          <a:latin typeface="+mn-lt"/>
        </a:defRPr>
      </a:lvl6pPr>
      <a:lvl7pPr marL="2971184" indent="-228553" algn="l" rtl="0" fontAlgn="base">
        <a:spcBef>
          <a:spcPct val="20000"/>
        </a:spcBef>
        <a:spcAft>
          <a:spcPct val="0"/>
        </a:spcAft>
        <a:buClr>
          <a:srgbClr val="ECCCDA"/>
        </a:buClr>
        <a:buChar char="•"/>
        <a:defRPr sz="1400">
          <a:solidFill>
            <a:srgbClr val="001965"/>
          </a:solidFill>
          <a:latin typeface="+mn-lt"/>
        </a:defRPr>
      </a:lvl7pPr>
      <a:lvl8pPr marL="3428289" indent="-228553" algn="l" rtl="0" fontAlgn="base">
        <a:spcBef>
          <a:spcPct val="20000"/>
        </a:spcBef>
        <a:spcAft>
          <a:spcPct val="0"/>
        </a:spcAft>
        <a:buClr>
          <a:srgbClr val="ECCCDA"/>
        </a:buClr>
        <a:buChar char="•"/>
        <a:defRPr sz="1400">
          <a:solidFill>
            <a:srgbClr val="001965"/>
          </a:solidFill>
          <a:latin typeface="+mn-lt"/>
        </a:defRPr>
      </a:lvl8pPr>
      <a:lvl9pPr marL="3885394" indent="-228553" algn="l" rtl="0" fontAlgn="base">
        <a:spcBef>
          <a:spcPct val="20000"/>
        </a:spcBef>
        <a:spcAft>
          <a:spcPct val="0"/>
        </a:spcAft>
        <a:buClr>
          <a:srgbClr val="ECCCDA"/>
        </a:buClr>
        <a:buChar char="•"/>
        <a:defRPr sz="1400">
          <a:solidFill>
            <a:srgbClr val="001965"/>
          </a:solidFill>
          <a:latin typeface="+mn-lt"/>
        </a:defRPr>
      </a:lvl9pPr>
    </p:bodyStyle>
    <p:otherStyle>
      <a:defPPr>
        <a:defRPr lang="en-US"/>
      </a:defPPr>
      <a:lvl1pPr marL="0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6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0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16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21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26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30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36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41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EQUA_slidekit_temp_B_naka_2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5" name="Text Box 11"/>
          <p:cNvSpPr txBox="1">
            <a:spLocks noChangeArrowheads="1"/>
          </p:cNvSpPr>
          <p:nvPr userDrawn="1"/>
        </p:nvSpPr>
        <p:spPr bwMode="auto">
          <a:xfrm>
            <a:off x="8811713" y="6402389"/>
            <a:ext cx="340227" cy="24589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1420" tIns="45711" rIns="91420" bIns="45711">
            <a:spAutoFit/>
          </a:bodyPr>
          <a:lstStyle/>
          <a:p>
            <a:pPr algn="r" eaLnBrk="0" hangingPunct="0">
              <a:defRPr/>
            </a:pPr>
            <a:fld id="{90111076-F578-47B9-AB26-0DD49EE8C086}" type="slidenum">
              <a:rPr kumimoji="0" lang="ja-JP" altLang="en-US" sz="1000" b="0">
                <a:solidFill>
                  <a:srgbClr val="000000"/>
                </a:solidFill>
                <a:latin typeface="Arial" charset="0"/>
                <a:ea typeface="ＭＳ Ｐゴシック" charset="-128"/>
              </a:rPr>
              <a:pPr algn="r" eaLnBrk="0" hangingPunct="0">
                <a:defRPr/>
              </a:pPr>
              <a:t>‹#›</a:t>
            </a:fld>
            <a:endParaRPr kumimoji="0" lang="en-US" altLang="ja-JP" sz="1000" b="0">
              <a:solidFill>
                <a:srgbClr val="000000"/>
              </a:solidFill>
              <a:latin typeface="News Gothic MT" pitchFamily="34" charset="0"/>
              <a:ea typeface="ＭＳ Ｐゴシック" charset="-128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"/>
            <a:ext cx="864235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59999241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5874" r:id="rId1"/>
    <p:sldLayoutId id="2147485875" r:id="rId2"/>
    <p:sldLayoutId id="2147485876" r:id="rId3"/>
    <p:sldLayoutId id="2147485877" r:id="rId4"/>
    <p:sldLayoutId id="2147485878" r:id="rId5"/>
    <p:sldLayoutId id="2147485879" r:id="rId6"/>
    <p:sldLayoutId id="2147485880" r:id="rId7"/>
    <p:sldLayoutId id="2147485881" r:id="rId8"/>
    <p:sldLayoutId id="2147485882" r:id="rId9"/>
    <p:sldLayoutId id="2147485883" r:id="rId10"/>
    <p:sldLayoutId id="2147485884" r:id="rId11"/>
    <p:sldLayoutId id="2147485885" r:id="rId12"/>
    <p:sldLayoutId id="2147485886" r:id="rId13"/>
    <p:sldLayoutId id="2147485887" r:id="rId14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chemeClr val="bg2"/>
          </a:solidFill>
          <a:latin typeface="Arial" charset="0"/>
          <a:ea typeface="ＭＳ Ｐゴシック" charset="-128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chemeClr val="bg2"/>
          </a:solidFill>
          <a:latin typeface="Arial" charset="0"/>
          <a:ea typeface="ＭＳ Ｐゴシック" charset="-128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chemeClr val="bg2"/>
          </a:solidFill>
          <a:latin typeface="Arial" charset="0"/>
          <a:ea typeface="ＭＳ Ｐゴシック" charset="-128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chemeClr val="bg2"/>
          </a:solidFill>
          <a:latin typeface="Arial" charset="0"/>
          <a:ea typeface="ＭＳ Ｐゴシック" charset="-128"/>
          <a:cs typeface="Arial" charset="0"/>
        </a:defRPr>
      </a:lvl5pPr>
      <a:lvl6pPr marL="457106" algn="l" rtl="0" fontAlgn="base">
        <a:spcBef>
          <a:spcPct val="0"/>
        </a:spcBef>
        <a:spcAft>
          <a:spcPct val="0"/>
        </a:spcAft>
        <a:defRPr kumimoji="1" sz="2800" b="1">
          <a:solidFill>
            <a:schemeClr val="bg2"/>
          </a:solidFill>
          <a:latin typeface="Arial" charset="0"/>
          <a:ea typeface="ＭＳ Ｐゴシック" charset="-128"/>
          <a:cs typeface="Arial" charset="0"/>
        </a:defRPr>
      </a:lvl6pPr>
      <a:lvl7pPr marL="914210" algn="l" rtl="0" fontAlgn="base">
        <a:spcBef>
          <a:spcPct val="0"/>
        </a:spcBef>
        <a:spcAft>
          <a:spcPct val="0"/>
        </a:spcAft>
        <a:defRPr kumimoji="1" sz="2800" b="1">
          <a:solidFill>
            <a:schemeClr val="bg2"/>
          </a:solidFill>
          <a:latin typeface="Arial" charset="0"/>
          <a:ea typeface="ＭＳ Ｐゴシック" charset="-128"/>
          <a:cs typeface="Arial" charset="0"/>
        </a:defRPr>
      </a:lvl7pPr>
      <a:lvl8pPr marL="1371316" algn="l" rtl="0" fontAlgn="base">
        <a:spcBef>
          <a:spcPct val="0"/>
        </a:spcBef>
        <a:spcAft>
          <a:spcPct val="0"/>
        </a:spcAft>
        <a:defRPr kumimoji="1" sz="2800" b="1">
          <a:solidFill>
            <a:schemeClr val="bg2"/>
          </a:solidFill>
          <a:latin typeface="Arial" charset="0"/>
          <a:ea typeface="ＭＳ Ｐゴシック" charset="-128"/>
          <a:cs typeface="Arial" charset="0"/>
        </a:defRPr>
      </a:lvl8pPr>
      <a:lvl9pPr marL="1828421" algn="l" rtl="0" fontAlgn="base">
        <a:spcBef>
          <a:spcPct val="0"/>
        </a:spcBef>
        <a:spcAft>
          <a:spcPct val="0"/>
        </a:spcAft>
        <a:defRPr kumimoji="1" sz="2800" b="1">
          <a:solidFill>
            <a:schemeClr val="bg2"/>
          </a:solidFill>
          <a:latin typeface="Arial" charset="0"/>
          <a:ea typeface="ＭＳ Ｐゴシック" charset="-128"/>
          <a:cs typeface="Arial" charset="0"/>
        </a:defRPr>
      </a:lvl9pPr>
    </p:titleStyle>
    <p:bodyStyle>
      <a:lvl1pPr marL="342829" indent="-342829"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defRPr kumimoji="1" sz="2000" b="1">
          <a:solidFill>
            <a:schemeClr val="bg2"/>
          </a:solidFill>
          <a:latin typeface="+mn-lt"/>
          <a:ea typeface="+mn-ea"/>
          <a:cs typeface="+mn-cs"/>
        </a:defRPr>
      </a:lvl1pPr>
      <a:lvl2pPr marL="287279" indent="-285690"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buChar char="·"/>
        <a:defRPr kumimoji="1" b="1">
          <a:solidFill>
            <a:schemeClr val="bg2"/>
          </a:solidFill>
          <a:latin typeface="+mn-lt"/>
          <a:ea typeface="+mn-ea"/>
          <a:cs typeface="+mn-cs"/>
        </a:defRPr>
      </a:lvl2pPr>
      <a:lvl3pPr marL="566620" indent="-277755"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buChar char="-"/>
        <a:defRPr kumimoji="1" b="1">
          <a:solidFill>
            <a:schemeClr val="bg2"/>
          </a:solidFill>
          <a:latin typeface="+mn-lt"/>
          <a:ea typeface="+mn-ea"/>
          <a:cs typeface="+mn-cs"/>
        </a:defRPr>
      </a:lvl3pPr>
      <a:lvl4pPr marL="853899" indent="-285690" algn="l" rtl="0" eaLnBrk="0" fontAlgn="base" hangingPunct="0">
        <a:spcBef>
          <a:spcPct val="0"/>
        </a:spcBef>
        <a:spcAft>
          <a:spcPct val="40000"/>
        </a:spcAft>
        <a:buChar char="•"/>
        <a:defRPr kumimoji="1" sz="1600" b="1">
          <a:solidFill>
            <a:schemeClr val="bg2"/>
          </a:solidFill>
          <a:latin typeface="+mn-lt"/>
          <a:ea typeface="+mn-ea"/>
          <a:cs typeface="+mn-cs"/>
        </a:defRPr>
      </a:lvl4pPr>
      <a:lvl5pPr marL="2455355" indent="-284105" algn="l" rtl="0" eaLnBrk="0" fontAlgn="base" hangingPunct="0">
        <a:spcBef>
          <a:spcPct val="0"/>
        </a:spcBef>
        <a:spcAft>
          <a:spcPct val="50000"/>
        </a:spcAft>
        <a:buFont typeface="Symbol" pitchFamily="18" charset="2"/>
        <a:buChar char="·"/>
        <a:defRPr kumimoji="1" sz="2200" b="1">
          <a:solidFill>
            <a:schemeClr val="bg2"/>
          </a:solidFill>
          <a:latin typeface="+mn-lt"/>
          <a:ea typeface="+mn-ea"/>
          <a:cs typeface="+mn-cs"/>
        </a:defRPr>
      </a:lvl5pPr>
      <a:lvl6pPr marL="2912459" indent="-284105" algn="l" rtl="0" fontAlgn="base">
        <a:spcBef>
          <a:spcPct val="0"/>
        </a:spcBef>
        <a:spcAft>
          <a:spcPct val="50000"/>
        </a:spcAft>
        <a:buFont typeface="Symbol" pitchFamily="18" charset="2"/>
        <a:buChar char="·"/>
        <a:defRPr kumimoji="1" sz="2200" b="1">
          <a:solidFill>
            <a:schemeClr val="bg2"/>
          </a:solidFill>
          <a:latin typeface="+mn-lt"/>
          <a:ea typeface="+mn-ea"/>
          <a:cs typeface="+mn-cs"/>
        </a:defRPr>
      </a:lvl6pPr>
      <a:lvl7pPr marL="3369564" indent="-284105" algn="l" rtl="0" fontAlgn="base">
        <a:spcBef>
          <a:spcPct val="0"/>
        </a:spcBef>
        <a:spcAft>
          <a:spcPct val="50000"/>
        </a:spcAft>
        <a:buFont typeface="Symbol" pitchFamily="18" charset="2"/>
        <a:buChar char="·"/>
        <a:defRPr kumimoji="1" sz="2200" b="1">
          <a:solidFill>
            <a:schemeClr val="bg2"/>
          </a:solidFill>
          <a:latin typeface="+mn-lt"/>
          <a:ea typeface="+mn-ea"/>
          <a:cs typeface="+mn-cs"/>
        </a:defRPr>
      </a:lvl7pPr>
      <a:lvl8pPr marL="3826669" indent="-284105" algn="l" rtl="0" fontAlgn="base">
        <a:spcBef>
          <a:spcPct val="0"/>
        </a:spcBef>
        <a:spcAft>
          <a:spcPct val="50000"/>
        </a:spcAft>
        <a:buFont typeface="Symbol" pitchFamily="18" charset="2"/>
        <a:buChar char="·"/>
        <a:defRPr kumimoji="1" sz="2200" b="1">
          <a:solidFill>
            <a:schemeClr val="bg2"/>
          </a:solidFill>
          <a:latin typeface="+mn-lt"/>
          <a:ea typeface="+mn-ea"/>
          <a:cs typeface="+mn-cs"/>
        </a:defRPr>
      </a:lvl8pPr>
      <a:lvl9pPr marL="4283775" indent="-284105" algn="l" rtl="0" fontAlgn="base">
        <a:spcBef>
          <a:spcPct val="0"/>
        </a:spcBef>
        <a:spcAft>
          <a:spcPct val="50000"/>
        </a:spcAft>
        <a:buFont typeface="Symbol" pitchFamily="18" charset="2"/>
        <a:buChar char="·"/>
        <a:defRPr kumimoji="1" sz="2200" b="1">
          <a:solidFill>
            <a:schemeClr val="bg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6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0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16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21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26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30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36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41" algn="l" defTabSz="9142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95301" y="344488"/>
            <a:ext cx="8199438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ja-JP"/>
              <a:t>Click to edit Master title style</a:t>
            </a:r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5938" y="1600200"/>
            <a:ext cx="8170862" cy="428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ja-JP"/>
              <a:t>Click to edit Master text styles</a:t>
            </a:r>
          </a:p>
          <a:p>
            <a:pPr lvl="1"/>
            <a:r>
              <a:rPr lang="en-GB" altLang="ja-JP"/>
              <a:t>Second level</a:t>
            </a:r>
          </a:p>
          <a:p>
            <a:pPr lvl="2"/>
            <a:r>
              <a:rPr lang="en-GB" altLang="ja-JP"/>
              <a:t>Third level</a:t>
            </a:r>
          </a:p>
          <a:p>
            <a:pPr lvl="3"/>
            <a:r>
              <a:rPr lang="en-GB" altLang="ja-JP"/>
              <a:t>Fourth level</a:t>
            </a:r>
          </a:p>
          <a:p>
            <a:pPr lvl="4"/>
            <a:r>
              <a:rPr lang="en-GB" altLang="ja-JP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66751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889" r:id="rId1"/>
    <p:sldLayoutId id="2147485890" r:id="rId2"/>
    <p:sldLayoutId id="2147485891" r:id="rId3"/>
    <p:sldLayoutId id="2147485892" r:id="rId4"/>
    <p:sldLayoutId id="2147485893" r:id="rId5"/>
    <p:sldLayoutId id="2147485894" r:id="rId6"/>
    <p:sldLayoutId id="2147485895" r:id="rId7"/>
    <p:sldLayoutId id="2147485896" r:id="rId8"/>
    <p:sldLayoutId id="2147485897" r:id="rId9"/>
    <p:sldLayoutId id="2147485898" r:id="rId10"/>
    <p:sldLayoutId id="214748589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Verdana" pitchFamily="34" charset="0"/>
          <a:ea typeface="ＭＳ Ｐゴシック" charset="-128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Verdana" pitchFamily="34" charset="0"/>
          <a:ea typeface="ＭＳ Ｐゴシック" charset="-128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Verdana" pitchFamily="34" charset="0"/>
          <a:ea typeface="ＭＳ Ｐゴシック" charset="-128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Verdana" pitchFamily="34" charset="0"/>
          <a:ea typeface="ＭＳ Ｐゴシック" charset="-128"/>
        </a:defRPr>
      </a:lvl5pPr>
      <a:lvl6pPr marL="457106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Verdana" pitchFamily="34" charset="0"/>
          <a:ea typeface="ＭＳ Ｐゴシック" charset="-128"/>
        </a:defRPr>
      </a:lvl6pPr>
      <a:lvl7pPr marL="91421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Verdana" pitchFamily="34" charset="0"/>
          <a:ea typeface="ＭＳ Ｐゴシック" charset="-128"/>
        </a:defRPr>
      </a:lvl7pPr>
      <a:lvl8pPr marL="1371316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Verdana" pitchFamily="34" charset="0"/>
          <a:ea typeface="ＭＳ Ｐゴシック" charset="-128"/>
        </a:defRPr>
      </a:lvl8pPr>
      <a:lvl9pPr marL="1828421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Verdana" pitchFamily="34" charset="0"/>
          <a:ea typeface="ＭＳ Ｐゴシック" charset="-128"/>
        </a:defRPr>
      </a:lvl9pPr>
    </p:titleStyle>
    <p:bodyStyle>
      <a:lvl1pPr marL="342829" indent="-342829" algn="l" rtl="0" fontAlgn="base">
        <a:spcBef>
          <a:spcPct val="20000"/>
        </a:spcBef>
        <a:spcAft>
          <a:spcPct val="0"/>
        </a:spcAft>
        <a:buClr>
          <a:srgbClr val="880038"/>
        </a:buClr>
        <a:buChar char="•"/>
        <a:defRPr kumimoji="1" sz="2000">
          <a:solidFill>
            <a:srgbClr val="001965"/>
          </a:solidFill>
          <a:latin typeface="+mn-lt"/>
          <a:ea typeface="+mn-ea"/>
          <a:cs typeface="+mn-cs"/>
        </a:defRPr>
      </a:lvl1pPr>
      <a:lvl2pPr marL="742796" indent="-28569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kumimoji="1" sz="2800">
          <a:solidFill>
            <a:srgbClr val="001965"/>
          </a:solidFill>
          <a:latin typeface="+mn-lt"/>
          <a:ea typeface="+mn-ea"/>
        </a:defRPr>
      </a:lvl2pPr>
      <a:lvl3pPr marL="1142764" indent="-228553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1600">
          <a:solidFill>
            <a:srgbClr val="001965"/>
          </a:solidFill>
          <a:latin typeface="+mn-lt"/>
          <a:ea typeface="+mn-ea"/>
        </a:defRPr>
      </a:lvl3pPr>
      <a:lvl4pPr marL="1599868" indent="-228553" algn="l" rtl="0" fontAlgn="base">
        <a:spcBef>
          <a:spcPct val="20000"/>
        </a:spcBef>
        <a:spcAft>
          <a:spcPct val="0"/>
        </a:spcAft>
        <a:buClr>
          <a:srgbClr val="8DA2CC"/>
        </a:buClr>
        <a:buChar char="•"/>
        <a:defRPr kumimoji="1" sz="1400">
          <a:solidFill>
            <a:srgbClr val="001965"/>
          </a:solidFill>
          <a:latin typeface="+mn-lt"/>
          <a:ea typeface="+mn-ea"/>
        </a:defRPr>
      </a:lvl4pPr>
      <a:lvl5pPr marL="2056974" indent="-228553" algn="l" rtl="0" fontAlgn="base">
        <a:spcBef>
          <a:spcPct val="20000"/>
        </a:spcBef>
        <a:spcAft>
          <a:spcPct val="0"/>
        </a:spcAft>
        <a:buClr>
          <a:srgbClr val="ECCCDA"/>
        </a:buClr>
        <a:buChar char="•"/>
        <a:defRPr kumimoji="1" sz="1400">
          <a:solidFill>
            <a:srgbClr val="001965"/>
          </a:solidFill>
          <a:latin typeface="+mn-lt"/>
          <a:ea typeface="+mn-ea"/>
        </a:defRPr>
      </a:lvl5pPr>
      <a:lvl6pPr marL="2514079" indent="-228553" algn="l" rtl="0" fontAlgn="base">
        <a:spcBef>
          <a:spcPct val="20000"/>
        </a:spcBef>
        <a:spcAft>
          <a:spcPct val="0"/>
        </a:spcAft>
        <a:buClr>
          <a:srgbClr val="ECCCDA"/>
        </a:buClr>
        <a:buChar char="•"/>
        <a:defRPr kumimoji="1" sz="1400">
          <a:solidFill>
            <a:srgbClr val="001965"/>
          </a:solidFill>
          <a:latin typeface="+mn-lt"/>
          <a:ea typeface="+mn-ea"/>
        </a:defRPr>
      </a:lvl6pPr>
      <a:lvl7pPr marL="2971184" indent="-228553" algn="l" rtl="0" fontAlgn="base">
        <a:spcBef>
          <a:spcPct val="20000"/>
        </a:spcBef>
        <a:spcAft>
          <a:spcPct val="0"/>
        </a:spcAft>
        <a:buClr>
          <a:srgbClr val="ECCCDA"/>
        </a:buClr>
        <a:buChar char="•"/>
        <a:defRPr kumimoji="1" sz="1400">
          <a:solidFill>
            <a:srgbClr val="001965"/>
          </a:solidFill>
          <a:latin typeface="+mn-lt"/>
          <a:ea typeface="+mn-ea"/>
        </a:defRPr>
      </a:lvl7pPr>
      <a:lvl8pPr marL="3428289" indent="-228553" algn="l" rtl="0" fontAlgn="base">
        <a:spcBef>
          <a:spcPct val="20000"/>
        </a:spcBef>
        <a:spcAft>
          <a:spcPct val="0"/>
        </a:spcAft>
        <a:buClr>
          <a:srgbClr val="ECCCDA"/>
        </a:buClr>
        <a:buChar char="•"/>
        <a:defRPr kumimoji="1" sz="1400">
          <a:solidFill>
            <a:srgbClr val="001965"/>
          </a:solidFill>
          <a:latin typeface="+mn-lt"/>
          <a:ea typeface="+mn-ea"/>
        </a:defRPr>
      </a:lvl8pPr>
      <a:lvl9pPr marL="3885394" indent="-228553" algn="l" rtl="0" fontAlgn="base">
        <a:spcBef>
          <a:spcPct val="20000"/>
        </a:spcBef>
        <a:spcAft>
          <a:spcPct val="0"/>
        </a:spcAft>
        <a:buClr>
          <a:srgbClr val="ECCCDA"/>
        </a:buClr>
        <a:buChar char="•"/>
        <a:defRPr kumimoji="1" sz="1400">
          <a:solidFill>
            <a:srgbClr val="001965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21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6" algn="l" defTabSz="91421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0" algn="l" defTabSz="91421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16" algn="l" defTabSz="91421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21" algn="l" defTabSz="91421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26" algn="l" defTabSz="91421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30" algn="l" defTabSz="91421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36" algn="l" defTabSz="91421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41" algn="l" defTabSz="91421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82625" y="0"/>
            <a:ext cx="6227763" cy="1116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682625" y="1338263"/>
            <a:ext cx="7777163" cy="15160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pic>
        <p:nvPicPr>
          <p:cNvPr id="1030" name="図 7" descr="bar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88" y="1154113"/>
            <a:ext cx="9140825" cy="93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スライド番号プレースホルダー 1"/>
          <p:cNvSpPr>
            <a:spLocks noGrp="1"/>
          </p:cNvSpPr>
          <p:nvPr>
            <p:ph type="sldNum" sz="quarter" idx="4"/>
          </p:nvPr>
        </p:nvSpPr>
        <p:spPr>
          <a:xfrm>
            <a:off x="1588" y="6658984"/>
            <a:ext cx="417960" cy="20835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DB6D7D33-8257-429B-BF9E-DE70884AE785}" type="slidenum">
              <a:rPr lang="ja-JP" altLang="en-US" b="0" smtClean="0">
                <a:solidFill>
                  <a:srgbClr val="000000"/>
                </a:solidFill>
                <a:latin typeface="Arial" charset="0"/>
                <a:ea typeface="メイリオ" pitchFamily="50" charset="-128"/>
              </a:rPr>
              <a:pPr/>
              <a:t>‹#›</a:t>
            </a:fld>
            <a:endParaRPr lang="ja-JP" altLang="en-US" b="0" dirty="0">
              <a:solidFill>
                <a:srgbClr val="000000"/>
              </a:solidFill>
              <a:latin typeface="Arial" charset="0"/>
              <a:ea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8487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975" r:id="rId1"/>
    <p:sldLayoutId id="2147485976" r:id="rId2"/>
    <p:sldLayoutId id="2147485977" r:id="rId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9pPr>
    </p:titleStyle>
    <p:bodyStyle>
      <a:lvl1pPr marL="271463" indent="-2714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19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1074738" indent="-1603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umimoji="1" sz="16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–"/>
        <a:defRPr kumimoji="1" sz="16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»"/>
        <a:defRPr kumimoji="1" sz="16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»"/>
        <a:defRPr kumimoji="1" sz="16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»"/>
        <a:defRPr kumimoji="1" sz="16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»"/>
        <a:defRPr kumimoji="1" sz="16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»"/>
        <a:defRPr kumimoji="1" sz="16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13958" y="260351"/>
            <a:ext cx="8714141" cy="8651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484313"/>
            <a:ext cx="8229599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" name="Rectangle 6"/>
          <p:cNvSpPr>
            <a:spLocks noChangeArrowheads="1"/>
          </p:cNvSpPr>
          <p:nvPr userDrawn="1"/>
        </p:nvSpPr>
        <p:spPr bwMode="auto">
          <a:xfrm>
            <a:off x="8662988" y="6467475"/>
            <a:ext cx="4460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pPr algn="r"/>
            <a:fld id="{5E7A0F90-21F5-45F0-AE94-EE42CA761CD5}" type="slidenum">
              <a:rPr lang="ja-JP" altLang="en-US" sz="1200">
                <a:solidFill>
                  <a:prstClr val="white"/>
                </a:solidFill>
              </a:rPr>
              <a:pPr algn="r"/>
              <a:t>‹#›</a:t>
            </a:fld>
            <a:endParaRPr lang="en-US" altLang="ja-JP" sz="12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475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979" r:id="rId1"/>
    <p:sldLayoutId id="2147485980" r:id="rId2"/>
    <p:sldLayoutId id="2147485981" r:id="rId3"/>
    <p:sldLayoutId id="2147485982" r:id="rId4"/>
    <p:sldLayoutId id="2147485983" r:id="rId5"/>
    <p:sldLayoutId id="2147485984" r:id="rId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b="0" kern="1200">
          <a:solidFill>
            <a:srgbClr val="FFFF00"/>
          </a:solidFill>
          <a:latin typeface="HGP創英角ｺﾞｼｯｸUB" panose="020B0900000000000000" pitchFamily="50" charset="-128"/>
          <a:ea typeface="HGP創英角ｺﾞｼｯｸUB" panose="020B0900000000000000" pitchFamily="50" charset="-128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100000"/>
        </a:lnSpc>
        <a:spcBef>
          <a:spcPts val="600"/>
        </a:spcBef>
        <a:buClr>
          <a:srgbClr val="E46C0A"/>
        </a:buClr>
        <a:buFont typeface="Wingdings" panose="05000000000000000000" pitchFamily="2" charset="2"/>
        <a:buChar char="l"/>
        <a:defRPr kumimoji="1" sz="2400" kern="1200">
          <a:solidFill>
            <a:schemeClr val="bg1"/>
          </a:solidFill>
          <a:latin typeface="+mj-lt"/>
          <a:ea typeface="HGPｺﾞｼｯｸE" panose="020B0900000000000000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buClr>
          <a:srgbClr val="E46C0A"/>
        </a:buClr>
        <a:buFont typeface="Calibri" panose="020F0502020204030204" pitchFamily="34" charset="0"/>
        <a:buChar char="–"/>
        <a:defRPr kumimoji="1" sz="2000" kern="1200">
          <a:solidFill>
            <a:schemeClr val="bg1"/>
          </a:solidFill>
          <a:latin typeface="+mj-lt"/>
          <a:ea typeface="HGPｺﾞｼｯｸE" panose="020B0900000000000000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buClr>
          <a:srgbClr val="E46C0A"/>
        </a:buClr>
        <a:buFont typeface="Arial" panose="020B0604020202020204" pitchFamily="34" charset="0"/>
        <a:buChar char="•"/>
        <a:defRPr kumimoji="1" sz="1800" kern="1200">
          <a:solidFill>
            <a:schemeClr val="bg1"/>
          </a:solidFill>
          <a:latin typeface="+mj-lt"/>
          <a:ea typeface="HGPｺﾞｼｯｸE" panose="020B0900000000000000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buClr>
          <a:srgbClr val="E46C0A"/>
        </a:buClr>
        <a:buFont typeface="Calibri" panose="020F0502020204030204" pitchFamily="34" charset="0"/>
        <a:buChar char="–"/>
        <a:defRPr kumimoji="1" sz="1600" kern="1200">
          <a:solidFill>
            <a:schemeClr val="bg1"/>
          </a:solidFill>
          <a:latin typeface="+mj-lt"/>
          <a:ea typeface="HGPｺﾞｼｯｸE" panose="020B0900000000000000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buClr>
          <a:srgbClr val="E46C0A"/>
        </a:buClr>
        <a:buFont typeface="Arial" panose="020B0604020202020204" pitchFamily="34" charset="0"/>
        <a:buChar char="•"/>
        <a:defRPr kumimoji="1" sz="1600" kern="1200">
          <a:solidFill>
            <a:schemeClr val="bg1"/>
          </a:solidFill>
          <a:latin typeface="+mj-lt"/>
          <a:ea typeface="HGPｺﾞｼｯｸE" panose="020B0900000000000000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44551" y="344488"/>
            <a:ext cx="7624763" cy="73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ja-JP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5938" y="1600200"/>
            <a:ext cx="8170862" cy="4287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ja-JP"/>
              <a:t>Click to edit Master text styles</a:t>
            </a:r>
          </a:p>
          <a:p>
            <a:pPr lvl="1"/>
            <a:r>
              <a:rPr lang="en-GB" altLang="ja-JP"/>
              <a:t>Second level</a:t>
            </a:r>
          </a:p>
          <a:p>
            <a:pPr lvl="2"/>
            <a:r>
              <a:rPr lang="en-GB" altLang="ja-JP"/>
              <a:t>Third level</a:t>
            </a:r>
          </a:p>
          <a:p>
            <a:pPr lvl="3"/>
            <a:r>
              <a:rPr lang="en-GB" altLang="ja-JP"/>
              <a:t>Fourth level</a:t>
            </a:r>
          </a:p>
          <a:p>
            <a:pPr lvl="4"/>
            <a:r>
              <a:rPr lang="en-GB" altLang="ja-JP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9900" y="-127000"/>
            <a:ext cx="584358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 smtClean="0">
                <a:solidFill>
                  <a:srgbClr val="BDB2A4"/>
                </a:solidFill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63958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986" r:id="rId1"/>
    <p:sldLayoutId id="2147485987" r:id="rId2"/>
    <p:sldLayoutId id="2147485988" r:id="rId3"/>
    <p:sldLayoutId id="2147485989" r:id="rId4"/>
    <p:sldLayoutId id="2147485990" r:id="rId5"/>
    <p:sldLayoutId id="2147485991" r:id="rId6"/>
    <p:sldLayoutId id="2147485992" r:id="rId7"/>
    <p:sldLayoutId id="2147485993" r:id="rId8"/>
    <p:sldLayoutId id="2147485994" r:id="rId9"/>
    <p:sldLayoutId id="2147485995" r:id="rId10"/>
    <p:sldLayoutId id="2147485996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880038"/>
        </a:buClr>
        <a:buChar char="•"/>
        <a:defRPr sz="2000">
          <a:solidFill>
            <a:srgbClr val="001965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rgbClr val="001965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1600">
          <a:solidFill>
            <a:srgbClr val="001965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8DA2CC"/>
        </a:buClr>
        <a:buChar char="•"/>
        <a:defRPr sz="1400">
          <a:solidFill>
            <a:srgbClr val="001965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CCCDA"/>
        </a:buClr>
        <a:buChar char="•"/>
        <a:defRPr sz="1400">
          <a:solidFill>
            <a:srgbClr val="001965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CCCDA"/>
        </a:buClr>
        <a:buChar char="•"/>
        <a:defRPr sz="1400">
          <a:solidFill>
            <a:srgbClr val="001965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CCCDA"/>
        </a:buClr>
        <a:buChar char="•"/>
        <a:defRPr sz="1400">
          <a:solidFill>
            <a:srgbClr val="001965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CCCDA"/>
        </a:buClr>
        <a:buChar char="•"/>
        <a:defRPr sz="1400">
          <a:solidFill>
            <a:srgbClr val="001965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CCCDA"/>
        </a:buClr>
        <a:buChar char="•"/>
        <a:defRPr sz="1400">
          <a:solidFill>
            <a:srgbClr val="00196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0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6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281" y="185460"/>
            <a:ext cx="8199438" cy="730251"/>
          </a:xfrm>
        </p:spPr>
        <p:txBody>
          <a:bodyPr>
            <a:normAutofit fontScale="90000"/>
          </a:bodyPr>
          <a:lstStyle/>
          <a:p>
            <a:pPr algn="ctr"/>
            <a:r>
              <a:rPr lang="ja-JP" alt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埼玉医科大学総合医療センター</a:t>
            </a:r>
            <a:br>
              <a:rPr lang="en-US" altLang="ja-JP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ja-JP" alt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内分泌・糖尿病内科</a:t>
            </a:r>
            <a:endParaRPr kumimoji="1" lang="ja-JP" alt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2525" y="1175230"/>
            <a:ext cx="8798949" cy="2856088"/>
          </a:xfrm>
        </p:spPr>
        <p:txBody>
          <a:bodyPr/>
          <a:lstStyle/>
          <a:p>
            <a:r>
              <a:rPr lang="en-US" altLang="zh-TW" sz="2200" b="1" dirty="0">
                <a:solidFill>
                  <a:srgbClr val="FFFFFF"/>
                </a:solidFill>
              </a:rPr>
              <a:t>201</a:t>
            </a:r>
            <a:r>
              <a:rPr lang="en-US" altLang="ja-JP" sz="2200" b="1" dirty="0">
                <a:solidFill>
                  <a:srgbClr val="FFFFFF"/>
                </a:solidFill>
              </a:rPr>
              <a:t>8</a:t>
            </a:r>
            <a:r>
              <a:rPr lang="zh-TW" altLang="en-US" sz="2200" b="1" dirty="0">
                <a:solidFill>
                  <a:srgbClr val="FFFFFF"/>
                </a:solidFill>
              </a:rPr>
              <a:t>年度診療実績</a:t>
            </a:r>
            <a:endParaRPr lang="en-US" altLang="zh-TW" sz="2200" b="1" dirty="0">
              <a:solidFill>
                <a:srgbClr val="FFFFFF"/>
              </a:solidFill>
            </a:endParaRPr>
          </a:p>
          <a:p>
            <a:pPr marL="0" indent="0">
              <a:buNone/>
              <a:tabLst>
                <a:tab pos="2417763" algn="r"/>
                <a:tab pos="3717925" algn="r"/>
              </a:tabLst>
            </a:pPr>
            <a:r>
              <a:rPr lang="ja-JP" altLang="en-US" sz="2000" dirty="0">
                <a:solidFill>
                  <a:srgbClr val="FFFFFF"/>
                </a:solidFill>
              </a:rPr>
              <a:t>　のべ</a:t>
            </a:r>
            <a:r>
              <a:rPr lang="zh-TW" altLang="en-US" sz="2000" dirty="0">
                <a:solidFill>
                  <a:srgbClr val="FFFFFF"/>
                </a:solidFill>
              </a:rPr>
              <a:t>外来診療数</a:t>
            </a:r>
            <a:r>
              <a:rPr lang="en-US" altLang="zh-TW" sz="2000" dirty="0">
                <a:solidFill>
                  <a:srgbClr val="FFFFFF"/>
                </a:solidFill>
              </a:rPr>
              <a:t>	</a:t>
            </a:r>
            <a:r>
              <a:rPr lang="ja-JP" altLang="en-US" sz="2000" dirty="0">
                <a:solidFill>
                  <a:srgbClr val="FFFFFF"/>
                </a:solidFill>
              </a:rPr>
              <a:t>　 </a:t>
            </a:r>
            <a:r>
              <a:rPr lang="en-US" altLang="zh-TW" sz="2000" dirty="0">
                <a:solidFill>
                  <a:srgbClr val="FFFFFF"/>
                </a:solidFill>
              </a:rPr>
              <a:t>	</a:t>
            </a:r>
            <a:r>
              <a:rPr lang="en-US" altLang="ja-JP" sz="2000" dirty="0">
                <a:solidFill>
                  <a:srgbClr val="FFFFFF"/>
                </a:solidFill>
              </a:rPr>
              <a:t>16881</a:t>
            </a:r>
            <a:r>
              <a:rPr lang="en-US" altLang="zh-TW" sz="2000" dirty="0">
                <a:solidFill>
                  <a:srgbClr val="FFFFFF"/>
                </a:solidFill>
              </a:rPr>
              <a:t>(ID</a:t>
            </a:r>
            <a:r>
              <a:rPr lang="zh-TW" altLang="en-US" sz="2000" dirty="0">
                <a:solidFill>
                  <a:srgbClr val="FFFFFF"/>
                </a:solidFill>
              </a:rPr>
              <a:t>別 </a:t>
            </a:r>
            <a:r>
              <a:rPr lang="en-US" altLang="ja-JP" sz="2000" u="sng" dirty="0">
                <a:solidFill>
                  <a:srgbClr val="FFFFFF"/>
                </a:solidFill>
              </a:rPr>
              <a:t>3537</a:t>
            </a:r>
            <a:r>
              <a:rPr lang="ja-JP" altLang="en-US" sz="2000" u="sng" dirty="0">
                <a:solidFill>
                  <a:srgbClr val="FFFFFF"/>
                </a:solidFill>
              </a:rPr>
              <a:t>名</a:t>
            </a:r>
            <a:r>
              <a:rPr lang="ja-JP" altLang="en-US" sz="2000" dirty="0">
                <a:solidFill>
                  <a:srgbClr val="FFFFFF"/>
                </a:solidFill>
              </a:rPr>
              <a:t>　前年受診なし　</a:t>
            </a:r>
            <a:r>
              <a:rPr lang="en-US" altLang="ja-JP" sz="2000" dirty="0">
                <a:solidFill>
                  <a:srgbClr val="FFFFFF"/>
                </a:solidFill>
              </a:rPr>
              <a:t>1556</a:t>
            </a:r>
            <a:r>
              <a:rPr lang="ja-JP" altLang="en-US" sz="2000" dirty="0">
                <a:solidFill>
                  <a:srgbClr val="FFFFFF"/>
                </a:solidFill>
              </a:rPr>
              <a:t>名</a:t>
            </a:r>
            <a:r>
              <a:rPr lang="en-US" altLang="zh-TW" sz="2000" dirty="0">
                <a:solidFill>
                  <a:srgbClr val="FFFFFF"/>
                </a:solidFill>
              </a:rPr>
              <a:t>)</a:t>
            </a:r>
            <a:br>
              <a:rPr lang="en-US" altLang="zh-TW" sz="2000" dirty="0">
                <a:solidFill>
                  <a:srgbClr val="FFFFFF"/>
                </a:solidFill>
              </a:rPr>
            </a:br>
            <a:r>
              <a:rPr lang="ja-JP" altLang="en-US" sz="2000" dirty="0">
                <a:solidFill>
                  <a:srgbClr val="FFFFFF"/>
                </a:solidFill>
              </a:rPr>
              <a:t>　</a:t>
            </a:r>
            <a:r>
              <a:rPr lang="en-US" altLang="zh-TW" sz="2000" dirty="0">
                <a:solidFill>
                  <a:srgbClr val="FFFFFF"/>
                </a:solidFill>
              </a:rPr>
              <a:t>	</a:t>
            </a:r>
            <a:r>
              <a:rPr lang="zh-TW" altLang="en-US" sz="2000" dirty="0">
                <a:solidFill>
                  <a:srgbClr val="FFFFFF"/>
                </a:solidFill>
              </a:rPr>
              <a:t>病棟入院数</a:t>
            </a:r>
            <a:r>
              <a:rPr lang="ja-JP" altLang="en-US" sz="2000" dirty="0">
                <a:solidFill>
                  <a:srgbClr val="FFFFFF"/>
                </a:solidFill>
              </a:rPr>
              <a:t>　　　　　　</a:t>
            </a:r>
            <a:r>
              <a:rPr lang="en-US" altLang="ja-JP" sz="2000" dirty="0">
                <a:solidFill>
                  <a:srgbClr val="FFFFFF"/>
                </a:solidFill>
              </a:rPr>
              <a:t>160</a:t>
            </a:r>
            <a:r>
              <a:rPr lang="zh-TW" altLang="en-US" sz="2000" dirty="0">
                <a:solidFill>
                  <a:srgbClr val="FFFFFF"/>
                </a:solidFill>
              </a:rPr>
              <a:t>名</a:t>
            </a:r>
            <a:endParaRPr lang="en-US" altLang="zh-TW" sz="2000" dirty="0">
              <a:solidFill>
                <a:srgbClr val="FFFFFF"/>
              </a:solidFill>
            </a:endParaRPr>
          </a:p>
          <a:p>
            <a:r>
              <a:rPr lang="zh-CN" altLang="en-US" sz="2200" b="1" dirty="0">
                <a:solidFill>
                  <a:srgbClr val="FFFFFF"/>
                </a:solidFill>
              </a:rPr>
              <a:t>外来新患人数 </a:t>
            </a:r>
            <a:r>
              <a:rPr lang="ja-JP" altLang="en-US" sz="1600" b="1" dirty="0">
                <a:solidFill>
                  <a:srgbClr val="FFFFFF"/>
                </a:solidFill>
              </a:rPr>
              <a:t>　</a:t>
            </a:r>
            <a:r>
              <a:rPr lang="en-US" altLang="ja-JP" sz="2000" dirty="0">
                <a:solidFill>
                  <a:srgbClr val="FFFFFF"/>
                </a:solidFill>
              </a:rPr>
              <a:t> 2018</a:t>
            </a:r>
            <a:r>
              <a:rPr lang="ja-JP" altLang="en-US" sz="2000" dirty="0">
                <a:solidFill>
                  <a:srgbClr val="FFFFFF"/>
                </a:solidFill>
              </a:rPr>
              <a:t>年度</a:t>
            </a:r>
            <a:endParaRPr lang="en-US" altLang="ja-JP" sz="2000" dirty="0">
              <a:solidFill>
                <a:srgbClr val="FFFFFF"/>
              </a:solidFill>
            </a:endParaRPr>
          </a:p>
          <a:p>
            <a:pPr marL="0" lvl="0" indent="0">
              <a:buNone/>
              <a:tabLst>
                <a:tab pos="265113" algn="l"/>
                <a:tab pos="3741738" algn="r"/>
              </a:tabLst>
            </a:pPr>
            <a:r>
              <a:rPr lang="en-US" altLang="zh-CN" sz="2000" dirty="0">
                <a:solidFill>
                  <a:srgbClr val="FFFFFF"/>
                </a:solidFill>
              </a:rPr>
              <a:t>	</a:t>
            </a:r>
            <a:r>
              <a:rPr lang="zh-CN" altLang="en-US" sz="2000" dirty="0">
                <a:solidFill>
                  <a:srgbClr val="FFFFFF"/>
                </a:solidFill>
              </a:rPr>
              <a:t>代謝疾患</a:t>
            </a:r>
            <a:r>
              <a:rPr lang="ja-JP" altLang="en-US" sz="2000" dirty="0">
                <a:solidFill>
                  <a:srgbClr val="FFFFFF"/>
                </a:solidFill>
              </a:rPr>
              <a:t>　　　</a:t>
            </a:r>
            <a:r>
              <a:rPr lang="en-US" altLang="ja-JP" sz="2000" dirty="0">
                <a:solidFill>
                  <a:srgbClr val="FFFFFF"/>
                </a:solidFill>
              </a:rPr>
              <a:t>	772</a:t>
            </a:r>
            <a:r>
              <a:rPr lang="ja-JP" altLang="en-US" sz="2000" dirty="0">
                <a:solidFill>
                  <a:srgbClr val="FFFFFF"/>
                </a:solidFill>
              </a:rPr>
              <a:t>名</a:t>
            </a:r>
            <a:endParaRPr lang="en-US" altLang="zh-CN" sz="2000" dirty="0">
              <a:solidFill>
                <a:srgbClr val="FFFFFF"/>
              </a:solidFill>
            </a:endParaRPr>
          </a:p>
          <a:p>
            <a:pPr marL="0" lvl="0" indent="0">
              <a:buNone/>
              <a:tabLst>
                <a:tab pos="265113" algn="l"/>
                <a:tab pos="3741738" algn="r"/>
              </a:tabLst>
            </a:pPr>
            <a:r>
              <a:rPr lang="en-US" altLang="zh-CN" sz="2000" dirty="0">
                <a:solidFill>
                  <a:srgbClr val="FFFFFF"/>
                </a:solidFill>
              </a:rPr>
              <a:t>	</a:t>
            </a:r>
            <a:r>
              <a:rPr lang="zh-CN" altLang="en-US" sz="2000" dirty="0">
                <a:solidFill>
                  <a:srgbClr val="FFFFFF"/>
                </a:solidFill>
              </a:rPr>
              <a:t>内分泌疾患</a:t>
            </a:r>
            <a:r>
              <a:rPr lang="ja-JP" altLang="en-US" sz="2000" dirty="0">
                <a:solidFill>
                  <a:srgbClr val="FFFFFF"/>
                </a:solidFill>
              </a:rPr>
              <a:t>　 　</a:t>
            </a:r>
            <a:r>
              <a:rPr lang="en-US" altLang="ja-JP" sz="2000" dirty="0">
                <a:solidFill>
                  <a:srgbClr val="FFFFFF"/>
                </a:solidFill>
              </a:rPr>
              <a:t>	488</a:t>
            </a:r>
            <a:r>
              <a:rPr lang="ja-JP" altLang="en-US" sz="2000" dirty="0">
                <a:solidFill>
                  <a:srgbClr val="FFFFFF"/>
                </a:solidFill>
              </a:rPr>
              <a:t>名</a:t>
            </a:r>
            <a:endParaRPr lang="en-US" altLang="zh-CN" sz="2000" dirty="0">
              <a:solidFill>
                <a:srgbClr val="FFFFFF"/>
              </a:solidFill>
            </a:endParaRPr>
          </a:p>
          <a:p>
            <a:pPr marL="0" lvl="0" indent="0">
              <a:buNone/>
              <a:tabLst>
                <a:tab pos="265113" algn="l"/>
                <a:tab pos="3741738" algn="r"/>
              </a:tabLst>
            </a:pPr>
            <a:r>
              <a:rPr lang="en-US" altLang="zh-CN" sz="2000" dirty="0">
                <a:solidFill>
                  <a:srgbClr val="FFFFFF"/>
                </a:solidFill>
              </a:rPr>
              <a:t>	</a:t>
            </a:r>
            <a:r>
              <a:rPr lang="zh-CN" altLang="en-US" sz="2000" dirty="0">
                <a:solidFill>
                  <a:srgbClr val="FFFFFF"/>
                </a:solidFill>
              </a:rPr>
              <a:t>合計</a:t>
            </a:r>
            <a:r>
              <a:rPr lang="ja-JP" altLang="en-US" sz="2000" dirty="0">
                <a:solidFill>
                  <a:srgbClr val="FFFFFF"/>
                </a:solidFill>
              </a:rPr>
              <a:t>　　　　　　　</a:t>
            </a:r>
            <a:r>
              <a:rPr lang="en-US" altLang="ja-JP" sz="2000" dirty="0">
                <a:solidFill>
                  <a:srgbClr val="FFFFFF"/>
                </a:solidFill>
              </a:rPr>
              <a:t>	1260</a:t>
            </a:r>
            <a:r>
              <a:rPr lang="ja-JP" altLang="en-US" sz="2000" dirty="0">
                <a:solidFill>
                  <a:srgbClr val="FFFFFF"/>
                </a:solidFill>
              </a:rPr>
              <a:t>名</a:t>
            </a:r>
            <a:endParaRPr lang="en-US" altLang="ja-JP" sz="2000" dirty="0">
              <a:solidFill>
                <a:srgbClr val="FFFFFF"/>
              </a:solidFill>
            </a:endParaRPr>
          </a:p>
        </p:txBody>
      </p:sp>
      <p:pic>
        <p:nvPicPr>
          <p:cNvPr id="34897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brightnessContrast contrast="2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86517"/>
            <a:ext cx="9144000" cy="1671484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>
                <a:alpha val="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979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1086" y="5188183"/>
            <a:ext cx="3722914" cy="567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4310256" y="2546814"/>
            <a:ext cx="4788024" cy="2394502"/>
          </a:xfrm>
          <a:prstGeom prst="rect">
            <a:avLst/>
          </a:prstGeom>
          <a:ln>
            <a:solidFill>
              <a:schemeClr val="accent5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880038"/>
              </a:buClr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糖尿病患者数</a:t>
            </a:r>
            <a:r>
              <a:rPr kumimoji="1" lang="en-US" altLang="zh-TW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	</a:t>
            </a:r>
            <a:r>
              <a:rPr kumimoji="1" lang="en-US" altLang="ja-JP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2105</a:t>
            </a:r>
            <a:r>
              <a:rPr kumimoji="1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(2018</a:t>
            </a: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年度</a:t>
            </a:r>
            <a:r>
              <a:rPr kumimoji="1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)</a:t>
            </a: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　</a:t>
            </a:r>
            <a:r>
              <a:rPr kumimoji="1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重複あり</a:t>
            </a:r>
            <a:endParaRPr kumimoji="1" lang="en-US" altLang="zh-TW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ＭＳ Ｐゴシック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880038"/>
              </a:buClr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妊娠患者</a:t>
            </a:r>
            <a:r>
              <a:rPr kumimoji="1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	</a:t>
            </a: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　　　　　　　　</a:t>
            </a:r>
            <a:r>
              <a:rPr kumimoji="1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96</a:t>
            </a: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名</a:t>
            </a:r>
            <a:endParaRPr kumimoji="1" lang="en-US" altLang="ja-JP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ＭＳ Ｐゴシック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880038"/>
              </a:buClr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（妊娠糖尿病</a:t>
            </a:r>
            <a:r>
              <a:rPr kumimoji="1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		</a:t>
            </a: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　　</a:t>
            </a:r>
            <a:r>
              <a:rPr kumimoji="1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64</a:t>
            </a: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名）</a:t>
            </a:r>
            <a:endParaRPr kumimoji="1" lang="en-US" altLang="ja-JP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ＭＳ Ｐゴシック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880038"/>
              </a:buClr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1</a:t>
            </a: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型糖尿病患者</a:t>
            </a:r>
            <a:r>
              <a:rPr kumimoji="1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	</a:t>
            </a: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　</a:t>
            </a:r>
            <a:r>
              <a:rPr kumimoji="1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213</a:t>
            </a: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名</a:t>
            </a:r>
            <a:r>
              <a:rPr kumimoji="1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(</a:t>
            </a: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劇症</a:t>
            </a:r>
            <a:r>
              <a:rPr kumimoji="1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4</a:t>
            </a: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名</a:t>
            </a:r>
            <a:r>
              <a:rPr kumimoji="1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)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880038"/>
              </a:buClr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2</a:t>
            </a: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型糖尿病患者</a:t>
            </a:r>
            <a:r>
              <a:rPr kumimoji="1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	1731</a:t>
            </a: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名</a:t>
            </a:r>
            <a:endParaRPr kumimoji="1" lang="en-US" altLang="ja-JP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ＭＳ Ｐゴシック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880038"/>
              </a:buClr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その他</a:t>
            </a:r>
            <a:r>
              <a:rPr kumimoji="1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		</a:t>
            </a: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　　</a:t>
            </a:r>
            <a:r>
              <a:rPr kumimoji="1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20</a:t>
            </a: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名</a:t>
            </a:r>
            <a:endParaRPr lang="en-US" altLang="ja-JP" b="0" kern="0" dirty="0">
              <a:solidFill>
                <a:srgbClr val="FFFFFF"/>
              </a:solidFill>
              <a:latin typeface="Verdana"/>
              <a:ea typeface="ＭＳ Ｐゴシック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880038"/>
              </a:buClr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（糖尿病薬処方人数：　　</a:t>
            </a:r>
            <a:r>
              <a:rPr kumimoji="1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1741</a:t>
            </a: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名）</a:t>
            </a:r>
            <a:endParaRPr kumimoji="1" lang="en-US" altLang="ja-JP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ＭＳ Ｐゴシック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756258" y="210817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880038"/>
              </a:buClr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ＭＳ Ｐゴシック"/>
              </a:rPr>
              <a:t>推定</a:t>
            </a:r>
            <a:endParaRPr kumimoji="1" lang="en-US" altLang="ja-JP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03334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A8D40C23-9C76-4FFF-9F39-DFE74B247649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-26700" y="941736"/>
            <a:ext cx="9144000" cy="4974527"/>
          </a:xfrm>
          <a:prstGeom prst="rect">
            <a:avLst/>
          </a:prstGeom>
        </p:spPr>
      </p:pic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A92A0FDE-EDAC-4341-B904-55A30416D96A}"/>
              </a:ext>
            </a:extLst>
          </p:cNvPr>
          <p:cNvSpPr/>
          <p:nvPr/>
        </p:nvSpPr>
        <p:spPr>
          <a:xfrm>
            <a:off x="4309368" y="1268760"/>
            <a:ext cx="2178116" cy="3456384"/>
          </a:xfrm>
          <a:prstGeom prst="roundRect">
            <a:avLst>
              <a:gd name="adj" fmla="val 3907"/>
            </a:avLst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73F1B6D-F192-46B8-8AF2-9CB9A4284BC4}"/>
              </a:ext>
            </a:extLst>
          </p:cNvPr>
          <p:cNvSpPr txBox="1"/>
          <p:nvPr/>
        </p:nvSpPr>
        <p:spPr>
          <a:xfrm>
            <a:off x="26700" y="5659825"/>
            <a:ext cx="92448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sng" strike="noStrike" kern="1200" cap="none" spc="0" normalizeH="0" baseline="0" noProof="0" dirty="0">
                <a:ln>
                  <a:noFill/>
                </a:ln>
                <a:solidFill>
                  <a:srgbClr val="001965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運営目標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1965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1965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外来患者は重症・急性期患者を中心とし、</a:t>
            </a:r>
            <a:r>
              <a:rPr kumimoji="1" lang="ja-JP" altLang="en-US" sz="1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新患数を増やし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1965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、外来診療数は減らす。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1965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1965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入院患者は併科診療で内分泌、代謝状態を改善させ</a:t>
            </a:r>
            <a:r>
              <a:rPr kumimoji="1" lang="ja-JP" altLang="en-US" sz="1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退院時に逆紹介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1965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をきちんとする。</a:t>
            </a:r>
          </a:p>
        </p:txBody>
      </p:sp>
    </p:spTree>
    <p:extLst>
      <p:ext uri="{BB962C8B-B14F-4D97-AF65-F5344CB8AC3E}">
        <p14:creationId xmlns:p14="http://schemas.microsoft.com/office/powerpoint/2010/main" val="4166197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proactive3_temp1">
  <a:themeElements>
    <a:clrScheme name="proactive3_temp1 1">
      <a:dk1>
        <a:srgbClr val="FFFFFF"/>
      </a:dk1>
      <a:lt1>
        <a:srgbClr val="FFFFFF"/>
      </a:lt1>
      <a:dk2>
        <a:srgbClr val="B4E7FE"/>
      </a:dk2>
      <a:lt2>
        <a:srgbClr val="808080"/>
      </a:lt2>
      <a:accent1>
        <a:srgbClr val="C4F7BB"/>
      </a:accent1>
      <a:accent2>
        <a:srgbClr val="FFFF66"/>
      </a:accent2>
      <a:accent3>
        <a:srgbClr val="FFFFFF"/>
      </a:accent3>
      <a:accent4>
        <a:srgbClr val="DADADA"/>
      </a:accent4>
      <a:accent5>
        <a:srgbClr val="DEFADA"/>
      </a:accent5>
      <a:accent6>
        <a:srgbClr val="E7E75C"/>
      </a:accent6>
      <a:hlink>
        <a:srgbClr val="FF0000"/>
      </a:hlink>
      <a:folHlink>
        <a:srgbClr val="99CC00"/>
      </a:folHlink>
    </a:clrScheme>
    <a:fontScheme name="proactive3_temp1">
      <a:majorFont>
        <a:latin typeface="Helvetic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proactive3_temp1 1">
        <a:dk1>
          <a:srgbClr val="FFFFFF"/>
        </a:dk1>
        <a:lt1>
          <a:srgbClr val="FFFFFF"/>
        </a:lt1>
        <a:dk2>
          <a:srgbClr val="B4E7FE"/>
        </a:dk2>
        <a:lt2>
          <a:srgbClr val="808080"/>
        </a:lt2>
        <a:accent1>
          <a:srgbClr val="C4F7BB"/>
        </a:accent1>
        <a:accent2>
          <a:srgbClr val="FFFF66"/>
        </a:accent2>
        <a:accent3>
          <a:srgbClr val="FFFFFF"/>
        </a:accent3>
        <a:accent4>
          <a:srgbClr val="DADADA"/>
        </a:accent4>
        <a:accent5>
          <a:srgbClr val="DEFADA"/>
        </a:accent5>
        <a:accent6>
          <a:srgbClr val="E7E75C"/>
        </a:accent6>
        <a:hlink>
          <a:srgbClr val="FF00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iraglutide Clinical template">
  <a:themeElements>
    <a:clrScheme name="Liraglutide Clinical template 1">
      <a:dk1>
        <a:srgbClr val="001965"/>
      </a:dk1>
      <a:lt1>
        <a:srgbClr val="FFFFFF"/>
      </a:lt1>
      <a:dk2>
        <a:srgbClr val="FFFFFF"/>
      </a:dk2>
      <a:lt2>
        <a:srgbClr val="ECCCDA"/>
      </a:lt2>
      <a:accent1>
        <a:srgbClr val="880038"/>
      </a:accent1>
      <a:accent2>
        <a:srgbClr val="001965"/>
      </a:accent2>
      <a:accent3>
        <a:srgbClr val="FFFFFF"/>
      </a:accent3>
      <a:accent4>
        <a:srgbClr val="001455"/>
      </a:accent4>
      <a:accent5>
        <a:srgbClr val="C3AAAE"/>
      </a:accent5>
      <a:accent6>
        <a:srgbClr val="00165B"/>
      </a:accent6>
      <a:hlink>
        <a:srgbClr val="00B7FF"/>
      </a:hlink>
      <a:folHlink>
        <a:srgbClr val="8DA2CC"/>
      </a:folHlink>
    </a:clrScheme>
    <a:fontScheme name="Liraglutide Clinical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iraglutide Clinical template 1">
        <a:dk1>
          <a:srgbClr val="001965"/>
        </a:dk1>
        <a:lt1>
          <a:srgbClr val="FFFFFF"/>
        </a:lt1>
        <a:dk2>
          <a:srgbClr val="FFFFFF"/>
        </a:dk2>
        <a:lt2>
          <a:srgbClr val="ECCCDA"/>
        </a:lt2>
        <a:accent1>
          <a:srgbClr val="880038"/>
        </a:accent1>
        <a:accent2>
          <a:srgbClr val="001965"/>
        </a:accent2>
        <a:accent3>
          <a:srgbClr val="FFFFFF"/>
        </a:accent3>
        <a:accent4>
          <a:srgbClr val="001455"/>
        </a:accent4>
        <a:accent5>
          <a:srgbClr val="C3AAAE"/>
        </a:accent5>
        <a:accent6>
          <a:srgbClr val="00165B"/>
        </a:accent6>
        <a:hlink>
          <a:srgbClr val="00B7FF"/>
        </a:hlink>
        <a:folHlink>
          <a:srgbClr val="8DA2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Liraglutide Clinical template">
  <a:themeElements>
    <a:clrScheme name="Liraglutide Clinical template 1">
      <a:dk1>
        <a:srgbClr val="001965"/>
      </a:dk1>
      <a:lt1>
        <a:srgbClr val="FFFFFF"/>
      </a:lt1>
      <a:dk2>
        <a:srgbClr val="FFFFFF"/>
      </a:dk2>
      <a:lt2>
        <a:srgbClr val="ECCCDA"/>
      </a:lt2>
      <a:accent1>
        <a:srgbClr val="880038"/>
      </a:accent1>
      <a:accent2>
        <a:srgbClr val="001965"/>
      </a:accent2>
      <a:accent3>
        <a:srgbClr val="FFFFFF"/>
      </a:accent3>
      <a:accent4>
        <a:srgbClr val="001455"/>
      </a:accent4>
      <a:accent5>
        <a:srgbClr val="C3AAAE"/>
      </a:accent5>
      <a:accent6>
        <a:srgbClr val="00165B"/>
      </a:accent6>
      <a:hlink>
        <a:srgbClr val="00B7FF"/>
      </a:hlink>
      <a:folHlink>
        <a:srgbClr val="8DA2CC"/>
      </a:folHlink>
    </a:clrScheme>
    <a:fontScheme name="Liraglutide Clinical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iraglutide Clinical template 1">
        <a:dk1>
          <a:srgbClr val="001965"/>
        </a:dk1>
        <a:lt1>
          <a:srgbClr val="FFFFFF"/>
        </a:lt1>
        <a:dk2>
          <a:srgbClr val="FFFFFF"/>
        </a:dk2>
        <a:lt2>
          <a:srgbClr val="ECCCDA"/>
        </a:lt2>
        <a:accent1>
          <a:srgbClr val="880038"/>
        </a:accent1>
        <a:accent2>
          <a:srgbClr val="001965"/>
        </a:accent2>
        <a:accent3>
          <a:srgbClr val="FFFFFF"/>
        </a:accent3>
        <a:accent4>
          <a:srgbClr val="001455"/>
        </a:accent4>
        <a:accent5>
          <a:srgbClr val="C3AAAE"/>
        </a:accent5>
        <a:accent6>
          <a:srgbClr val="00165B"/>
        </a:accent6>
        <a:hlink>
          <a:srgbClr val="00B7FF"/>
        </a:hlink>
        <a:folHlink>
          <a:srgbClr val="8DA2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Novartis_Dark_Background">
  <a:themeElements>
    <a:clrScheme name="3_Novartis_Dark_Background 1">
      <a:dk1>
        <a:srgbClr val="000000"/>
      </a:dk1>
      <a:lt1>
        <a:srgbClr val="FFFFFF"/>
      </a:lt1>
      <a:dk2>
        <a:srgbClr val="0000B0"/>
      </a:dk2>
      <a:lt2>
        <a:srgbClr val="FFFFFF"/>
      </a:lt2>
      <a:accent1>
        <a:srgbClr val="FFFF00"/>
      </a:accent1>
      <a:accent2>
        <a:srgbClr val="FF9632"/>
      </a:accent2>
      <a:accent3>
        <a:srgbClr val="AAAAD4"/>
      </a:accent3>
      <a:accent4>
        <a:srgbClr val="DADADA"/>
      </a:accent4>
      <a:accent5>
        <a:srgbClr val="FFFFAA"/>
      </a:accent5>
      <a:accent6>
        <a:srgbClr val="E7872C"/>
      </a:accent6>
      <a:hlink>
        <a:srgbClr val="96C8FF"/>
      </a:hlink>
      <a:folHlink>
        <a:srgbClr val="64FF96"/>
      </a:folHlink>
    </a:clrScheme>
    <a:fontScheme name="3_Novartis_Dark_Background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0" cap="flat" cmpd="sng" algn="ctr">
          <a:solidFill>
            <a:srgbClr val="FF5539"/>
          </a:solidFill>
          <a:prstDash val="solid"/>
          <a:round/>
          <a:headEnd type="triangle" w="lg" len="med"/>
          <a:tailEnd type="none" w="lg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3500" cap="flat" cmpd="sng" algn="ctr">
          <a:solidFill>
            <a:srgbClr val="FF5539"/>
          </a:solidFill>
          <a:prstDash val="solid"/>
          <a:round/>
          <a:headEnd type="triangle" w="lg" len="med"/>
          <a:tailEnd type="none" w="lg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Arial" charset="0"/>
          </a:defRPr>
        </a:defPPr>
      </a:lstStyle>
    </a:lnDef>
  </a:objectDefaults>
  <a:extraClrSchemeLst>
    <a:extraClrScheme>
      <a:clrScheme name="3_Novartis_Dark_Background 1">
        <a:dk1>
          <a:srgbClr val="000000"/>
        </a:dk1>
        <a:lt1>
          <a:srgbClr val="FFFFFF"/>
        </a:lt1>
        <a:dk2>
          <a:srgbClr val="0000B0"/>
        </a:dk2>
        <a:lt2>
          <a:srgbClr val="FFFFFF"/>
        </a:lt2>
        <a:accent1>
          <a:srgbClr val="FFFF00"/>
        </a:accent1>
        <a:accent2>
          <a:srgbClr val="FF9632"/>
        </a:accent2>
        <a:accent3>
          <a:srgbClr val="AAAAD4"/>
        </a:accent3>
        <a:accent4>
          <a:srgbClr val="DADADA"/>
        </a:accent4>
        <a:accent5>
          <a:srgbClr val="FFFFAA"/>
        </a:accent5>
        <a:accent6>
          <a:srgbClr val="E7872C"/>
        </a:accent6>
        <a:hlink>
          <a:srgbClr val="96C8FF"/>
        </a:hlink>
        <a:folHlink>
          <a:srgbClr val="64FF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Novartis_Dark_Background 2">
        <a:dk1>
          <a:srgbClr val="000000"/>
        </a:dk1>
        <a:lt1>
          <a:srgbClr val="FFFFFF"/>
        </a:lt1>
        <a:dk2>
          <a:srgbClr val="004478"/>
        </a:dk2>
        <a:lt2>
          <a:srgbClr val="FFFFFF"/>
        </a:lt2>
        <a:accent1>
          <a:srgbClr val="FFCF49"/>
        </a:accent1>
        <a:accent2>
          <a:srgbClr val="FF6C3F"/>
        </a:accent2>
        <a:accent3>
          <a:srgbClr val="AAB0BE"/>
        </a:accent3>
        <a:accent4>
          <a:srgbClr val="DADADA"/>
        </a:accent4>
        <a:accent5>
          <a:srgbClr val="FFE4B1"/>
        </a:accent5>
        <a:accent6>
          <a:srgbClr val="E76138"/>
        </a:accent6>
        <a:hlink>
          <a:srgbClr val="55A8C5"/>
        </a:hlink>
        <a:folHlink>
          <a:srgbClr val="64FF9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0_Liraglutide Clinical template">
  <a:themeElements>
    <a:clrScheme name="20_Liraglutide Clinical template 1">
      <a:dk1>
        <a:srgbClr val="001965"/>
      </a:dk1>
      <a:lt1>
        <a:srgbClr val="FFFFFF"/>
      </a:lt1>
      <a:dk2>
        <a:srgbClr val="FFFFFF"/>
      </a:dk2>
      <a:lt2>
        <a:srgbClr val="ECCCDA"/>
      </a:lt2>
      <a:accent1>
        <a:srgbClr val="880038"/>
      </a:accent1>
      <a:accent2>
        <a:srgbClr val="001965"/>
      </a:accent2>
      <a:accent3>
        <a:srgbClr val="FFFFFF"/>
      </a:accent3>
      <a:accent4>
        <a:srgbClr val="001455"/>
      </a:accent4>
      <a:accent5>
        <a:srgbClr val="C3AAAE"/>
      </a:accent5>
      <a:accent6>
        <a:srgbClr val="00165B"/>
      </a:accent6>
      <a:hlink>
        <a:srgbClr val="00B7FF"/>
      </a:hlink>
      <a:folHlink>
        <a:srgbClr val="8DA2CC"/>
      </a:folHlink>
    </a:clrScheme>
    <a:fontScheme name="20_Liraglutide Clinical template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_Liraglutide Clinical template 1">
        <a:dk1>
          <a:srgbClr val="001965"/>
        </a:dk1>
        <a:lt1>
          <a:srgbClr val="FFFFFF"/>
        </a:lt1>
        <a:dk2>
          <a:srgbClr val="FFFFFF"/>
        </a:dk2>
        <a:lt2>
          <a:srgbClr val="ECCCDA"/>
        </a:lt2>
        <a:accent1>
          <a:srgbClr val="880038"/>
        </a:accent1>
        <a:accent2>
          <a:srgbClr val="001965"/>
        </a:accent2>
        <a:accent3>
          <a:srgbClr val="FFFFFF"/>
        </a:accent3>
        <a:accent4>
          <a:srgbClr val="001455"/>
        </a:accent4>
        <a:accent5>
          <a:srgbClr val="C3AAAE"/>
        </a:accent5>
        <a:accent6>
          <a:srgbClr val="00165B"/>
        </a:accent6>
        <a:hlink>
          <a:srgbClr val="00B7FF"/>
        </a:hlink>
        <a:folHlink>
          <a:srgbClr val="8DA2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Office ​​テーマ">
  <a:themeElements>
    <a:clrScheme name="1_Office ​​テーマ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E50012"/>
      </a:accent1>
      <a:accent2>
        <a:srgbClr val="EF6671"/>
      </a:accent2>
      <a:accent3>
        <a:srgbClr val="FFFFFF"/>
      </a:accent3>
      <a:accent4>
        <a:srgbClr val="000000"/>
      </a:accent4>
      <a:accent5>
        <a:srgbClr val="F0AAAA"/>
      </a:accent5>
      <a:accent6>
        <a:srgbClr val="D95C66"/>
      </a:accent6>
      <a:hlink>
        <a:srgbClr val="0000FF"/>
      </a:hlink>
      <a:folHlink>
        <a:srgbClr val="800080"/>
      </a:folHlink>
    </a:clrScheme>
    <a:fontScheme name="1_Office ​​テーマ">
      <a:majorFont>
        <a:latin typeface="メイリオ"/>
        <a:ea typeface="メイリオ"/>
        <a:cs typeface="メイリオ"/>
      </a:majorFont>
      <a:minorFont>
        <a:latin typeface="メイリオ"/>
        <a:ea typeface="メイリオ"/>
        <a:cs typeface="メイリオ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rnd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メイリオ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rnd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メイリオ" pitchFamily="50" charset="-128"/>
          </a:defRPr>
        </a:defPPr>
      </a:lstStyle>
    </a:lnDef>
  </a:objectDefaults>
  <a:extraClrSchemeLst>
    <a:extraClrScheme>
      <a:clrScheme name="1_Office ​​テーマ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E50012"/>
        </a:accent1>
        <a:accent2>
          <a:srgbClr val="EF6671"/>
        </a:accent2>
        <a:accent3>
          <a:srgbClr val="FFFFFF"/>
        </a:accent3>
        <a:accent4>
          <a:srgbClr val="000000"/>
        </a:accent4>
        <a:accent5>
          <a:srgbClr val="F0AAAA"/>
        </a:accent5>
        <a:accent6>
          <a:srgbClr val="D95C6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3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4">
      <a:majorFont>
        <a:latin typeface="Arial"/>
        <a:ea typeface="ＭＳ Ｐゴシック"/>
        <a:cs typeface="Osaka"/>
      </a:majorFont>
      <a:minorFont>
        <a:latin typeface="Arial"/>
        <a:ea typeface="ＭＳ Ｐゴシック"/>
        <a:cs typeface="Osak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4_Liraglutide Clinical template">
  <a:themeElements>
    <a:clrScheme name="Liraglutide Clinical template 1">
      <a:dk1>
        <a:srgbClr val="001965"/>
      </a:dk1>
      <a:lt1>
        <a:srgbClr val="FFFFFF"/>
      </a:lt1>
      <a:dk2>
        <a:srgbClr val="FFFFFF"/>
      </a:dk2>
      <a:lt2>
        <a:srgbClr val="ECCCDA"/>
      </a:lt2>
      <a:accent1>
        <a:srgbClr val="880038"/>
      </a:accent1>
      <a:accent2>
        <a:srgbClr val="001965"/>
      </a:accent2>
      <a:accent3>
        <a:srgbClr val="FFFFFF"/>
      </a:accent3>
      <a:accent4>
        <a:srgbClr val="001455"/>
      </a:accent4>
      <a:accent5>
        <a:srgbClr val="C3AAAE"/>
      </a:accent5>
      <a:accent6>
        <a:srgbClr val="00165B"/>
      </a:accent6>
      <a:hlink>
        <a:srgbClr val="00B7FF"/>
      </a:hlink>
      <a:folHlink>
        <a:srgbClr val="8DA2CC"/>
      </a:folHlink>
    </a:clrScheme>
    <a:fontScheme name="Liraglutide Clinical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iraglutide Clinical template 1">
        <a:dk1>
          <a:srgbClr val="001965"/>
        </a:dk1>
        <a:lt1>
          <a:srgbClr val="FFFFFF"/>
        </a:lt1>
        <a:dk2>
          <a:srgbClr val="FFFFFF"/>
        </a:dk2>
        <a:lt2>
          <a:srgbClr val="ECCCDA"/>
        </a:lt2>
        <a:accent1>
          <a:srgbClr val="880038"/>
        </a:accent1>
        <a:accent2>
          <a:srgbClr val="001965"/>
        </a:accent2>
        <a:accent3>
          <a:srgbClr val="FFFFFF"/>
        </a:accent3>
        <a:accent4>
          <a:srgbClr val="001455"/>
        </a:accent4>
        <a:accent5>
          <a:srgbClr val="C3AAAE"/>
        </a:accent5>
        <a:accent6>
          <a:srgbClr val="00165B"/>
        </a:accent6>
        <a:hlink>
          <a:srgbClr val="00B7FF"/>
        </a:hlink>
        <a:folHlink>
          <a:srgbClr val="8DA2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BlueSlide</Template>
  <TotalTime>51367</TotalTime>
  <Words>57</Words>
  <Application>Microsoft Office PowerPoint</Application>
  <PresentationFormat>画面に合わせる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8</vt:i4>
      </vt:variant>
      <vt:variant>
        <vt:lpstr>スライド タイトル</vt:lpstr>
      </vt:variant>
      <vt:variant>
        <vt:i4>2</vt:i4>
      </vt:variant>
    </vt:vector>
  </HeadingPairs>
  <TitlesOfParts>
    <vt:vector size="21" baseType="lpstr">
      <vt:lpstr>HGP創英角ｺﾞｼｯｸUB</vt:lpstr>
      <vt:lpstr>Zapf Dingbats</vt:lpstr>
      <vt:lpstr>メイリオ</vt:lpstr>
      <vt:lpstr>Arial</vt:lpstr>
      <vt:lpstr>Calibri</vt:lpstr>
      <vt:lpstr>Helvetica</vt:lpstr>
      <vt:lpstr>News Gothic MT</vt:lpstr>
      <vt:lpstr>Symbol</vt:lpstr>
      <vt:lpstr>Times New Roman</vt:lpstr>
      <vt:lpstr>Verdana</vt:lpstr>
      <vt:lpstr>Wingdings</vt:lpstr>
      <vt:lpstr>proactive3_temp1</vt:lpstr>
      <vt:lpstr>Liraglutide Clinical template</vt:lpstr>
      <vt:lpstr>1_Liraglutide Clinical template</vt:lpstr>
      <vt:lpstr>9_Novartis_Dark_Background</vt:lpstr>
      <vt:lpstr>20_Liraglutide Clinical template</vt:lpstr>
      <vt:lpstr>1_Office ​​テーマ</vt:lpstr>
      <vt:lpstr>13_デザインの設定</vt:lpstr>
      <vt:lpstr>4_Liraglutide Clinical template</vt:lpstr>
      <vt:lpstr>埼玉医科大学総合医療センター 内分泌・糖尿病内科</vt:lpstr>
      <vt:lpstr>PowerPoint プレゼンテーション</vt:lpstr>
    </vt:vector>
  </TitlesOfParts>
  <Company>エスピーG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武田薬品事務サービス</dc:creator>
  <cp:lastModifiedBy>Masafumi Matsuda</cp:lastModifiedBy>
  <cp:revision>3816</cp:revision>
  <dcterms:created xsi:type="dcterms:W3CDTF">2001-10-16T01:19:51Z</dcterms:created>
  <dcterms:modified xsi:type="dcterms:W3CDTF">2019-05-23T20:14:24Z</dcterms:modified>
</cp:coreProperties>
</file>