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4.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33" r:id="rId2"/>
    <p:sldMasterId id="2147483759" r:id="rId3"/>
    <p:sldMasterId id="2147483786" r:id="rId4"/>
    <p:sldMasterId id="2147483808" r:id="rId5"/>
    <p:sldMasterId id="2147483868" r:id="rId6"/>
    <p:sldMasterId id="2147483920" r:id="rId7"/>
    <p:sldMasterId id="2147483928" r:id="rId8"/>
    <p:sldMasterId id="2147483940" r:id="rId9"/>
    <p:sldMasterId id="2147483973" r:id="rId10"/>
    <p:sldMasterId id="2147483995" r:id="rId11"/>
    <p:sldMasterId id="2147484002" r:id="rId12"/>
    <p:sldMasterId id="2147484038" r:id="rId13"/>
    <p:sldMasterId id="2147484137" r:id="rId14"/>
    <p:sldMasterId id="2147484168" r:id="rId15"/>
    <p:sldMasterId id="2147484217" r:id="rId16"/>
  </p:sldMasterIdLst>
  <p:notesMasterIdLst>
    <p:notesMasterId r:id="rId20"/>
  </p:notesMasterIdLst>
  <p:sldIdLst>
    <p:sldId id="437" r:id="rId17"/>
    <p:sldId id="439" r:id="rId18"/>
    <p:sldId id="438"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82" autoAdjust="0"/>
  </p:normalViewPr>
  <p:slideViewPr>
    <p:cSldViewPr>
      <p:cViewPr varScale="1">
        <p:scale>
          <a:sx n="84" d="100"/>
          <a:sy n="84" d="100"/>
        </p:scale>
        <p:origin x="12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2CFBB2-8246-4CFF-96A8-8BD3084F7F77}" type="datetimeFigureOut">
              <a:rPr kumimoji="1" lang="ja-JP" altLang="en-US" smtClean="0"/>
              <a:t>2019/5/2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3CFDD-7051-49A5-956C-801086424236}" type="slidenum">
              <a:rPr kumimoji="1" lang="ja-JP" altLang="en-US" smtClean="0"/>
              <a:t>‹#›</a:t>
            </a:fld>
            <a:endParaRPr kumimoji="1" lang="ja-JP" altLang="en-US"/>
          </a:p>
        </p:txBody>
      </p:sp>
    </p:spTree>
    <p:extLst>
      <p:ext uri="{BB962C8B-B14F-4D97-AF65-F5344CB8AC3E}">
        <p14:creationId xmlns:p14="http://schemas.microsoft.com/office/powerpoint/2010/main" val="18448497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2338" eaLnBrk="0" hangingPunct="0">
              <a:defRPr kumimoji="1">
                <a:solidFill>
                  <a:schemeClr val="tx1"/>
                </a:solidFill>
                <a:latin typeface="Arial" panose="020B0604020202020204" pitchFamily="34" charset="0"/>
                <a:ea typeface="ＭＳ Ｐゴシック" panose="020B0600070205080204" pitchFamily="50" charset="-128"/>
              </a:defRPr>
            </a:lvl1pPr>
            <a:lvl2pPr marL="749300" indent="-288925" defTabSz="922338" eaLnBrk="0" hangingPunct="0">
              <a:defRPr kumimoji="1">
                <a:solidFill>
                  <a:schemeClr val="tx1"/>
                </a:solidFill>
                <a:latin typeface="Arial" panose="020B0604020202020204" pitchFamily="34" charset="0"/>
                <a:ea typeface="ＭＳ Ｐゴシック" panose="020B0600070205080204" pitchFamily="50" charset="-128"/>
              </a:defRPr>
            </a:lvl2pPr>
            <a:lvl3pPr marL="1152525" indent="-230188" defTabSz="922338" eaLnBrk="0" hangingPunct="0">
              <a:defRPr kumimoji="1">
                <a:solidFill>
                  <a:schemeClr val="tx1"/>
                </a:solidFill>
                <a:latin typeface="Arial" panose="020B0604020202020204" pitchFamily="34" charset="0"/>
                <a:ea typeface="ＭＳ Ｐゴシック" panose="020B0600070205080204" pitchFamily="50" charset="-128"/>
              </a:defRPr>
            </a:lvl3pPr>
            <a:lvl4pPr marL="1614488" indent="-231775" defTabSz="922338" eaLnBrk="0" hangingPunct="0">
              <a:defRPr kumimoji="1">
                <a:solidFill>
                  <a:schemeClr val="tx1"/>
                </a:solidFill>
                <a:latin typeface="Arial" panose="020B0604020202020204" pitchFamily="34" charset="0"/>
                <a:ea typeface="ＭＳ Ｐゴシック" panose="020B0600070205080204" pitchFamily="50" charset="-128"/>
              </a:defRPr>
            </a:lvl4pPr>
            <a:lvl5pPr marL="2074863" indent="-230188" defTabSz="922338" eaLnBrk="0" hangingPunct="0">
              <a:defRPr kumimoji="1">
                <a:solidFill>
                  <a:schemeClr val="tx1"/>
                </a:solidFill>
                <a:latin typeface="Arial" panose="020B0604020202020204" pitchFamily="34" charset="0"/>
                <a:ea typeface="ＭＳ Ｐゴシック" panose="020B0600070205080204" pitchFamily="50" charset="-128"/>
              </a:defRPr>
            </a:lvl5pPr>
            <a:lvl6pPr marL="2532063" indent="-230188" defTabSz="9223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9263" indent="-230188" defTabSz="9223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6463" indent="-230188" defTabSz="9223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3663" indent="-230188" defTabSz="9223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CC9BC81-4C3C-4C09-A03D-EFF14F4E20D5}" type="slidenum">
              <a:rPr lang="en-US" altLang="ja-JP">
                <a:solidFill>
                  <a:srgbClr val="000000"/>
                </a:solidFill>
              </a:rPr>
              <a:pPr eaLnBrk="1" hangingPunct="1"/>
              <a:t>3</a:t>
            </a:fld>
            <a:endParaRPr lang="en-US" altLang="ja-JP">
              <a:solidFill>
                <a:srgbClr val="000000"/>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p:txBody>
          <a:bodyPr/>
          <a:lstStyle/>
          <a:p>
            <a:endParaRPr lang="ja-JP" altLang="ja-JP">
              <a:latin typeface="Arial" panose="020B0604020202020204" pitchFamily="34" charset="0"/>
            </a:endParaRPr>
          </a:p>
        </p:txBody>
      </p:sp>
    </p:spTree>
    <p:extLst>
      <p:ext uri="{BB962C8B-B14F-4D97-AF65-F5344CB8AC3E}">
        <p14:creationId xmlns:p14="http://schemas.microsoft.com/office/powerpoint/2010/main" val="92311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5.jpeg"/><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1" y="1741325"/>
            <a:ext cx="8229599" cy="2387600"/>
          </a:xfrm>
        </p:spPr>
        <p:txBody>
          <a:bodyPr vert="horz" lIns="91440" tIns="45720" rIns="91440" bIns="45720" rtlCol="0" anchor="ctr">
            <a:normAutofit/>
          </a:bodyPr>
          <a:lstStyle>
            <a:lvl1pPr algn="ctr">
              <a:defRPr lang="ja-JP" altLang="en-US" sz="4400" dirty="0"/>
            </a:lvl1pPr>
          </a:lstStyle>
          <a:p>
            <a:pPr lvl="0" algn="ctr" fontAlgn="auto">
              <a:spcAft>
                <a:spcPts val="0"/>
              </a:spcAft>
            </a:pPr>
            <a:r>
              <a:rPr kumimoji="1" lang="ja-JP" altLang="en-US" dirty="0"/>
              <a:t>マスター タイトルの書式設定</a:t>
            </a:r>
          </a:p>
        </p:txBody>
      </p:sp>
      <p:sp>
        <p:nvSpPr>
          <p:cNvPr id="5"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3883087504"/>
      </p:ext>
    </p:extLst>
  </p:cSld>
  <p:clrMapOvr>
    <a:masterClrMapping/>
  </p:clrMapOvr>
  <p:extLst mod="1">
    <p:ext uri="{DCECCB84-F9BA-43D5-87BE-67443E8EF086}">
      <p15:sldGuideLst xmlns:p15="http://schemas.microsoft.com/office/powerpoint/2012/main">
        <p15:guide id="1" orient="horz" pos="2614"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38480204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055141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9787787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5938"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98104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186182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17894124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7797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1314028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5257104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707747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5" y="344488"/>
            <a:ext cx="2049463" cy="55435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344488"/>
            <a:ext cx="5997575" cy="55435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1824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FFFFFF">
                  <a:tint val="75000"/>
                </a:srgbClr>
              </a:solidFill>
            </a:endParaRPr>
          </a:p>
        </p:txBody>
      </p:sp>
      <p:sp>
        <p:nvSpPr>
          <p:cNvPr id="9" name="スライド番号プレースホルダー 8"/>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29716700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1" y="1741325"/>
            <a:ext cx="8229599" cy="2387600"/>
          </a:xfrm>
        </p:spPr>
        <p:txBody>
          <a:bodyPr vert="horz" lIns="91440" tIns="45720" rIns="91440" bIns="45720" rtlCol="0" anchor="ctr">
            <a:normAutofit/>
          </a:bodyPr>
          <a:lstStyle>
            <a:lvl1pPr algn="ctr">
              <a:defRPr lang="ja-JP" altLang="en-US" sz="4400" dirty="0"/>
            </a:lvl1pPr>
          </a:lstStyle>
          <a:p>
            <a:pPr lvl="0" algn="ctr" fontAlgn="auto">
              <a:spcAft>
                <a:spcPts val="0"/>
              </a:spcAft>
            </a:pPr>
            <a:r>
              <a:rPr kumimoji="1" lang="ja-JP" altLang="en-US" dirty="0"/>
              <a:t>マスター タイトルの書式設定</a:t>
            </a:r>
          </a:p>
        </p:txBody>
      </p:sp>
      <p:sp>
        <p:nvSpPr>
          <p:cNvPr id="5"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757295823"/>
      </p:ext>
    </p:extLst>
  </p:cSld>
  <p:clrMapOvr>
    <a:masterClrMapping/>
  </p:clrMapOvr>
  <p:extLst mod="1">
    <p:ext uri="{DCECCB84-F9BA-43D5-87BE-67443E8EF086}">
      <p15:sldGuideLst xmlns:p15="http://schemas.microsoft.com/office/powerpoint/2012/main">
        <p15:guide id="1" orient="horz" pos="2614">
          <p15:clr>
            <a:srgbClr val="FBAE40"/>
          </p15:clr>
        </p15:guide>
        <p15:guide id="2" pos="288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4190718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42035484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260649"/>
            <a:ext cx="8513762" cy="864096"/>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409591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3081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4550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ltLang="ja-JP" sz="1600" b="1">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altLang="ja-JP" sz="1600" b="1">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DCDADEBB-5F3E-46A1-9C60-764B09B71E9C}" type="slidenum">
              <a:rPr lang="en-US" altLang="ja-JP" sz="1600" b="1">
                <a:solidFill>
                  <a:prstClr val="black"/>
                </a:solidFill>
              </a:rPr>
              <a:pPr fontAlgn="base">
                <a:spcBef>
                  <a:spcPct val="0"/>
                </a:spcBef>
                <a:spcAft>
                  <a:spcPct val="0"/>
                </a:spcAft>
                <a:defRPr/>
              </a:pPr>
              <a:t>‹#›</a:t>
            </a:fld>
            <a:endParaRPr lang="en-US" altLang="ja-JP" sz="1600" b="1">
              <a:solidFill>
                <a:prstClr val="black"/>
              </a:solidFill>
            </a:endParaRPr>
          </a:p>
        </p:txBody>
      </p:sp>
    </p:spTree>
    <p:extLst>
      <p:ext uri="{BB962C8B-B14F-4D97-AF65-F5344CB8AC3E}">
        <p14:creationId xmlns:p14="http://schemas.microsoft.com/office/powerpoint/2010/main" val="16777485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27206969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313" y="1916832"/>
            <a:ext cx="8207374" cy="1881163"/>
          </a:xfrm>
        </p:spPr>
        <p:txBody>
          <a:bodyPr anchor="ctr"/>
          <a:lstStyle>
            <a:lvl1pPr algn="ctr">
              <a:defRPr sz="3600"/>
            </a:lvl1pPr>
          </a:lstStyle>
          <a:p>
            <a:r>
              <a:rPr kumimoji="1" lang="ja-JP" altLang="en-US"/>
              <a:t>マスター タイトルの書式設定</a:t>
            </a:r>
          </a:p>
        </p:txBody>
      </p:sp>
      <p:sp>
        <p:nvSpPr>
          <p:cNvPr id="3" name="サブタイトル 2"/>
          <p:cNvSpPr>
            <a:spLocks noGrp="1"/>
          </p:cNvSpPr>
          <p:nvPr>
            <p:ph type="subTitle" idx="1"/>
          </p:nvPr>
        </p:nvSpPr>
        <p:spPr>
          <a:xfrm>
            <a:off x="468313" y="4005064"/>
            <a:ext cx="8207374" cy="12527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02033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a:noFill/>
          <a:ln w="9525" algn="ctr">
            <a:noFill/>
            <a:miter lim="800000"/>
            <a:headEnd/>
            <a:tailEnd/>
          </a:ln>
        </p:spPr>
        <p:txBody>
          <a:bodyPr vert="horz" wrap="square" lIns="0" tIns="0" rIns="0" bIns="0" numCol="1" anchor="t" anchorCtr="0" compatLnSpc="1">
            <a:prstTxWarp prst="textNoShape">
              <a:avLst/>
            </a:prstTxWarp>
            <a:noAutofit/>
          </a:bodyPr>
          <a:lstStyle>
            <a:lvl1pPr>
              <a:defRPr lang="ja-JP" altLang="en-US" smtClean="0"/>
            </a:lvl1pPr>
            <a:lvl2pPr>
              <a:defRPr lang="ja-JP" altLang="en-US" smtClean="0"/>
            </a:lvl2pPr>
            <a:lvl3pPr>
              <a:defRPr lang="ja-JP" altLang="en-US" smtClean="0"/>
            </a:lvl3pPr>
            <a:lvl4pPr>
              <a:defRPr lang="ja-JP" altLang="en-US" smtClean="0"/>
            </a:lvl4pPr>
            <a:lvl5pPr>
              <a:defRPr lang="ja-JP" altLang="en-US"/>
            </a:lvl5pPr>
          </a:lstStyle>
          <a:p>
            <a:pPr marL="271463" lvl="0" indent="-271463" eaLnBrk="0" fontAlgn="base" hangingPunct="0">
              <a:spcBef>
                <a:spcPct val="20000"/>
              </a:spcBef>
              <a:spcAft>
                <a:spcPct val="0"/>
              </a:spcAft>
              <a:buClr>
                <a:srgbClr val="E50012"/>
              </a:buClr>
              <a:buFont typeface="Wingdings" pitchFamily="2" charset="2"/>
              <a:buChar char="l"/>
            </a:pPr>
            <a:r>
              <a:rPr kumimoji="1" lang="ja-JP" altLang="en-US"/>
              <a:t>マスター テキストの書式設定</a:t>
            </a:r>
          </a:p>
          <a:p>
            <a:pPr marL="719138" lvl="1" indent="-261938" eaLnBrk="0" fontAlgn="base" hangingPunct="0">
              <a:spcBef>
                <a:spcPct val="20000"/>
              </a:spcBef>
              <a:spcAft>
                <a:spcPct val="0"/>
              </a:spcAft>
              <a:buClr>
                <a:srgbClr val="E50012"/>
              </a:buClr>
              <a:buFont typeface="Arial" charset="0"/>
              <a:buChar char="–"/>
            </a:pPr>
            <a:r>
              <a:rPr kumimoji="1" lang="ja-JP" altLang="en-US"/>
              <a:t>第 </a:t>
            </a:r>
            <a:r>
              <a:rPr kumimoji="1" lang="en-US" altLang="ja-JP"/>
              <a:t>2 </a:t>
            </a:r>
            <a:r>
              <a:rPr kumimoji="1" lang="ja-JP" altLang="en-US"/>
              <a:t>レベル</a:t>
            </a:r>
          </a:p>
          <a:p>
            <a:pPr marL="1074738" lvl="2" indent="-160338" eaLnBrk="0" fontAlgn="base" hangingPunct="0">
              <a:spcBef>
                <a:spcPct val="20000"/>
              </a:spcBef>
              <a:spcAft>
                <a:spcPct val="0"/>
              </a:spcAft>
              <a:buClr>
                <a:srgbClr val="E50012"/>
              </a:buClr>
              <a:buFont typeface="Arial" charset="0"/>
            </a:pPr>
            <a:r>
              <a:rPr kumimoji="1" lang="ja-JP" altLang="en-US"/>
              <a:t>第 </a:t>
            </a:r>
            <a:r>
              <a:rPr kumimoji="1" lang="en-US" altLang="ja-JP"/>
              <a:t>3 </a:t>
            </a:r>
            <a:r>
              <a:rPr kumimoji="1" lang="ja-JP" altLang="en-US"/>
              <a:t>レベル</a:t>
            </a:r>
          </a:p>
          <a:p>
            <a:pPr lvl="3" eaLnBrk="0" fontAlgn="base" hangingPunct="0">
              <a:spcBef>
                <a:spcPct val="20000"/>
              </a:spcBef>
              <a:spcAft>
                <a:spcPct val="0"/>
              </a:spcAft>
              <a:buClr>
                <a:srgbClr val="E50012"/>
              </a:buClr>
              <a:buFont typeface="Arial" charset="0"/>
              <a:buChar char="–"/>
            </a:pPr>
            <a:r>
              <a:rPr kumimoji="1" lang="ja-JP" altLang="en-US"/>
              <a:t>第 </a:t>
            </a:r>
            <a:r>
              <a:rPr kumimoji="1" lang="en-US" altLang="ja-JP"/>
              <a:t>4 </a:t>
            </a:r>
            <a:r>
              <a:rPr kumimoji="1" lang="ja-JP" altLang="en-US"/>
              <a:t>レベル</a:t>
            </a:r>
          </a:p>
          <a:p>
            <a:pPr lvl="4" eaLnBrk="0" fontAlgn="base" hangingPunct="0">
              <a:spcBef>
                <a:spcPct val="20000"/>
              </a:spcBef>
              <a:spcAft>
                <a:spcPct val="0"/>
              </a:spcAft>
              <a:buClr>
                <a:srgbClr val="E50012"/>
              </a:buClr>
              <a:buFont typeface="Arial" charset="0"/>
              <a:buChar char="»"/>
            </a:pPr>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112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FFFFFF">
                  <a:tint val="75000"/>
                </a:srgbClr>
              </a:solidFill>
            </a:endParaRPr>
          </a:p>
        </p:txBody>
      </p:sp>
      <p:sp>
        <p:nvSpPr>
          <p:cNvPr id="5" name="スライド番号プレースホルダー 4"/>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6"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25554982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ctr"/>
          <a:lstStyle>
            <a:lvl1pPr algn="ctr">
              <a:defRPr sz="36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20887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68313" y="1341438"/>
            <a:ext cx="3867150" cy="4351338"/>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ja-JP" altLang="en-US" sz="2000" smtClean="0"/>
            </a:lvl1pPr>
            <a:lvl2pPr>
              <a:defRPr lang="ja-JP" altLang="en-US" sz="1800" smtClean="0"/>
            </a:lvl2pPr>
            <a:lvl3pPr>
              <a:defRPr lang="ja-JP" altLang="en-US" sz="1400" smtClean="0"/>
            </a:lvl3pPr>
            <a:lvl4pPr>
              <a:defRPr lang="ja-JP" altLang="en-US" sz="1400" smtClean="0"/>
            </a:lvl4pPr>
            <a:lvl5pPr>
              <a:defRPr lang="ja-JP" altLang="en-US" sz="1400"/>
            </a:lvl5pPr>
          </a:lstStyle>
          <a:p>
            <a:pPr marL="271463" lvl="0" indent="-271463" eaLnBrk="0" fontAlgn="base" hangingPunct="0">
              <a:spcBef>
                <a:spcPct val="20000"/>
              </a:spcBef>
              <a:spcAft>
                <a:spcPct val="0"/>
              </a:spcAft>
              <a:buClr>
                <a:srgbClr val="E50012"/>
              </a:buClr>
              <a:buFont typeface="Wingdings" pitchFamily="2" charset="2"/>
              <a:buChar char="l"/>
            </a:pPr>
            <a:r>
              <a:rPr kumimoji="1" lang="ja-JP" altLang="en-US"/>
              <a:t>マスター テキストの書式設定</a:t>
            </a:r>
          </a:p>
          <a:p>
            <a:pPr marL="719138" lvl="1" indent="-261938" eaLnBrk="0" fontAlgn="base" hangingPunct="0">
              <a:spcBef>
                <a:spcPct val="20000"/>
              </a:spcBef>
              <a:spcAft>
                <a:spcPct val="0"/>
              </a:spcAft>
              <a:buClr>
                <a:srgbClr val="E50012"/>
              </a:buClr>
              <a:buFont typeface="Arial" charset="0"/>
              <a:buChar char="–"/>
            </a:pPr>
            <a:r>
              <a:rPr kumimoji="1" lang="ja-JP" altLang="en-US"/>
              <a:t>第 </a:t>
            </a:r>
            <a:r>
              <a:rPr kumimoji="1" lang="en-US" altLang="ja-JP"/>
              <a:t>2 </a:t>
            </a:r>
            <a:r>
              <a:rPr kumimoji="1" lang="ja-JP" altLang="en-US"/>
              <a:t>レベル</a:t>
            </a:r>
          </a:p>
          <a:p>
            <a:pPr marL="1074738" lvl="2" indent="-160338" eaLnBrk="0" fontAlgn="base" hangingPunct="0">
              <a:spcBef>
                <a:spcPct val="20000"/>
              </a:spcBef>
              <a:spcAft>
                <a:spcPct val="0"/>
              </a:spcAft>
              <a:buClr>
                <a:srgbClr val="E50012"/>
              </a:buClr>
              <a:buFont typeface="Arial" charset="0"/>
            </a:pPr>
            <a:r>
              <a:rPr kumimoji="1" lang="ja-JP" altLang="en-US"/>
              <a:t>第 </a:t>
            </a:r>
            <a:r>
              <a:rPr kumimoji="1" lang="en-US" altLang="ja-JP"/>
              <a:t>3 </a:t>
            </a:r>
            <a:r>
              <a:rPr kumimoji="1" lang="ja-JP" altLang="en-US"/>
              <a:t>レベル</a:t>
            </a:r>
          </a:p>
          <a:p>
            <a:pPr lvl="3" eaLnBrk="0" fontAlgn="base" hangingPunct="0">
              <a:spcBef>
                <a:spcPct val="20000"/>
              </a:spcBef>
              <a:spcAft>
                <a:spcPct val="0"/>
              </a:spcAft>
              <a:buClr>
                <a:srgbClr val="E50012"/>
              </a:buClr>
              <a:buFont typeface="Arial" charset="0"/>
              <a:buChar char="–"/>
            </a:pPr>
            <a:r>
              <a:rPr kumimoji="1" lang="ja-JP" altLang="en-US"/>
              <a:t>第 </a:t>
            </a:r>
            <a:r>
              <a:rPr kumimoji="1" lang="en-US" altLang="ja-JP"/>
              <a:t>4 </a:t>
            </a:r>
            <a:r>
              <a:rPr kumimoji="1" lang="ja-JP" altLang="en-US"/>
              <a:t>レベル</a:t>
            </a:r>
          </a:p>
          <a:p>
            <a:pPr lvl="4" eaLnBrk="0" fontAlgn="base" hangingPunct="0">
              <a:spcBef>
                <a:spcPct val="20000"/>
              </a:spcBef>
              <a:spcAft>
                <a:spcPct val="0"/>
              </a:spcAft>
              <a:buClr>
                <a:srgbClr val="E50012"/>
              </a:buClr>
              <a:buFont typeface="Arial" charset="0"/>
              <a:buChar char="»"/>
            </a:pPr>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341438"/>
            <a:ext cx="3867150" cy="4351338"/>
          </a:xfrm>
          <a:noFill/>
          <a:ln w="9525" algn="ctr">
            <a:noFill/>
            <a:miter lim="800000"/>
            <a:headEnd/>
            <a:tailEnd/>
          </a:ln>
        </p:spPr>
        <p:txBody>
          <a:bodyPr vert="horz" wrap="square" lIns="0" tIns="0" rIns="0" bIns="0" numCol="1" anchor="t" anchorCtr="0" compatLnSpc="1">
            <a:prstTxWarp prst="textNoShape">
              <a:avLst/>
            </a:prstTxWarp>
            <a:noAutofit/>
          </a:bodyPr>
          <a:lstStyle>
            <a:lvl1pPr>
              <a:defRPr lang="ja-JP" altLang="en-US" sz="2000" smtClean="0"/>
            </a:lvl1pPr>
            <a:lvl2pPr>
              <a:defRPr lang="ja-JP" altLang="en-US" sz="1800" smtClean="0"/>
            </a:lvl2pPr>
            <a:lvl3pPr>
              <a:defRPr lang="ja-JP" altLang="en-US" sz="1400" smtClean="0"/>
            </a:lvl3pPr>
            <a:lvl4pPr>
              <a:defRPr lang="ja-JP" altLang="en-US" sz="1400" smtClean="0"/>
            </a:lvl4pPr>
            <a:lvl5pPr>
              <a:defRPr lang="ja-JP" altLang="en-US" sz="1400"/>
            </a:lvl5pPr>
          </a:lstStyle>
          <a:p>
            <a:pPr marL="271463" lvl="0" indent="-271463" eaLnBrk="0" fontAlgn="base" hangingPunct="0">
              <a:spcBef>
                <a:spcPct val="20000"/>
              </a:spcBef>
              <a:spcAft>
                <a:spcPct val="0"/>
              </a:spcAft>
              <a:buClr>
                <a:srgbClr val="E50012"/>
              </a:buClr>
              <a:buFont typeface="Wingdings" pitchFamily="2" charset="2"/>
              <a:buChar char="l"/>
            </a:pPr>
            <a:r>
              <a:rPr kumimoji="1" lang="ja-JP" altLang="en-US"/>
              <a:t>マスター テキストの書式設定</a:t>
            </a:r>
          </a:p>
          <a:p>
            <a:pPr marL="719138" lvl="1" indent="-261938" eaLnBrk="0" fontAlgn="base" hangingPunct="0">
              <a:spcBef>
                <a:spcPct val="20000"/>
              </a:spcBef>
              <a:spcAft>
                <a:spcPct val="0"/>
              </a:spcAft>
              <a:buClr>
                <a:srgbClr val="E50012"/>
              </a:buClr>
              <a:buFont typeface="Arial" charset="0"/>
              <a:buChar char="–"/>
            </a:pPr>
            <a:r>
              <a:rPr kumimoji="1" lang="ja-JP" altLang="en-US"/>
              <a:t>第 </a:t>
            </a:r>
            <a:r>
              <a:rPr kumimoji="1" lang="en-US" altLang="ja-JP"/>
              <a:t>2 </a:t>
            </a:r>
            <a:r>
              <a:rPr kumimoji="1" lang="ja-JP" altLang="en-US"/>
              <a:t>レベル</a:t>
            </a:r>
          </a:p>
          <a:p>
            <a:pPr marL="1074738" lvl="2" indent="-160338" eaLnBrk="0" fontAlgn="base" hangingPunct="0">
              <a:spcBef>
                <a:spcPct val="20000"/>
              </a:spcBef>
              <a:spcAft>
                <a:spcPct val="0"/>
              </a:spcAft>
              <a:buClr>
                <a:srgbClr val="E50012"/>
              </a:buClr>
              <a:buFont typeface="Arial" charset="0"/>
            </a:pPr>
            <a:r>
              <a:rPr kumimoji="1" lang="ja-JP" altLang="en-US"/>
              <a:t>第 </a:t>
            </a:r>
            <a:r>
              <a:rPr kumimoji="1" lang="en-US" altLang="ja-JP"/>
              <a:t>3 </a:t>
            </a:r>
            <a:r>
              <a:rPr kumimoji="1" lang="ja-JP" altLang="en-US"/>
              <a:t>レベル</a:t>
            </a:r>
          </a:p>
          <a:p>
            <a:pPr lvl="3" eaLnBrk="0" fontAlgn="base" hangingPunct="0">
              <a:spcBef>
                <a:spcPct val="20000"/>
              </a:spcBef>
              <a:spcAft>
                <a:spcPct val="0"/>
              </a:spcAft>
              <a:buClr>
                <a:srgbClr val="E50012"/>
              </a:buClr>
              <a:buFont typeface="Arial" charset="0"/>
              <a:buChar char="–"/>
            </a:pPr>
            <a:r>
              <a:rPr kumimoji="1" lang="ja-JP" altLang="en-US"/>
              <a:t>第 </a:t>
            </a:r>
            <a:r>
              <a:rPr kumimoji="1" lang="en-US" altLang="ja-JP"/>
              <a:t>4 </a:t>
            </a:r>
            <a:r>
              <a:rPr kumimoji="1" lang="ja-JP" altLang="en-US"/>
              <a:t>レベル</a:t>
            </a:r>
          </a:p>
          <a:p>
            <a:pPr lvl="4" eaLnBrk="0" fontAlgn="base" hangingPunct="0">
              <a:spcBef>
                <a:spcPct val="20000"/>
              </a:spcBef>
              <a:spcAft>
                <a:spcPct val="0"/>
              </a:spcAft>
              <a:buClr>
                <a:srgbClr val="E50012"/>
              </a:buClr>
              <a:buFont typeface="Arial" charset="0"/>
              <a:buChar char="»"/>
            </a:pPr>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20723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4624"/>
            <a:ext cx="8208144" cy="936000"/>
          </a:xfrm>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3803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62646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1741325"/>
            <a:ext cx="8208000" cy="2387600"/>
          </a:xfrm>
        </p:spPr>
        <p:txBody>
          <a:bodyPr anchor="b">
            <a:normAutofit/>
          </a:bodyPr>
          <a:lstStyle>
            <a:lvl1pPr algn="ctr">
              <a:defRPr sz="4400"/>
            </a:lvl1pPr>
          </a:lstStyle>
          <a:p>
            <a:r>
              <a:rPr kumimoji="1" lang="ja-JP" altLang="en-US" dirty="0"/>
              <a:t>マスター タイトルの書式設定</a:t>
            </a:r>
          </a:p>
        </p:txBody>
      </p:sp>
      <p:sp>
        <p:nvSpPr>
          <p:cNvPr id="3"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37398072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7"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3340276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1709738"/>
            <a:ext cx="8208000" cy="2852737"/>
          </a:xfrm>
        </p:spPr>
        <p:txBody>
          <a:bodyPr anchor="b">
            <a:normAutofit/>
          </a:bodyPr>
          <a:lstStyle>
            <a:lvl1pPr algn="ctr">
              <a:defRPr sz="4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8000" y="4725144"/>
            <a:ext cx="82080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313653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4435679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8" name="フッター プレースホルダー 7"/>
          <p:cNvSpPr>
            <a:spLocks noGrp="1"/>
          </p:cNvSpPr>
          <p:nvPr>
            <p:ph type="ftr" sz="quarter" idx="11"/>
          </p:nvPr>
        </p:nvSpPr>
        <p:spPr/>
        <p:txBody>
          <a:bodyPr/>
          <a:lstStyle/>
          <a:p>
            <a:endParaRPr lang="ja-JP" altLang="en-US">
              <a:solidFill>
                <a:srgbClr val="FFFFFF">
                  <a:tint val="75000"/>
                </a:srgbClr>
              </a:solidFill>
            </a:endParaRPr>
          </a:p>
        </p:txBody>
      </p:sp>
      <p:sp>
        <p:nvSpPr>
          <p:cNvPr id="9" name="スライド番号プレースホルダー 8"/>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6414798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a:solidFill>
                <a:srgbClr val="FFFFFF">
                  <a:tint val="75000"/>
                </a:srgbClr>
              </a:solidFill>
            </a:endParaRPr>
          </a:p>
        </p:txBody>
      </p:sp>
      <p:sp>
        <p:nvSpPr>
          <p:cNvPr id="5" name="スライド番号プレースホルダー 4"/>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6"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24142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FFFFFF">
                  <a:tint val="75000"/>
                </a:srgbClr>
              </a:solidFill>
            </a:endParaRPr>
          </a:p>
        </p:txBody>
      </p:sp>
      <p:sp>
        <p:nvSpPr>
          <p:cNvPr id="4" name="スライド番号プレースホルダー 3"/>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5"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22417543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3" name="フッター プレースホルダー 2"/>
          <p:cNvSpPr>
            <a:spLocks noGrp="1"/>
          </p:cNvSpPr>
          <p:nvPr>
            <p:ph type="ftr" sz="quarter" idx="11"/>
          </p:nvPr>
        </p:nvSpPr>
        <p:spPr/>
        <p:txBody>
          <a:bodyPr/>
          <a:lstStyle/>
          <a:p>
            <a:endParaRPr lang="ja-JP" altLang="en-US">
              <a:solidFill>
                <a:srgbClr val="FFFFFF">
                  <a:tint val="75000"/>
                </a:srgbClr>
              </a:solidFill>
            </a:endParaRPr>
          </a:p>
        </p:txBody>
      </p:sp>
      <p:sp>
        <p:nvSpPr>
          <p:cNvPr id="4" name="スライド番号プレースホルダー 3"/>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5"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7383477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4971663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41888450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30457817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738213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3427601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15938"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599274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03065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2225008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671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3200888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3191157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9464424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311724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5" y="344488"/>
            <a:ext cx="2041525" cy="55435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15938" y="344488"/>
            <a:ext cx="5976937" cy="55435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13711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260554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
        <p:nvSpPr>
          <p:cNvPr id="8" name="テキスト プレースホルダー 7"/>
          <p:cNvSpPr>
            <a:spLocks noGrp="1"/>
          </p:cNvSpPr>
          <p:nvPr>
            <p:ph type="body" sz="quarter" idx="13" hasCustomPrompt="1"/>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kumimoji="1" lang="ja-JP" altLang="en-US" dirty="0"/>
              <a:t>ダミー</a:t>
            </a:r>
          </a:p>
        </p:txBody>
      </p:sp>
      <p:sp>
        <p:nvSpPr>
          <p:cNvPr id="7"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415718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
        <p:nvSpPr>
          <p:cNvPr id="7" name="テキスト プレースホルダー 7"/>
          <p:cNvSpPr>
            <a:spLocks noGrp="1"/>
          </p:cNvSpPr>
          <p:nvPr>
            <p:ph type="body" sz="quarter" idx="13" hasCustomPrompt="1"/>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kumimoji="1" lang="ja-JP" altLang="en-US" dirty="0"/>
              <a:t>ダミー</a:t>
            </a:r>
          </a:p>
        </p:txBody>
      </p:sp>
      <p:sp>
        <p:nvSpPr>
          <p:cNvPr id="6"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64113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1741325"/>
            <a:ext cx="8208000" cy="2387600"/>
          </a:xfrm>
        </p:spPr>
        <p:txBody>
          <a:bodyPr anchor="b">
            <a:normAutofit/>
          </a:bodyPr>
          <a:lstStyle>
            <a:lvl1pPr algn="ctr">
              <a:defRPr sz="4400"/>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Tree>
    <p:extLst>
      <p:ext uri="{BB962C8B-B14F-4D97-AF65-F5344CB8AC3E}">
        <p14:creationId xmlns:p14="http://schemas.microsoft.com/office/powerpoint/2010/main" val="1789308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7"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61860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999382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1709738"/>
            <a:ext cx="8208000" cy="2852737"/>
          </a:xfrm>
        </p:spPr>
        <p:txBody>
          <a:bodyPr anchor="b">
            <a:normAutofit/>
          </a:bodyPr>
          <a:lstStyle>
            <a:lvl1pPr algn="ctr">
              <a:defRPr sz="4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8000" y="4725144"/>
            <a:ext cx="82080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Tree>
    <p:extLst>
      <p:ext uri="{BB962C8B-B14F-4D97-AF65-F5344CB8AC3E}">
        <p14:creationId xmlns:p14="http://schemas.microsoft.com/office/powerpoint/2010/main" val="3663076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477402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FFFFFF">
                  <a:tint val="75000"/>
                </a:srgbClr>
              </a:solidFill>
            </a:endParaRPr>
          </a:p>
        </p:txBody>
      </p:sp>
      <p:sp>
        <p:nvSpPr>
          <p:cNvPr id="9" name="スライド番号プレースホルダー 8"/>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409650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FFFFFF">
                  <a:tint val="75000"/>
                </a:srgbClr>
              </a:solidFill>
            </a:endParaRPr>
          </a:p>
        </p:txBody>
      </p:sp>
      <p:sp>
        <p:nvSpPr>
          <p:cNvPr id="5" name="スライド番号プレースホルダー 4"/>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6"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695920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FFFFFF">
                  <a:tint val="75000"/>
                </a:srgbClr>
              </a:solidFill>
            </a:endParaRPr>
          </a:p>
        </p:txBody>
      </p:sp>
      <p:sp>
        <p:nvSpPr>
          <p:cNvPr id="4" name="スライド番号プレースホルダー 3"/>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5"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039120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3417749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2206326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1741325"/>
            <a:ext cx="8208000" cy="2387600"/>
          </a:xfrm>
        </p:spPr>
        <p:txBody>
          <a:bodyPr anchor="b">
            <a:normAutofit/>
          </a:bodyPr>
          <a:lstStyle>
            <a:lvl1pPr algn="ctr">
              <a:defRPr sz="4400"/>
            </a:lvl1pPr>
          </a:lstStyle>
          <a:p>
            <a:r>
              <a:rPr kumimoji="1" lang="ja-JP" altLang="en-US" dirty="0"/>
              <a:t>マスター タイトルの書式設定</a:t>
            </a:r>
          </a:p>
        </p:txBody>
      </p:sp>
      <p:sp>
        <p:nvSpPr>
          <p:cNvPr id="3"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Tree>
    <p:extLst>
      <p:ext uri="{BB962C8B-B14F-4D97-AF65-F5344CB8AC3E}">
        <p14:creationId xmlns:p14="http://schemas.microsoft.com/office/powerpoint/2010/main" val="917901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7"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516965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1709738"/>
            <a:ext cx="8208000" cy="2852737"/>
          </a:xfrm>
        </p:spPr>
        <p:txBody>
          <a:bodyPr anchor="b">
            <a:normAutofit/>
          </a:bodyPr>
          <a:lstStyle>
            <a:lvl1pPr algn="ctr">
              <a:defRPr sz="4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8000" y="4725144"/>
            <a:ext cx="82080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Tree>
    <p:extLst>
      <p:ext uri="{BB962C8B-B14F-4D97-AF65-F5344CB8AC3E}">
        <p14:creationId xmlns:p14="http://schemas.microsoft.com/office/powerpoint/2010/main" val="149295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846134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414023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FFFFFF">
                  <a:tint val="75000"/>
                </a:srgbClr>
              </a:solidFill>
            </a:endParaRPr>
          </a:p>
        </p:txBody>
      </p:sp>
      <p:sp>
        <p:nvSpPr>
          <p:cNvPr id="9" name="スライド番号プレースホルダー 8"/>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2024092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FFFFFF">
                  <a:tint val="75000"/>
                </a:srgbClr>
              </a:solidFill>
            </a:endParaRPr>
          </a:p>
        </p:txBody>
      </p:sp>
      <p:sp>
        <p:nvSpPr>
          <p:cNvPr id="5" name="スライド番号プレースホルダー 4"/>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6"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496802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FFFFFF">
                  <a:tint val="75000"/>
                </a:srgbClr>
              </a:solidFill>
            </a:endParaRPr>
          </a:p>
        </p:txBody>
      </p:sp>
      <p:sp>
        <p:nvSpPr>
          <p:cNvPr id="4" name="スライド番号プレースホルダー 3"/>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5"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4011359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739181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3550049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850" y="2420937"/>
            <a:ext cx="7488238" cy="1584325"/>
          </a:xfrm>
        </p:spPr>
        <p:txBody>
          <a:bodyPr anchor="b">
            <a:normAutofit/>
          </a:bodyPr>
          <a:lstStyle>
            <a:lvl1pPr algn="l">
              <a:defRPr sz="3200">
                <a:solidFill>
                  <a:srgbClr val="008C7D"/>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873411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a:xfrm>
            <a:off x="0" y="6492875"/>
            <a:ext cx="2057400" cy="365125"/>
          </a:xfrm>
          <a:prstGeom prst="rect">
            <a:avLst/>
          </a:prstGeom>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
        <p:nvSpPr>
          <p:cNvPr id="7" name="テキスト プレースホルダー 7"/>
          <p:cNvSpPr>
            <a:spLocks noGrp="1"/>
          </p:cNvSpPr>
          <p:nvPr>
            <p:ph type="body" sz="quarter" idx="13" hasCustomPrompt="1"/>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kumimoji="1" lang="ja-JP" altLang="en-US" dirty="0"/>
              <a:t>ダミー</a:t>
            </a:r>
          </a:p>
        </p:txBody>
      </p:sp>
    </p:spTree>
    <p:extLst>
      <p:ext uri="{BB962C8B-B14F-4D97-AF65-F5344CB8AC3E}">
        <p14:creationId xmlns:p14="http://schemas.microsoft.com/office/powerpoint/2010/main" val="1477194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
        <p:nvSpPr>
          <p:cNvPr id="8" name="テキスト プレースホルダー 7"/>
          <p:cNvSpPr>
            <a:spLocks noGrp="1"/>
          </p:cNvSpPr>
          <p:nvPr>
            <p:ph type="body" sz="quarter" idx="13" hasCustomPrompt="1"/>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kumimoji="1" lang="ja-JP" altLang="en-US" dirty="0"/>
              <a:t>ダミー</a:t>
            </a:r>
          </a:p>
        </p:txBody>
      </p:sp>
    </p:spTree>
    <p:extLst>
      <p:ext uri="{BB962C8B-B14F-4D97-AF65-F5344CB8AC3E}">
        <p14:creationId xmlns:p14="http://schemas.microsoft.com/office/powerpoint/2010/main" val="3705059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1741325"/>
            <a:ext cx="8208000" cy="2387600"/>
          </a:xfrm>
        </p:spPr>
        <p:txBody>
          <a:bodyPr anchor="b">
            <a:normAutofit/>
          </a:bodyPr>
          <a:lstStyle>
            <a:lvl1pPr algn="ctr">
              <a:defRPr sz="4400"/>
            </a:lvl1pPr>
          </a:lstStyle>
          <a:p>
            <a:r>
              <a:rPr kumimoji="1" lang="ja-JP" altLang="en-US" dirty="0"/>
              <a:t>マスター タイトルの書式設定</a:t>
            </a:r>
          </a:p>
        </p:txBody>
      </p:sp>
      <p:sp>
        <p:nvSpPr>
          <p:cNvPr id="3"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179527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260649"/>
            <a:ext cx="8513762" cy="864096"/>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891103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3956662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981000"/>
            <a:ext cx="8208000" cy="2852737"/>
          </a:xfrm>
        </p:spPr>
        <p:txBody>
          <a:bodyPr anchor="b">
            <a:normAutofit/>
          </a:bodyPr>
          <a:lstStyle>
            <a:lvl1pPr algn="ctr">
              <a:defRPr sz="4000"/>
            </a:lvl1p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258610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3935194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8" name="フッター プレースホルダー 7"/>
          <p:cNvSpPr>
            <a:spLocks noGrp="1"/>
          </p:cNvSpPr>
          <p:nvPr>
            <p:ph type="ftr" sz="quarter" idx="11"/>
          </p:nvPr>
        </p:nvSpPr>
        <p:spPr/>
        <p:txBody>
          <a:bodyPr/>
          <a:lstStyle/>
          <a:p>
            <a:endParaRPr lang="ja-JP" altLang="en-US">
              <a:solidFill>
                <a:srgbClr val="FFFFFF">
                  <a:tint val="75000"/>
                </a:srgbClr>
              </a:solidFill>
            </a:endParaRPr>
          </a:p>
        </p:txBody>
      </p:sp>
      <p:sp>
        <p:nvSpPr>
          <p:cNvPr id="9" name="スライド番号プレースホルダー 8"/>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3828762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a:solidFill>
                <a:srgbClr val="FFFFFF">
                  <a:tint val="75000"/>
                </a:srgbClr>
              </a:solidFill>
            </a:endParaRPr>
          </a:p>
        </p:txBody>
      </p:sp>
      <p:sp>
        <p:nvSpPr>
          <p:cNvPr id="5" name="スライド番号プレースホルダー 4"/>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6"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2838381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3" name="フッター プレースホルダー 2"/>
          <p:cNvSpPr>
            <a:spLocks noGrp="1"/>
          </p:cNvSpPr>
          <p:nvPr>
            <p:ph type="ftr" sz="quarter" idx="11"/>
          </p:nvPr>
        </p:nvSpPr>
        <p:spPr/>
        <p:txBody>
          <a:bodyPr/>
          <a:lstStyle/>
          <a:p>
            <a:endParaRPr lang="ja-JP" altLang="en-US">
              <a:solidFill>
                <a:srgbClr val="FFFFFF">
                  <a:tint val="75000"/>
                </a:srgbClr>
              </a:solidFill>
            </a:endParaRPr>
          </a:p>
        </p:txBody>
      </p:sp>
      <p:sp>
        <p:nvSpPr>
          <p:cNvPr id="4" name="スライド番号プレースホルダー 3"/>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5"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586742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4228286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1741325"/>
            <a:ext cx="8208000" cy="2387600"/>
          </a:xfrm>
        </p:spPr>
        <p:txBody>
          <a:bodyPr anchor="b">
            <a:normAutofit/>
          </a:bodyPr>
          <a:lstStyle>
            <a:lvl1pPr algn="ctr">
              <a:defRPr sz="4400"/>
            </a:lvl1pPr>
          </a:lstStyle>
          <a:p>
            <a:r>
              <a:rPr kumimoji="1" lang="ja-JP" altLang="en-US" dirty="0"/>
              <a:t>マスター タイトルの書式設定</a:t>
            </a:r>
          </a:p>
        </p:txBody>
      </p:sp>
      <p:sp>
        <p:nvSpPr>
          <p:cNvPr id="3"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1240047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3065239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981000"/>
            <a:ext cx="8208000" cy="2852737"/>
          </a:xfrm>
        </p:spPr>
        <p:txBody>
          <a:bodyPr anchor="b">
            <a:normAutofit/>
          </a:bodyPr>
          <a:lstStyle>
            <a:lvl1pPr algn="ctr">
              <a:defRPr sz="4000"/>
            </a:lvl1p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4914" y="4149664"/>
            <a:ext cx="5234173" cy="1645200"/>
          </a:xfrm>
          <a:prstGeom prst="rect">
            <a:avLst/>
          </a:prstGeom>
        </p:spPr>
      </p:pic>
    </p:spTree>
    <p:extLst>
      <p:ext uri="{BB962C8B-B14F-4D97-AF65-F5344CB8AC3E}">
        <p14:creationId xmlns:p14="http://schemas.microsoft.com/office/powerpoint/2010/main" val="327726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879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3567376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8" name="フッター プレースホルダー 7"/>
          <p:cNvSpPr>
            <a:spLocks noGrp="1"/>
          </p:cNvSpPr>
          <p:nvPr>
            <p:ph type="ftr" sz="quarter" idx="11"/>
          </p:nvPr>
        </p:nvSpPr>
        <p:spPr/>
        <p:txBody>
          <a:bodyPr/>
          <a:lstStyle/>
          <a:p>
            <a:endParaRPr lang="ja-JP" altLang="en-US">
              <a:solidFill>
                <a:srgbClr val="FFFFFF">
                  <a:tint val="75000"/>
                </a:srgbClr>
              </a:solidFill>
            </a:endParaRPr>
          </a:p>
        </p:txBody>
      </p:sp>
      <p:sp>
        <p:nvSpPr>
          <p:cNvPr id="9" name="スライド番号プレースホルダー 8"/>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2741404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a:solidFill>
                <a:srgbClr val="FFFFFF">
                  <a:tint val="75000"/>
                </a:srgbClr>
              </a:solidFill>
            </a:endParaRPr>
          </a:p>
        </p:txBody>
      </p:sp>
      <p:sp>
        <p:nvSpPr>
          <p:cNvPr id="5" name="スライド番号プレースホルダー 4"/>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6"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234599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3" name="フッター プレースホルダー 2"/>
          <p:cNvSpPr>
            <a:spLocks noGrp="1"/>
          </p:cNvSpPr>
          <p:nvPr>
            <p:ph type="ftr" sz="quarter" idx="11"/>
          </p:nvPr>
        </p:nvSpPr>
        <p:spPr/>
        <p:txBody>
          <a:bodyPr/>
          <a:lstStyle/>
          <a:p>
            <a:endParaRPr lang="ja-JP" altLang="en-US">
              <a:solidFill>
                <a:srgbClr val="FFFFFF">
                  <a:tint val="75000"/>
                </a:srgbClr>
              </a:solidFill>
            </a:endParaRPr>
          </a:p>
        </p:txBody>
      </p:sp>
      <p:sp>
        <p:nvSpPr>
          <p:cNvPr id="4" name="スライド番号プレースホルダー 3"/>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5"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17825172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1302550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981000"/>
            <a:ext cx="8208000" cy="2852737"/>
          </a:xfrm>
        </p:spPr>
        <p:txBody>
          <a:bodyPr anchor="b">
            <a:normAutofit/>
          </a:bodyPr>
          <a:lstStyle>
            <a:lvl1pPr algn="ctr">
              <a:defRPr sz="4000"/>
            </a:lvl1p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6816" y="4483169"/>
            <a:ext cx="5230368" cy="1645920"/>
          </a:xfrm>
          <a:prstGeom prst="rect">
            <a:avLst/>
          </a:prstGeom>
        </p:spPr>
      </p:pic>
    </p:spTree>
    <p:extLst>
      <p:ext uri="{BB962C8B-B14F-4D97-AF65-F5344CB8AC3E}">
        <p14:creationId xmlns:p14="http://schemas.microsoft.com/office/powerpoint/2010/main" val="3077798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
        <p:nvSpPr>
          <p:cNvPr id="8" name="テキスト プレースホルダー 7"/>
          <p:cNvSpPr>
            <a:spLocks noGrp="1"/>
          </p:cNvSpPr>
          <p:nvPr>
            <p:ph type="body" sz="quarter" idx="13" hasCustomPrompt="1"/>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kumimoji="1" lang="ja-JP" altLang="en-US" dirty="0"/>
              <a:t>ダミー</a:t>
            </a:r>
          </a:p>
        </p:txBody>
      </p:sp>
    </p:spTree>
    <p:extLst>
      <p:ext uri="{BB962C8B-B14F-4D97-AF65-F5344CB8AC3E}">
        <p14:creationId xmlns:p14="http://schemas.microsoft.com/office/powerpoint/2010/main" val="3455271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12"/>
          </p:nvPr>
        </p:nvSpPr>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
        <p:nvSpPr>
          <p:cNvPr id="10" name="テキスト プレースホルダー 7"/>
          <p:cNvSpPr>
            <a:spLocks noGrp="1"/>
          </p:cNvSpPr>
          <p:nvPr>
            <p:ph type="body" sz="quarter" idx="13" hasCustomPrompt="1"/>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kumimoji="1" lang="ja-JP" altLang="en-US" dirty="0"/>
              <a:t>ダミー</a:t>
            </a:r>
          </a:p>
        </p:txBody>
      </p:sp>
    </p:spTree>
    <p:extLst>
      <p:ext uri="{BB962C8B-B14F-4D97-AF65-F5344CB8AC3E}">
        <p14:creationId xmlns:p14="http://schemas.microsoft.com/office/powerpoint/2010/main" val="7920622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
        <p:nvSpPr>
          <p:cNvPr id="7" name="テキスト プレースホルダー 7"/>
          <p:cNvSpPr>
            <a:spLocks noGrp="1"/>
          </p:cNvSpPr>
          <p:nvPr>
            <p:ph type="body" sz="quarter" idx="13" hasCustomPrompt="1"/>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kumimoji="1" lang="ja-JP" altLang="en-US" dirty="0"/>
              <a:t>ダミー</a:t>
            </a:r>
          </a:p>
        </p:txBody>
      </p:sp>
    </p:spTree>
    <p:extLst>
      <p:ext uri="{BB962C8B-B14F-4D97-AF65-F5344CB8AC3E}">
        <p14:creationId xmlns:p14="http://schemas.microsoft.com/office/powerpoint/2010/main" val="1187512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
        <p:nvSpPr>
          <p:cNvPr id="6" name="テキスト プレースホルダー 7"/>
          <p:cNvSpPr>
            <a:spLocks noGrp="1"/>
          </p:cNvSpPr>
          <p:nvPr>
            <p:ph type="body" sz="quarter" idx="13" hasCustomPrompt="1"/>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kumimoji="1" lang="ja-JP" altLang="en-US" dirty="0"/>
              <a:t>ダミー</a:t>
            </a:r>
          </a:p>
        </p:txBody>
      </p:sp>
      <p:sp>
        <p:nvSpPr>
          <p:cNvPr id="2" name="テキスト ボックス 1"/>
          <p:cNvSpPr txBox="1"/>
          <p:nvPr userDrawn="1"/>
        </p:nvSpPr>
        <p:spPr>
          <a:xfrm>
            <a:off x="1412875" y="1158875"/>
            <a:ext cx="184666" cy="369332"/>
          </a:xfrm>
          <a:prstGeom prst="rect">
            <a:avLst/>
          </a:prstGeom>
          <a:noFill/>
        </p:spPr>
        <p:txBody>
          <a:bodyPr wrap="none" rtlCol="0">
            <a:spAutoFit/>
          </a:bodyPr>
          <a:lstStyle/>
          <a:p>
            <a:pPr algn="ctr" fontAlgn="base">
              <a:spcBef>
                <a:spcPct val="0"/>
              </a:spcBef>
              <a:spcAft>
                <a:spcPct val="0"/>
              </a:spcAft>
            </a:pPr>
            <a:endParaRPr lang="ja-JP" altLang="en-US" dirty="0">
              <a:solidFill>
                <a:prstClr val="black"/>
              </a:solidFill>
              <a:latin typeface="Arial" pitchFamily="34" charset="0"/>
              <a:ea typeface="ＭＳ Ｐゴシック" pitchFamily="50" charset="-128"/>
            </a:endParaRPr>
          </a:p>
        </p:txBody>
      </p:sp>
    </p:spTree>
    <p:extLst>
      <p:ext uri="{BB962C8B-B14F-4D97-AF65-F5344CB8AC3E}">
        <p14:creationId xmlns:p14="http://schemas.microsoft.com/office/powerpoint/2010/main" val="38561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957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
            <a:ext cx="9144000" cy="6857465"/>
          </a:xfrm>
          <a:prstGeom prst="rect">
            <a:avLst/>
          </a:prstGeom>
        </p:spPr>
      </p:pic>
      <p:pic>
        <p:nvPicPr>
          <p:cNvPr id="9" name="図 8" descr="ページ下ロゴ-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12764"/>
            <a:ext cx="9144000" cy="745236"/>
          </a:xfrm>
          <a:prstGeom prst="rect">
            <a:avLst/>
          </a:prstGeom>
        </p:spPr>
      </p:pic>
      <p:sp>
        <p:nvSpPr>
          <p:cNvPr id="2" name="タイトル 1"/>
          <p:cNvSpPr>
            <a:spLocks noGrp="1"/>
          </p:cNvSpPr>
          <p:nvPr>
            <p:ph type="ctrTitle"/>
          </p:nvPr>
        </p:nvSpPr>
        <p:spPr>
          <a:xfrm>
            <a:off x="468000" y="1122363"/>
            <a:ext cx="8208000" cy="2387600"/>
          </a:xfrm>
        </p:spPr>
        <p:txBody>
          <a:bodyPr anchor="b">
            <a:normAutofit/>
          </a:bodyPr>
          <a:lstStyle>
            <a:lvl1pPr algn="ctr">
              <a:defRPr sz="3000">
                <a:solidFill>
                  <a:schemeClr val="bg1"/>
                </a:solidFill>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468000" y="3602038"/>
            <a:ext cx="820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7650" y="4779004"/>
            <a:ext cx="4457700" cy="1052703"/>
          </a:xfrm>
          <a:prstGeom prst="rect">
            <a:avLst/>
          </a:prstGeom>
        </p:spPr>
      </p:pic>
      <p:sp>
        <p:nvSpPr>
          <p:cNvPr id="10" name="正方形/長方形 9"/>
          <p:cNvSpPr/>
          <p:nvPr userDrawn="1"/>
        </p:nvSpPr>
        <p:spPr>
          <a:xfrm>
            <a:off x="8839200" y="65532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1" name="図 10" descr="PCマーク_151105.jpg"/>
          <p:cNvPicPr>
            <a:picLocks noChangeAspect="1"/>
          </p:cNvPicPr>
          <p:nvPr userDrawn="1"/>
        </p:nvPicPr>
        <p:blipFill>
          <a:blip r:embed="rId5" cstate="print"/>
          <a:stretch>
            <a:fillRect/>
          </a:stretch>
        </p:blipFill>
        <p:spPr>
          <a:xfrm>
            <a:off x="8839200" y="6412992"/>
            <a:ext cx="222504" cy="216408"/>
          </a:xfrm>
          <a:prstGeom prst="rect">
            <a:avLst/>
          </a:prstGeom>
        </p:spPr>
      </p:pic>
      <p:sp>
        <p:nvSpPr>
          <p:cNvPr id="13" name="正方形/長方形 12"/>
          <p:cNvSpPr/>
          <p:nvPr userDrawn="1"/>
        </p:nvSpPr>
        <p:spPr>
          <a:xfrm>
            <a:off x="4788504" y="4725144"/>
            <a:ext cx="4320000" cy="1169551"/>
          </a:xfrm>
          <a:prstGeom prst="rect">
            <a:avLst/>
          </a:prstGeom>
          <a:solidFill>
            <a:schemeClr val="bg1"/>
          </a:solidFill>
          <a:ln w="19050">
            <a:solidFill>
              <a:srgbClr val="FF0000"/>
            </a:solidFill>
          </a:ln>
        </p:spPr>
        <p:txBody>
          <a:bodyPr wrap="square">
            <a:spAutoFit/>
          </a:bodyPr>
          <a:lstStyle/>
          <a:p>
            <a:r>
              <a:rPr lang="en-US" altLang="ja-JP" sz="1000" dirty="0">
                <a:solidFill>
                  <a:prstClr val="black"/>
                </a:solidFill>
              </a:rPr>
              <a:t>【</a:t>
            </a:r>
            <a:r>
              <a:rPr lang="ja-JP" altLang="en-US" sz="1000" dirty="0">
                <a:solidFill>
                  <a:prstClr val="black"/>
                </a:solidFill>
              </a:rPr>
              <a:t>禁忌（次の患者には投与しないこと）</a:t>
            </a:r>
            <a:r>
              <a:rPr lang="en-US" altLang="ja-JP" sz="1000" dirty="0">
                <a:solidFill>
                  <a:prstClr val="black"/>
                </a:solidFill>
              </a:rPr>
              <a:t>】</a:t>
            </a:r>
            <a:br>
              <a:rPr lang="en-US" altLang="ja-JP" sz="1000" dirty="0">
                <a:solidFill>
                  <a:prstClr val="black"/>
                </a:solidFill>
              </a:rPr>
            </a:br>
            <a:r>
              <a:rPr lang="ja-JP" altLang="en-US" sz="1000" dirty="0">
                <a:solidFill>
                  <a:prstClr val="black"/>
                </a:solidFill>
              </a:rPr>
              <a:t>（</a:t>
            </a:r>
            <a:r>
              <a:rPr lang="en-US" altLang="ja-JP" sz="1000" dirty="0">
                <a:solidFill>
                  <a:prstClr val="black"/>
                </a:solidFill>
              </a:rPr>
              <a:t>1</a:t>
            </a:r>
            <a:r>
              <a:rPr lang="ja-JP" altLang="en-US" sz="1000" dirty="0">
                <a:solidFill>
                  <a:prstClr val="black"/>
                </a:solidFill>
              </a:rPr>
              <a:t>） 本剤の成分に対し過敏症の既往歴のある患者</a:t>
            </a:r>
          </a:p>
          <a:p>
            <a:r>
              <a:rPr lang="ja-JP" altLang="en-US" sz="1000" dirty="0">
                <a:solidFill>
                  <a:prstClr val="black"/>
                </a:solidFill>
              </a:rPr>
              <a:t>（</a:t>
            </a:r>
            <a:r>
              <a:rPr lang="en-US" altLang="ja-JP" sz="1000" dirty="0">
                <a:solidFill>
                  <a:prstClr val="black"/>
                </a:solidFill>
              </a:rPr>
              <a:t>2</a:t>
            </a:r>
            <a:r>
              <a:rPr lang="ja-JP" altLang="en-US" sz="1000" dirty="0">
                <a:solidFill>
                  <a:prstClr val="black"/>
                </a:solidFill>
              </a:rPr>
              <a:t>） 重症ケトーシス、糖尿病性昏睡又は前昏睡の患者</a:t>
            </a:r>
          </a:p>
          <a:p>
            <a:r>
              <a:rPr lang="ja-JP" altLang="en-US" sz="1000" dirty="0">
                <a:solidFill>
                  <a:prstClr val="black"/>
                </a:solidFill>
              </a:rPr>
              <a:t>［輸液及びインスリンによる速やかな高血糖の是正が必須となるので本剤の投与は適さない。］</a:t>
            </a:r>
          </a:p>
          <a:p>
            <a:r>
              <a:rPr lang="ja-JP" altLang="en-US" sz="1000" dirty="0">
                <a:solidFill>
                  <a:prstClr val="black"/>
                </a:solidFill>
              </a:rPr>
              <a:t>（</a:t>
            </a:r>
            <a:r>
              <a:rPr lang="en-US" altLang="ja-JP" sz="1000" dirty="0">
                <a:solidFill>
                  <a:prstClr val="black"/>
                </a:solidFill>
              </a:rPr>
              <a:t>3</a:t>
            </a:r>
            <a:r>
              <a:rPr lang="ja-JP" altLang="en-US" sz="1000" dirty="0">
                <a:solidFill>
                  <a:prstClr val="black"/>
                </a:solidFill>
              </a:rPr>
              <a:t>） 重症感染症、手術前後、重篤な外傷のある患者</a:t>
            </a:r>
          </a:p>
          <a:p>
            <a:r>
              <a:rPr lang="ja-JP" altLang="en-US" sz="1000" dirty="0">
                <a:solidFill>
                  <a:prstClr val="black"/>
                </a:solidFill>
              </a:rPr>
              <a:t>［インスリン注射による血糖管理が望まれるので本剤の投与は適さない。］</a:t>
            </a:r>
          </a:p>
        </p:txBody>
      </p:sp>
      <p:grpSp>
        <p:nvGrpSpPr>
          <p:cNvPr id="14" name="グループ化 13"/>
          <p:cNvGrpSpPr/>
          <p:nvPr userDrawn="1"/>
        </p:nvGrpSpPr>
        <p:grpSpPr>
          <a:xfrm>
            <a:off x="252000" y="4660694"/>
            <a:ext cx="1333075" cy="169277"/>
            <a:chOff x="252000" y="4602306"/>
            <a:chExt cx="1333075" cy="169277"/>
          </a:xfrm>
        </p:grpSpPr>
        <p:sp>
          <p:nvSpPr>
            <p:cNvPr id="15" name="正方形/長方形 14"/>
            <p:cNvSpPr/>
            <p:nvPr/>
          </p:nvSpPr>
          <p:spPr>
            <a:xfrm>
              <a:off x="252000" y="4602306"/>
              <a:ext cx="828000" cy="169277"/>
            </a:xfrm>
            <a:prstGeom prst="rect">
              <a:avLst/>
            </a:prstGeom>
            <a:noFill/>
            <a:ln w="6350">
              <a:solidFill>
                <a:schemeClr val="bg1"/>
              </a:solidFill>
            </a:ln>
          </p:spPr>
          <p:txBody>
            <a:bodyPr wrap="square" anchor="ctr">
              <a:spAutoFit/>
            </a:bodyPr>
            <a:lstStyle/>
            <a:p>
              <a:pPr algn="ctr"/>
              <a:r>
                <a:rPr lang="ja-JP" altLang="en-US" sz="500" dirty="0">
                  <a:solidFill>
                    <a:prstClr val="white"/>
                  </a:solidFill>
                </a:rPr>
                <a:t>日本標準商品分類番号</a:t>
              </a:r>
            </a:p>
          </p:txBody>
        </p:sp>
        <p:sp>
          <p:nvSpPr>
            <p:cNvPr id="16" name="正方形/長方形 15"/>
            <p:cNvSpPr/>
            <p:nvPr/>
          </p:nvSpPr>
          <p:spPr>
            <a:xfrm>
              <a:off x="1081075" y="4602306"/>
              <a:ext cx="504000" cy="169277"/>
            </a:xfrm>
            <a:prstGeom prst="rect">
              <a:avLst/>
            </a:prstGeom>
            <a:noFill/>
            <a:ln w="6350">
              <a:solidFill>
                <a:schemeClr val="bg1"/>
              </a:solidFill>
            </a:ln>
          </p:spPr>
          <p:txBody>
            <a:bodyPr wrap="square" anchor="ctr">
              <a:spAutoFit/>
            </a:bodyPr>
            <a:lstStyle/>
            <a:p>
              <a:pPr algn="ctr"/>
              <a:r>
                <a:rPr lang="en-US" altLang="ja-JP" sz="500" dirty="0">
                  <a:solidFill>
                    <a:prstClr val="white"/>
                  </a:solidFill>
                </a:rPr>
                <a:t>873969</a:t>
              </a:r>
              <a:endParaRPr lang="ja-JP" altLang="en-US" sz="500" dirty="0">
                <a:solidFill>
                  <a:prstClr val="white"/>
                </a:solidFill>
              </a:endParaRPr>
            </a:p>
          </p:txBody>
        </p:sp>
      </p:grpSp>
      <p:pic>
        <p:nvPicPr>
          <p:cNvPr id="17" name="Picture 1" descr="C:\Users\01023669\Documents\2.ジャディアンス\ロゴとかDI\投薬制限解除kaijo.png"/>
          <p:cNvPicPr>
            <a:picLocks noChangeAspect="1" noChangeArrowheads="1"/>
          </p:cNvPicPr>
          <p:nvPr userDrawn="1"/>
        </p:nvPicPr>
        <p:blipFill>
          <a:blip r:embed="rId6" cstate="print"/>
          <a:srcRect/>
          <a:stretch>
            <a:fillRect/>
          </a:stretch>
        </p:blipFill>
        <p:spPr bwMode="auto">
          <a:xfrm>
            <a:off x="247650" y="3141000"/>
            <a:ext cx="1800548" cy="1389107"/>
          </a:xfrm>
          <a:prstGeom prst="rect">
            <a:avLst/>
          </a:prstGeom>
          <a:noFill/>
        </p:spPr>
      </p:pic>
    </p:spTree>
    <p:extLst>
      <p:ext uri="{BB962C8B-B14F-4D97-AF65-F5344CB8AC3E}">
        <p14:creationId xmlns:p14="http://schemas.microsoft.com/office/powerpoint/2010/main" val="3603857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7"/>
            <a:ext cx="9144000" cy="6857465"/>
          </a:xfrm>
          <a:prstGeom prst="rect">
            <a:avLst/>
          </a:prstGeom>
        </p:spPr>
      </p:pic>
      <p:sp>
        <p:nvSpPr>
          <p:cNvPr id="2" name="タイトル 1"/>
          <p:cNvSpPr>
            <a:spLocks noGrp="1"/>
          </p:cNvSpPr>
          <p:nvPr>
            <p:ph type="title"/>
          </p:nvPr>
        </p:nvSpPr>
        <p:spPr>
          <a:xfrm>
            <a:off x="899592" y="2060848"/>
            <a:ext cx="6624000" cy="2304000"/>
          </a:xfrm>
        </p:spPr>
        <p:txBody>
          <a:bodyPr anchor="ctr">
            <a:normAutofit/>
          </a:bodyPr>
          <a:lstStyle>
            <a:lvl1pPr>
              <a:defRPr sz="30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99592" y="4589463"/>
            <a:ext cx="66240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6" name="スライド番号プレースホルダー 5"/>
          <p:cNvSpPr>
            <a:spLocks noGrp="1"/>
          </p:cNvSpPr>
          <p:nvPr>
            <p:ph type="sldNum" sz="quarter" idx="12"/>
          </p:nvPr>
        </p:nvSpPr>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62178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kumimoji="0" lang="ja-JP" altLang="en-US">
              <a:solidFill>
                <a:prstClr val="black"/>
              </a:solidFill>
            </a:endParaRPr>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kumimoji="0" lang="ja-JP" altLang="en-US">
              <a:solidFill>
                <a:prstClr val="black"/>
              </a:solidFill>
            </a:endParaRPr>
          </a:p>
        </p:txBody>
      </p:sp>
      <p:sp>
        <p:nvSpPr>
          <p:cNvPr id="5" name="スライド番号プレースホルダ 4"/>
          <p:cNvSpPr>
            <a:spLocks noGrp="1"/>
          </p:cNvSpPr>
          <p:nvPr>
            <p:ph type="sldNum" sz="quarter" idx="12"/>
          </p:nvPr>
        </p:nvSpPr>
        <p:spPr/>
        <p:txBody>
          <a:bodyPr anchor="b"/>
          <a:lstStyle>
            <a:lvl1pPr algn="r" rtl="0" fontAlgn="auto">
              <a:spcBef>
                <a:spcPts val="0"/>
              </a:spcBef>
              <a:spcAft>
                <a:spcPts val="0"/>
              </a:spcAft>
              <a:defRPr kumimoji="1" lang="ja-JP" altLang="en-US" sz="1200" kern="1200" smtClean="0">
                <a:solidFill>
                  <a:prstClr val="black"/>
                </a:solidFill>
                <a:latin typeface="+mj-lt"/>
                <a:ea typeface="+mn-ea"/>
                <a:cs typeface="+mn-cs"/>
              </a:defRPr>
            </a:lvl1pPr>
          </a:lstStyle>
          <a:p>
            <a:pPr>
              <a:defRPr/>
            </a:pPr>
            <a:fld id="{662EC226-8450-4EDA-8415-FE5F687EB588}" type="slidenum">
              <a:rPr lang="en-US" altLang="ja-JP"/>
              <a:pPr>
                <a:defRPr/>
              </a:pPr>
              <a:t>‹#›</a:t>
            </a:fld>
            <a:endParaRPr lang="en-US"/>
          </a:p>
        </p:txBody>
      </p:sp>
    </p:spTree>
    <p:extLst>
      <p:ext uri="{BB962C8B-B14F-4D97-AF65-F5344CB8AC3E}">
        <p14:creationId xmlns:p14="http://schemas.microsoft.com/office/powerpoint/2010/main" val="3617424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7" name="Rectangle 3"/>
          <p:cNvSpPr>
            <a:spLocks noGrp="1" noChangeArrowheads="1"/>
          </p:cNvSpPr>
          <p:nvPr>
            <p:ph type="ctrTitle"/>
          </p:nvPr>
        </p:nvSpPr>
        <p:spPr>
          <a:xfrm>
            <a:off x="530225" y="225426"/>
            <a:ext cx="7772400" cy="1470025"/>
          </a:xfrm>
        </p:spPr>
        <p:txBody>
          <a:bodyPr/>
          <a:lstStyle>
            <a:lvl1pPr>
              <a:defRPr sz="3600" b="1"/>
            </a:lvl1pPr>
          </a:lstStyle>
          <a:p>
            <a:r>
              <a:rPr lang="en-GB"/>
              <a:t>Click to edit Master title style</a:t>
            </a:r>
          </a:p>
        </p:txBody>
      </p:sp>
      <p:sp>
        <p:nvSpPr>
          <p:cNvPr id="93188"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1607752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923193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9277617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8780996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3243154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0317140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51425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1741325"/>
            <a:ext cx="8208000" cy="2387600"/>
          </a:xfrm>
        </p:spPr>
        <p:txBody>
          <a:bodyPr anchor="b">
            <a:normAutofit/>
          </a:bodyPr>
          <a:lstStyle>
            <a:lvl1pPr algn="ctr">
              <a:defRPr sz="4400"/>
            </a:lvl1pPr>
          </a:lstStyle>
          <a:p>
            <a:r>
              <a:rPr kumimoji="1" lang="ja-JP" altLang="en-US" dirty="0"/>
              <a:t>マスター タイトルの書式設定</a:t>
            </a:r>
          </a:p>
        </p:txBody>
      </p:sp>
      <p:sp>
        <p:nvSpPr>
          <p:cNvPr id="3"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Tree>
    <p:extLst>
      <p:ext uri="{BB962C8B-B14F-4D97-AF65-F5344CB8AC3E}">
        <p14:creationId xmlns:p14="http://schemas.microsoft.com/office/powerpoint/2010/main" val="877004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5753351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9060062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5477850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7" y="344489"/>
            <a:ext cx="2041525" cy="55435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5940" y="344489"/>
            <a:ext cx="5976937" cy="55435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668170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1741325"/>
            <a:ext cx="8208000" cy="2387600"/>
          </a:xfrm>
        </p:spPr>
        <p:txBody>
          <a:bodyPr anchor="b">
            <a:normAutofit/>
          </a:bodyPr>
          <a:lstStyle>
            <a:lvl1pPr algn="ctr">
              <a:defRPr sz="4400"/>
            </a:lvl1pPr>
          </a:lstStyle>
          <a:p>
            <a:r>
              <a:rPr kumimoji="1" lang="ja-JP" altLang="en-US" dirty="0"/>
              <a:t>マスター タイトルの書式設定</a:t>
            </a:r>
          </a:p>
        </p:txBody>
      </p:sp>
      <p:sp>
        <p:nvSpPr>
          <p:cNvPr id="3"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939742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7"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18333989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981000"/>
            <a:ext cx="8208000" cy="2852737"/>
          </a:xfrm>
        </p:spPr>
        <p:txBody>
          <a:bodyPr anchor="b">
            <a:normAutofit/>
          </a:bodyPr>
          <a:lstStyle>
            <a:lvl1pPr algn="ctr">
              <a:defRPr sz="4000"/>
            </a:lvl1p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4914" y="4149664"/>
            <a:ext cx="5234173" cy="1645200"/>
          </a:xfrm>
          <a:prstGeom prst="rect">
            <a:avLst/>
          </a:prstGeom>
        </p:spPr>
      </p:pic>
    </p:spTree>
    <p:extLst>
      <p:ext uri="{BB962C8B-B14F-4D97-AF65-F5344CB8AC3E}">
        <p14:creationId xmlns:p14="http://schemas.microsoft.com/office/powerpoint/2010/main" val="41055401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14363221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8" name="フッター プレースホルダー 7"/>
          <p:cNvSpPr>
            <a:spLocks noGrp="1"/>
          </p:cNvSpPr>
          <p:nvPr>
            <p:ph type="ftr" sz="quarter" idx="11"/>
          </p:nvPr>
        </p:nvSpPr>
        <p:spPr/>
        <p:txBody>
          <a:bodyPr/>
          <a:lstStyle/>
          <a:p>
            <a:endParaRPr lang="ja-JP" altLang="en-US">
              <a:solidFill>
                <a:srgbClr val="FFFFFF">
                  <a:tint val="75000"/>
                </a:srgbClr>
              </a:solidFill>
            </a:endParaRPr>
          </a:p>
        </p:txBody>
      </p:sp>
      <p:sp>
        <p:nvSpPr>
          <p:cNvPr id="9" name="スライド番号プレースホルダー 8"/>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13683732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a:solidFill>
                <a:srgbClr val="FFFFFF">
                  <a:tint val="75000"/>
                </a:srgbClr>
              </a:solidFill>
            </a:endParaRPr>
          </a:p>
        </p:txBody>
      </p:sp>
      <p:sp>
        <p:nvSpPr>
          <p:cNvPr id="5" name="スライド番号プレースホルダー 4"/>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6"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429182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
        <p:nvSpPr>
          <p:cNvPr id="7"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kumimoji="0" lang="ja-JP" altLang="en-US" sz="1200">
                <a:solidFill>
                  <a:srgbClr val="FFFFFF"/>
                </a:solidFill>
              </a:rPr>
              <a:pPr algn="r"/>
              <a:t>‹#›</a:t>
            </a:fld>
            <a:endParaRPr kumimoji="0" lang="en-US" altLang="ja-JP" sz="1200" dirty="0">
              <a:solidFill>
                <a:srgbClr val="FFFFFF"/>
              </a:solidFill>
            </a:endParaRPr>
          </a:p>
        </p:txBody>
      </p:sp>
    </p:spTree>
    <p:extLst>
      <p:ext uri="{BB962C8B-B14F-4D97-AF65-F5344CB8AC3E}">
        <p14:creationId xmlns:p14="http://schemas.microsoft.com/office/powerpoint/2010/main" val="18776793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3" name="フッター プレースホルダー 2"/>
          <p:cNvSpPr>
            <a:spLocks noGrp="1"/>
          </p:cNvSpPr>
          <p:nvPr>
            <p:ph type="ftr" sz="quarter" idx="11"/>
          </p:nvPr>
        </p:nvSpPr>
        <p:spPr/>
        <p:txBody>
          <a:bodyPr/>
          <a:lstStyle/>
          <a:p>
            <a:endParaRPr lang="ja-JP" altLang="en-US">
              <a:solidFill>
                <a:srgbClr val="FFFFFF">
                  <a:tint val="75000"/>
                </a:srgbClr>
              </a:solidFill>
            </a:endParaRPr>
          </a:p>
        </p:txBody>
      </p:sp>
      <p:sp>
        <p:nvSpPr>
          <p:cNvPr id="4" name="スライド番号プレースホルダー 3"/>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5"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6969142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29228366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8"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9889637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191F8A60-DE72-4644-AD6F-14EA39E3901B}" type="slidenum">
              <a:rPr lang="ja-JP" altLang="en-US" smtClean="0">
                <a:solidFill>
                  <a:prstClr val="black"/>
                </a:solidFill>
              </a:rPr>
              <a:pPr/>
              <a:t>‹#›</a:t>
            </a:fld>
            <a:endParaRPr lang="ja-JP" altLang="en-US">
              <a:solidFill>
                <a:prstClr val="black"/>
              </a:solidFill>
            </a:endParaRPr>
          </a:p>
        </p:txBody>
      </p:sp>
      <p:sp>
        <p:nvSpPr>
          <p:cNvPr id="8" name="テキスト プレースホルダー 7"/>
          <p:cNvSpPr>
            <a:spLocks noGrp="1"/>
          </p:cNvSpPr>
          <p:nvPr>
            <p:ph type="body" sz="quarter" idx="13" hasCustomPrompt="1"/>
          </p:nvPr>
        </p:nvSpPr>
        <p:spPr>
          <a:xfrm>
            <a:off x="2483769" y="6611779"/>
            <a:ext cx="4968552" cy="246221"/>
          </a:xfrm>
        </p:spPr>
        <p:txBody>
          <a:bodyPr anchor="b">
            <a:spAutoFit/>
          </a:bodyPr>
          <a:lstStyle>
            <a:lvl1pPr marL="0" indent="0" algn="r">
              <a:spcBef>
                <a:spcPts val="0"/>
              </a:spcBef>
              <a:buNone/>
              <a:defRPr sz="1000"/>
            </a:lvl1pPr>
            <a:lvl2pPr marL="457200" indent="0" algn="r">
              <a:spcBef>
                <a:spcPts val="0"/>
              </a:spcBef>
              <a:buNone/>
              <a:defRPr sz="1000"/>
            </a:lvl2pPr>
            <a:lvl3pPr marL="914400" indent="0" algn="r">
              <a:spcBef>
                <a:spcPts val="0"/>
              </a:spcBef>
              <a:buNone/>
              <a:defRPr sz="1000"/>
            </a:lvl3pPr>
            <a:lvl4pPr marL="1371600" indent="0" algn="r">
              <a:spcBef>
                <a:spcPts val="0"/>
              </a:spcBef>
              <a:buNone/>
              <a:defRPr sz="1000"/>
            </a:lvl4pPr>
            <a:lvl5pPr marL="1828800" indent="0" algn="r">
              <a:spcBef>
                <a:spcPts val="0"/>
              </a:spcBef>
              <a:buNone/>
              <a:defRPr sz="1000"/>
            </a:lvl5pPr>
          </a:lstStyle>
          <a:p>
            <a:pPr lvl="0"/>
            <a:r>
              <a:rPr kumimoji="1" lang="ja-JP" altLang="en-US" dirty="0"/>
              <a:t>ダミー</a:t>
            </a:r>
          </a:p>
        </p:txBody>
      </p:sp>
    </p:spTree>
    <p:extLst>
      <p:ext uri="{BB962C8B-B14F-4D97-AF65-F5344CB8AC3E}">
        <p14:creationId xmlns:p14="http://schemas.microsoft.com/office/powerpoint/2010/main" val="1415398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850" y="2420937"/>
            <a:ext cx="7488238" cy="1584325"/>
          </a:xfrm>
        </p:spPr>
        <p:txBody>
          <a:bodyPr anchor="b">
            <a:normAutofit/>
          </a:bodyPr>
          <a:lstStyle>
            <a:lvl1pPr algn="l">
              <a:defRPr sz="3200">
                <a:solidFill>
                  <a:srgbClr val="008C7D"/>
                </a:solidFill>
              </a:defRPr>
            </a:lvl1pPr>
          </a:lstStyle>
          <a:p>
            <a:r>
              <a:rPr kumimoji="1" lang="ja-JP" altLang="en-US" dirty="0"/>
              <a:t>マスター タイトルの書式設定</a:t>
            </a: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54914" y="4149664"/>
            <a:ext cx="5234173" cy="1645200"/>
          </a:xfrm>
          <a:prstGeom prst="rect">
            <a:avLst/>
          </a:prstGeom>
        </p:spPr>
      </p:pic>
    </p:spTree>
    <p:extLst>
      <p:ext uri="{BB962C8B-B14F-4D97-AF65-F5344CB8AC3E}">
        <p14:creationId xmlns:p14="http://schemas.microsoft.com/office/powerpoint/2010/main" val="13267775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1" y="1741325"/>
            <a:ext cx="8229599" cy="2387600"/>
          </a:xfrm>
        </p:spPr>
        <p:txBody>
          <a:bodyPr vert="horz" lIns="91440" tIns="45720" rIns="91440" bIns="45720" rtlCol="0" anchor="ctr">
            <a:normAutofit/>
          </a:bodyPr>
          <a:lstStyle>
            <a:lvl1pPr algn="ctr">
              <a:defRPr lang="ja-JP" altLang="en-US" sz="4400" dirty="0"/>
            </a:lvl1pPr>
          </a:lstStyle>
          <a:p>
            <a:pPr lvl="0" algn="ctr" fontAlgn="auto">
              <a:spcAft>
                <a:spcPts val="0"/>
              </a:spcAft>
            </a:pPr>
            <a:r>
              <a:rPr kumimoji="1" lang="ja-JP" altLang="en-US" dirty="0"/>
              <a:t>マスター タイトルの書式設定</a:t>
            </a:r>
          </a:p>
        </p:txBody>
      </p:sp>
      <p:sp>
        <p:nvSpPr>
          <p:cNvPr id="5" name="サブタイトル 2"/>
          <p:cNvSpPr>
            <a:spLocks noGrp="1"/>
          </p:cNvSpPr>
          <p:nvPr>
            <p:ph type="subTitle" idx="1"/>
          </p:nvPr>
        </p:nvSpPr>
        <p:spPr>
          <a:xfrm>
            <a:off x="468000" y="4221000"/>
            <a:ext cx="8208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3916675711"/>
      </p:ext>
    </p:extLst>
  </p:cSld>
  <p:clrMapOvr>
    <a:masterClrMapping/>
  </p:clrMapOvr>
  <p:extLst mod="1">
    <p:ext uri="{DCECCB84-F9BA-43D5-87BE-67443E8EF086}">
      <p15:sldGuideLst xmlns:p15="http://schemas.microsoft.com/office/powerpoint/2012/main">
        <p15:guide id="1" orient="horz" pos="2614">
          <p15:clr>
            <a:srgbClr val="FBAE40"/>
          </p15:clr>
        </p15:guide>
        <p15:guide id="2" pos="2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1972830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523683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260649"/>
            <a:ext cx="8513762" cy="864096"/>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8282288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79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000" y="1709738"/>
            <a:ext cx="8208000" cy="2852737"/>
          </a:xfrm>
        </p:spPr>
        <p:txBody>
          <a:bodyPr anchor="b">
            <a:normAutofit/>
          </a:bodyPr>
          <a:lstStyle>
            <a:lvl1pPr algn="ctr">
              <a:defRPr sz="4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8000" y="4725144"/>
            <a:ext cx="82080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D67C0D3-D026-44F2-8B2D-5F192EB7C290}" type="datetimeFigureOut">
              <a:rPr kumimoji="1" lang="ja-JP" altLang="en-US" smtClean="0">
                <a:solidFill>
                  <a:srgbClr val="FFFFFF">
                    <a:tint val="75000"/>
                  </a:srgbClr>
                </a:solidFill>
              </a:rPr>
              <a:pPr/>
              <a:t>2019/5/2</a:t>
            </a:fld>
            <a:endParaRPr kumimoji="1"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9EC09BCB-B14F-46BD-86A7-639873196A96}" type="slidenum">
              <a:rPr kumimoji="1" lang="ja-JP" altLang="en-US" smtClean="0">
                <a:solidFill>
                  <a:srgbClr val="FFFFFF">
                    <a:tint val="75000"/>
                  </a:srgbClr>
                </a:solidFill>
              </a:rPr>
              <a:pPr/>
              <a:t>‹#›</a:t>
            </a:fld>
            <a:endParaRPr kumimoji="1" lang="ja-JP" altLang="en-US">
              <a:solidFill>
                <a:srgbClr val="FFFFFF">
                  <a:tint val="75000"/>
                </a:srgbClr>
              </a:solidFill>
            </a:endParaRPr>
          </a:p>
        </p:txBody>
      </p:sp>
    </p:spTree>
    <p:extLst>
      <p:ext uri="{BB962C8B-B14F-4D97-AF65-F5344CB8AC3E}">
        <p14:creationId xmlns:p14="http://schemas.microsoft.com/office/powerpoint/2010/main" val="448986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4568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ltLang="ja-JP" sz="1600" b="1">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altLang="ja-JP" sz="1600" b="1">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fontAlgn="base">
              <a:spcBef>
                <a:spcPct val="0"/>
              </a:spcBef>
              <a:spcAft>
                <a:spcPct val="0"/>
              </a:spcAft>
              <a:defRPr/>
            </a:pPr>
            <a:fld id="{DCDADEBB-5F3E-46A1-9C60-764B09B71E9C}" type="slidenum">
              <a:rPr lang="en-US" altLang="ja-JP" sz="1600" b="1">
                <a:solidFill>
                  <a:prstClr val="black"/>
                </a:solidFill>
              </a:rPr>
              <a:pPr fontAlgn="base">
                <a:spcBef>
                  <a:spcPct val="0"/>
                </a:spcBef>
                <a:spcAft>
                  <a:spcPct val="0"/>
                </a:spcAft>
                <a:defRPr/>
              </a:pPr>
              <a:t>‹#›</a:t>
            </a:fld>
            <a:endParaRPr lang="en-US" altLang="ja-JP" sz="1600" b="1">
              <a:solidFill>
                <a:prstClr val="black"/>
              </a:solidFill>
            </a:endParaRPr>
          </a:p>
        </p:txBody>
      </p:sp>
    </p:spTree>
    <p:extLst>
      <p:ext uri="{BB962C8B-B14F-4D97-AF65-F5344CB8AC3E}">
        <p14:creationId xmlns:p14="http://schemas.microsoft.com/office/powerpoint/2010/main" val="42378339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45748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744173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1" y="344488"/>
            <a:ext cx="7624763" cy="730251"/>
          </a:xfrm>
          <a:prstGeom prst="rect">
            <a:avLst/>
          </a:prstGeom>
        </p:spPr>
        <p:txBody>
          <a:bodyPr/>
          <a:lstStyle/>
          <a:p>
            <a:r>
              <a:rPr kumimoji="1" lang="ja-JP" altLang="en-US"/>
              <a:t>マスター タイトルの書式設定</a:t>
            </a:r>
          </a:p>
        </p:txBody>
      </p:sp>
      <p:pic>
        <p:nvPicPr>
          <p:cNvPr id="8"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679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4"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0596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9"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3447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4" name="図 6" descr="white_30mix_nak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9"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6481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6800" y="687227"/>
            <a:ext cx="8510400" cy="52188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597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4017122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10" Type="http://schemas.openxmlformats.org/officeDocument/2006/relationships/theme" Target="../theme/theme10.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11.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2.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20.xml"/><Relationship Id="rId7" Type="http://schemas.openxmlformats.org/officeDocument/2006/relationships/theme" Target="../theme/theme1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10" Type="http://schemas.openxmlformats.org/officeDocument/2006/relationships/theme" Target="../theme/theme15.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6.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7.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6.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5.jpeg"/><Relationship Id="rId5" Type="http://schemas.openxmlformats.org/officeDocument/2006/relationships/slideLayout" Target="../slideLayouts/slideLayout60.xml"/><Relationship Id="rId10" Type="http://schemas.openxmlformats.org/officeDocument/2006/relationships/image" Target="../media/image4.jpeg"/><Relationship Id="rId4" Type="http://schemas.openxmlformats.org/officeDocument/2006/relationships/slideLayout" Target="../slideLayouts/slideLayout59.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3.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3958" y="260351"/>
            <a:ext cx="8714141" cy="865188"/>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1" y="1484313"/>
            <a:ext cx="8229599" cy="452596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prstClr val="white"/>
                </a:solidFill>
              </a:rPr>
              <a:pPr algn="r"/>
              <a:t>‹#›</a:t>
            </a:fld>
            <a:endParaRPr lang="en-US" altLang="ja-JP" sz="1200" dirty="0">
              <a:solidFill>
                <a:prstClr val="white"/>
              </a:solidFill>
            </a:endParaRPr>
          </a:p>
        </p:txBody>
      </p:sp>
    </p:spTree>
    <p:extLst>
      <p:ext uri="{BB962C8B-B14F-4D97-AF65-F5344CB8AC3E}">
        <p14:creationId xmlns:p14="http://schemas.microsoft.com/office/powerpoint/2010/main" val="9425688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hf sldNum="0" hdr="0" ftr="0" dt="0"/>
  <p:txStyles>
    <p:titleStyle>
      <a:lvl1pPr algn="l" defTabSz="914400" rtl="0" eaLnBrk="1" latinLnBrk="0" hangingPunct="1">
        <a:lnSpc>
          <a:spcPct val="90000"/>
        </a:lnSpc>
        <a:spcBef>
          <a:spcPct val="0"/>
        </a:spcBef>
        <a:buNone/>
        <a:defRPr kumimoji="1" sz="3200" b="0" kern="1200">
          <a:solidFill>
            <a:srgbClr val="FFFF00"/>
          </a:solidFill>
          <a:latin typeface="HGP創英角ｺﾞｼｯｸUB" panose="020B0900000000000000" pitchFamily="50" charset="-128"/>
          <a:ea typeface="HGP創英角ｺﾞｼｯｸUB" panose="020B0900000000000000" pitchFamily="50" charset="-128"/>
          <a:cs typeface="+mj-cs"/>
        </a:defRPr>
      </a:lvl1pPr>
    </p:titleStyle>
    <p:bodyStyle>
      <a:lvl1pPr marL="357188" indent="-357188" algn="l" defTabSz="914400" rtl="0" eaLnBrk="1" latinLnBrk="0" hangingPunct="1">
        <a:lnSpc>
          <a:spcPct val="100000"/>
        </a:lnSpc>
        <a:spcBef>
          <a:spcPts val="600"/>
        </a:spcBef>
        <a:buClr>
          <a:srgbClr val="E46C0A"/>
        </a:buClr>
        <a:buFont typeface="Wingdings" panose="05000000000000000000" pitchFamily="2" charset="2"/>
        <a:buChar char="l"/>
        <a:defRPr kumimoji="1" sz="2400" kern="1200">
          <a:solidFill>
            <a:schemeClr val="bg1"/>
          </a:solidFill>
          <a:latin typeface="+mj-lt"/>
          <a:ea typeface="HGPｺﾞｼｯｸE" panose="020B0900000000000000" pitchFamily="50" charset="-128"/>
          <a:cs typeface="+mn-cs"/>
        </a:defRPr>
      </a:lvl1pPr>
      <a:lvl2pPr marL="685800" indent="-228600" algn="l" defTabSz="914400" rtl="0" eaLnBrk="1" latinLnBrk="0" hangingPunct="1">
        <a:lnSpc>
          <a:spcPct val="100000"/>
        </a:lnSpc>
        <a:spcBef>
          <a:spcPts val="600"/>
        </a:spcBef>
        <a:buClr>
          <a:srgbClr val="E46C0A"/>
        </a:buClr>
        <a:buFont typeface="Calibri" panose="020F0502020204030204" pitchFamily="34" charset="0"/>
        <a:buChar char="–"/>
        <a:defRPr kumimoji="1" sz="2000" kern="1200">
          <a:solidFill>
            <a:schemeClr val="bg1"/>
          </a:solidFill>
          <a:latin typeface="+mj-lt"/>
          <a:ea typeface="HGPｺﾞｼｯｸE" panose="020B0900000000000000" pitchFamily="50" charset="-128"/>
          <a:cs typeface="+mn-cs"/>
        </a:defRPr>
      </a:lvl2pPr>
      <a:lvl3pPr marL="1143000" indent="-228600" algn="l" defTabSz="914400" rtl="0" eaLnBrk="1" latinLnBrk="0" hangingPunct="1">
        <a:lnSpc>
          <a:spcPct val="100000"/>
        </a:lnSpc>
        <a:spcBef>
          <a:spcPts val="600"/>
        </a:spcBef>
        <a:buClr>
          <a:srgbClr val="E46C0A"/>
        </a:buClr>
        <a:buFont typeface="Arial" panose="020B0604020202020204" pitchFamily="34" charset="0"/>
        <a:buChar char="•"/>
        <a:defRPr kumimoji="1" sz="1800" kern="1200">
          <a:solidFill>
            <a:schemeClr val="bg1"/>
          </a:solidFill>
          <a:latin typeface="+mj-lt"/>
          <a:ea typeface="HGPｺﾞｼｯｸE" panose="020B0900000000000000" pitchFamily="50" charset="-128"/>
          <a:cs typeface="+mn-cs"/>
        </a:defRPr>
      </a:lvl3pPr>
      <a:lvl4pPr marL="1600200" indent="-228600" algn="l" defTabSz="914400" rtl="0" eaLnBrk="1" latinLnBrk="0" hangingPunct="1">
        <a:lnSpc>
          <a:spcPct val="100000"/>
        </a:lnSpc>
        <a:spcBef>
          <a:spcPts val="600"/>
        </a:spcBef>
        <a:buClr>
          <a:srgbClr val="E46C0A"/>
        </a:buClr>
        <a:buFont typeface="Calibri" panose="020F0502020204030204" pitchFamily="34" charset="0"/>
        <a:buChar char="–"/>
        <a:defRPr kumimoji="1" sz="1600" kern="1200">
          <a:solidFill>
            <a:schemeClr val="bg1"/>
          </a:solidFill>
          <a:latin typeface="+mj-lt"/>
          <a:ea typeface="HGPｺﾞｼｯｸE" panose="020B0900000000000000" pitchFamily="50" charset="-128"/>
          <a:cs typeface="+mn-cs"/>
        </a:defRPr>
      </a:lvl4pPr>
      <a:lvl5pPr marL="2057400" indent="-228600" algn="l" defTabSz="914400" rtl="0" eaLnBrk="1" latinLnBrk="0" hangingPunct="1">
        <a:lnSpc>
          <a:spcPct val="100000"/>
        </a:lnSpc>
        <a:spcBef>
          <a:spcPts val="600"/>
        </a:spcBef>
        <a:buClr>
          <a:srgbClr val="E46C0A"/>
        </a:buClr>
        <a:buFont typeface="Arial" panose="020B0604020202020204" pitchFamily="34" charset="0"/>
        <a:buChar char="•"/>
        <a:defRPr kumimoji="1" sz="1600" kern="1200">
          <a:solidFill>
            <a:schemeClr val="bg1"/>
          </a:solidFill>
          <a:latin typeface="+mj-lt"/>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3958" y="260351"/>
            <a:ext cx="8714141" cy="865188"/>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1" y="1484313"/>
            <a:ext cx="8229599" cy="452596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prstClr val="white"/>
                </a:solidFill>
              </a:rPr>
              <a:pPr algn="r"/>
              <a:t>‹#›</a:t>
            </a:fld>
            <a:endParaRPr lang="en-US" altLang="ja-JP" sz="1200" dirty="0">
              <a:solidFill>
                <a:prstClr val="white"/>
              </a:solidFill>
            </a:endParaRPr>
          </a:p>
        </p:txBody>
      </p:sp>
    </p:spTree>
    <p:extLst>
      <p:ext uri="{BB962C8B-B14F-4D97-AF65-F5344CB8AC3E}">
        <p14:creationId xmlns:p14="http://schemas.microsoft.com/office/powerpoint/2010/main" val="338633834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Lst>
  <p:hf sldNum="0" hdr="0" ftr="0" dt="0"/>
  <p:txStyles>
    <p:titleStyle>
      <a:lvl1pPr algn="l" defTabSz="914400" rtl="0" eaLnBrk="1" latinLnBrk="0" hangingPunct="1">
        <a:lnSpc>
          <a:spcPct val="90000"/>
        </a:lnSpc>
        <a:spcBef>
          <a:spcPct val="0"/>
        </a:spcBef>
        <a:buNone/>
        <a:defRPr kumimoji="1" sz="3200" b="0" kern="1200">
          <a:solidFill>
            <a:srgbClr val="FFFF00"/>
          </a:solidFill>
          <a:latin typeface="HGP創英角ｺﾞｼｯｸUB" panose="020B0900000000000000" pitchFamily="50" charset="-128"/>
          <a:ea typeface="HGP創英角ｺﾞｼｯｸUB" panose="020B0900000000000000" pitchFamily="50" charset="-128"/>
          <a:cs typeface="+mj-cs"/>
        </a:defRPr>
      </a:lvl1pPr>
    </p:titleStyle>
    <p:bodyStyle>
      <a:lvl1pPr marL="357188" indent="-357188" algn="l" defTabSz="914400" rtl="0" eaLnBrk="1" latinLnBrk="0" hangingPunct="1">
        <a:lnSpc>
          <a:spcPct val="100000"/>
        </a:lnSpc>
        <a:spcBef>
          <a:spcPts val="600"/>
        </a:spcBef>
        <a:buClr>
          <a:srgbClr val="E46C0A"/>
        </a:buClr>
        <a:buFont typeface="Wingdings" panose="05000000000000000000" pitchFamily="2" charset="2"/>
        <a:buChar char="l"/>
        <a:defRPr kumimoji="1" sz="2400" kern="1200">
          <a:solidFill>
            <a:schemeClr val="bg1"/>
          </a:solidFill>
          <a:latin typeface="+mj-lt"/>
          <a:ea typeface="HGPｺﾞｼｯｸE" panose="020B0900000000000000" pitchFamily="50" charset="-128"/>
          <a:cs typeface="+mn-cs"/>
        </a:defRPr>
      </a:lvl1pPr>
      <a:lvl2pPr marL="685800" indent="-228600" algn="l" defTabSz="914400" rtl="0" eaLnBrk="1" latinLnBrk="0" hangingPunct="1">
        <a:lnSpc>
          <a:spcPct val="100000"/>
        </a:lnSpc>
        <a:spcBef>
          <a:spcPts val="600"/>
        </a:spcBef>
        <a:buClr>
          <a:srgbClr val="E46C0A"/>
        </a:buClr>
        <a:buFont typeface="Calibri" panose="020F0502020204030204" pitchFamily="34" charset="0"/>
        <a:buChar char="–"/>
        <a:defRPr kumimoji="1" sz="2000" kern="1200">
          <a:solidFill>
            <a:schemeClr val="bg1"/>
          </a:solidFill>
          <a:latin typeface="+mj-lt"/>
          <a:ea typeface="HGPｺﾞｼｯｸE" panose="020B0900000000000000" pitchFamily="50" charset="-128"/>
          <a:cs typeface="+mn-cs"/>
        </a:defRPr>
      </a:lvl2pPr>
      <a:lvl3pPr marL="1143000" indent="-228600" algn="l" defTabSz="914400" rtl="0" eaLnBrk="1" latinLnBrk="0" hangingPunct="1">
        <a:lnSpc>
          <a:spcPct val="100000"/>
        </a:lnSpc>
        <a:spcBef>
          <a:spcPts val="600"/>
        </a:spcBef>
        <a:buClr>
          <a:srgbClr val="E46C0A"/>
        </a:buClr>
        <a:buFont typeface="Arial" panose="020B0604020202020204" pitchFamily="34" charset="0"/>
        <a:buChar char="•"/>
        <a:defRPr kumimoji="1" sz="1800" kern="1200">
          <a:solidFill>
            <a:schemeClr val="bg1"/>
          </a:solidFill>
          <a:latin typeface="+mj-lt"/>
          <a:ea typeface="HGPｺﾞｼｯｸE" panose="020B0900000000000000" pitchFamily="50" charset="-128"/>
          <a:cs typeface="+mn-cs"/>
        </a:defRPr>
      </a:lvl3pPr>
      <a:lvl4pPr marL="1600200" indent="-228600" algn="l" defTabSz="914400" rtl="0" eaLnBrk="1" latinLnBrk="0" hangingPunct="1">
        <a:lnSpc>
          <a:spcPct val="100000"/>
        </a:lnSpc>
        <a:spcBef>
          <a:spcPts val="600"/>
        </a:spcBef>
        <a:buClr>
          <a:srgbClr val="E46C0A"/>
        </a:buClr>
        <a:buFont typeface="Calibri" panose="020F0502020204030204" pitchFamily="34" charset="0"/>
        <a:buChar char="–"/>
        <a:defRPr kumimoji="1" sz="1600" kern="1200">
          <a:solidFill>
            <a:schemeClr val="bg1"/>
          </a:solidFill>
          <a:latin typeface="+mj-lt"/>
          <a:ea typeface="HGPｺﾞｼｯｸE" panose="020B0900000000000000" pitchFamily="50" charset="-128"/>
          <a:cs typeface="+mn-cs"/>
        </a:defRPr>
      </a:lvl4pPr>
      <a:lvl5pPr marL="2057400" indent="-228600" algn="l" defTabSz="914400" rtl="0" eaLnBrk="1" latinLnBrk="0" hangingPunct="1">
        <a:lnSpc>
          <a:spcPct val="100000"/>
        </a:lnSpc>
        <a:spcBef>
          <a:spcPts val="600"/>
        </a:spcBef>
        <a:buClr>
          <a:srgbClr val="E46C0A"/>
        </a:buClr>
        <a:buFont typeface="Arial" panose="020B0604020202020204" pitchFamily="34" charset="0"/>
        <a:buChar char="•"/>
        <a:defRPr kumimoji="1" sz="1600" kern="1200">
          <a:solidFill>
            <a:schemeClr val="bg1"/>
          </a:solidFill>
          <a:latin typeface="+mj-lt"/>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506047"/>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1" r:id="rId5"/>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8195"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spTree>
    <p:extLst>
      <p:ext uri="{BB962C8B-B14F-4D97-AF65-F5344CB8AC3E}">
        <p14:creationId xmlns:p14="http://schemas.microsoft.com/office/powerpoint/2010/main" val="211962888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fontAlgn="base">
        <a:lnSpc>
          <a:spcPct val="90000"/>
        </a:lnSpc>
        <a:spcBef>
          <a:spcPct val="0"/>
        </a:spcBef>
        <a:spcAft>
          <a:spcPct val="0"/>
        </a:spcAft>
        <a:defRPr kumimoji="1" sz="3200">
          <a:solidFill>
            <a:schemeClr val="tx1"/>
          </a:solidFill>
          <a:latin typeface="+mj-lt"/>
          <a:ea typeface="+mj-ea"/>
          <a:cs typeface="+mj-cs"/>
        </a:defRPr>
      </a:lvl1pPr>
      <a:lvl2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2pPr>
      <a:lvl3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3pPr>
      <a:lvl4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4pPr>
      <a:lvl5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fontAlgn="base">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fontAlgn="base">
        <a:spcBef>
          <a:spcPct val="20000"/>
        </a:spcBef>
        <a:spcAft>
          <a:spcPct val="0"/>
        </a:spcAft>
        <a:buClr>
          <a:schemeClr val="tx1"/>
        </a:buClr>
        <a:buChar char="•"/>
        <a:defRPr kumimoji="1" sz="2800">
          <a:solidFill>
            <a:srgbClr val="001965"/>
          </a:solidFill>
          <a:latin typeface="+mn-lt"/>
          <a:ea typeface="+mn-ea"/>
        </a:defRPr>
      </a:lvl2pPr>
      <a:lvl3pPr marL="1143000" indent="-228600" algn="l" rtl="0" fontAlgn="base">
        <a:spcBef>
          <a:spcPct val="20000"/>
        </a:spcBef>
        <a:spcAft>
          <a:spcPct val="0"/>
        </a:spcAft>
        <a:buClr>
          <a:schemeClr val="hlink"/>
        </a:buClr>
        <a:buChar char="•"/>
        <a:defRPr kumimoji="1" sz="1600">
          <a:solidFill>
            <a:srgbClr val="001965"/>
          </a:solidFill>
          <a:latin typeface="+mn-lt"/>
          <a:ea typeface="+mn-ea"/>
        </a:defRPr>
      </a:lvl3pPr>
      <a:lvl4pPr marL="1600200" indent="-228600" algn="l" rtl="0" fontAlgn="base">
        <a:spcBef>
          <a:spcPct val="20000"/>
        </a:spcBef>
        <a:spcAft>
          <a:spcPct val="0"/>
        </a:spcAft>
        <a:buClr>
          <a:srgbClr val="8DA2CC"/>
        </a:buClr>
        <a:buChar char="•"/>
        <a:defRPr kumimoji="1" sz="1400">
          <a:solidFill>
            <a:srgbClr val="001965"/>
          </a:solidFill>
          <a:latin typeface="+mn-lt"/>
          <a:ea typeface="+mn-ea"/>
        </a:defRPr>
      </a:lvl4pPr>
      <a:lvl5pPr marL="2057400" indent="-228600" algn="l" rtl="0" fontAlgn="base">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3958" y="260351"/>
            <a:ext cx="8714141" cy="865188"/>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1" y="1484313"/>
            <a:ext cx="8229599" cy="452596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prstClr val="white"/>
                </a:solidFill>
              </a:rPr>
              <a:pPr algn="r"/>
              <a:t>‹#›</a:t>
            </a:fld>
            <a:endParaRPr lang="en-US" altLang="ja-JP" sz="1200" dirty="0">
              <a:solidFill>
                <a:prstClr val="white"/>
              </a:solidFill>
            </a:endParaRPr>
          </a:p>
        </p:txBody>
      </p:sp>
    </p:spTree>
    <p:extLst>
      <p:ext uri="{BB962C8B-B14F-4D97-AF65-F5344CB8AC3E}">
        <p14:creationId xmlns:p14="http://schemas.microsoft.com/office/powerpoint/2010/main" val="1727206996"/>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7" r:id="rId8"/>
  </p:sldLayoutIdLst>
  <p:hf sldNum="0" hdr="0" ftr="0" dt="0"/>
  <p:txStyles>
    <p:titleStyle>
      <a:lvl1pPr algn="l" defTabSz="914400" rtl="0" eaLnBrk="1" latinLnBrk="0" hangingPunct="1">
        <a:lnSpc>
          <a:spcPct val="90000"/>
        </a:lnSpc>
        <a:spcBef>
          <a:spcPct val="0"/>
        </a:spcBef>
        <a:buNone/>
        <a:defRPr kumimoji="1" sz="3200" b="0" kern="1200">
          <a:solidFill>
            <a:srgbClr val="FFFF00"/>
          </a:solidFill>
          <a:latin typeface="HGP創英角ｺﾞｼｯｸUB" panose="020B0900000000000000" pitchFamily="50" charset="-128"/>
          <a:ea typeface="HGP創英角ｺﾞｼｯｸUB" panose="020B0900000000000000" pitchFamily="50" charset="-128"/>
          <a:cs typeface="+mj-cs"/>
        </a:defRPr>
      </a:lvl1pPr>
    </p:titleStyle>
    <p:bodyStyle>
      <a:lvl1pPr marL="357188" indent="-357188" algn="l" defTabSz="914400" rtl="0" eaLnBrk="1" latinLnBrk="0" hangingPunct="1">
        <a:lnSpc>
          <a:spcPct val="100000"/>
        </a:lnSpc>
        <a:spcBef>
          <a:spcPts val="600"/>
        </a:spcBef>
        <a:buClr>
          <a:srgbClr val="E46C0A"/>
        </a:buClr>
        <a:buFont typeface="Wingdings" panose="05000000000000000000" pitchFamily="2" charset="2"/>
        <a:buChar char="l"/>
        <a:defRPr kumimoji="1" sz="2400" kern="1200">
          <a:solidFill>
            <a:schemeClr val="bg1"/>
          </a:solidFill>
          <a:latin typeface="+mj-lt"/>
          <a:ea typeface="HGPｺﾞｼｯｸE" panose="020B0900000000000000" pitchFamily="50" charset="-128"/>
          <a:cs typeface="+mn-cs"/>
        </a:defRPr>
      </a:lvl1pPr>
      <a:lvl2pPr marL="685800" indent="-228600" algn="l" defTabSz="914400" rtl="0" eaLnBrk="1" latinLnBrk="0" hangingPunct="1">
        <a:lnSpc>
          <a:spcPct val="100000"/>
        </a:lnSpc>
        <a:spcBef>
          <a:spcPts val="600"/>
        </a:spcBef>
        <a:buClr>
          <a:srgbClr val="E46C0A"/>
        </a:buClr>
        <a:buFont typeface="Calibri" panose="020F0502020204030204" pitchFamily="34" charset="0"/>
        <a:buChar char="–"/>
        <a:defRPr kumimoji="1" sz="2000" kern="1200">
          <a:solidFill>
            <a:schemeClr val="bg1"/>
          </a:solidFill>
          <a:latin typeface="+mj-lt"/>
          <a:ea typeface="HGPｺﾞｼｯｸE" panose="020B0900000000000000" pitchFamily="50" charset="-128"/>
          <a:cs typeface="+mn-cs"/>
        </a:defRPr>
      </a:lvl2pPr>
      <a:lvl3pPr marL="1143000" indent="-228600" algn="l" defTabSz="914400" rtl="0" eaLnBrk="1" latinLnBrk="0" hangingPunct="1">
        <a:lnSpc>
          <a:spcPct val="100000"/>
        </a:lnSpc>
        <a:spcBef>
          <a:spcPts val="600"/>
        </a:spcBef>
        <a:buClr>
          <a:srgbClr val="E46C0A"/>
        </a:buClr>
        <a:buFont typeface="Arial" panose="020B0604020202020204" pitchFamily="34" charset="0"/>
        <a:buChar char="•"/>
        <a:defRPr kumimoji="1" sz="1800" kern="1200">
          <a:solidFill>
            <a:schemeClr val="bg1"/>
          </a:solidFill>
          <a:latin typeface="+mj-lt"/>
          <a:ea typeface="HGPｺﾞｼｯｸE" panose="020B0900000000000000" pitchFamily="50" charset="-128"/>
          <a:cs typeface="+mn-cs"/>
        </a:defRPr>
      </a:lvl3pPr>
      <a:lvl4pPr marL="1600200" indent="-228600" algn="l" defTabSz="914400" rtl="0" eaLnBrk="1" latinLnBrk="0" hangingPunct="1">
        <a:lnSpc>
          <a:spcPct val="100000"/>
        </a:lnSpc>
        <a:spcBef>
          <a:spcPts val="600"/>
        </a:spcBef>
        <a:buClr>
          <a:srgbClr val="E46C0A"/>
        </a:buClr>
        <a:buFont typeface="Calibri" panose="020F0502020204030204" pitchFamily="34" charset="0"/>
        <a:buChar char="–"/>
        <a:defRPr kumimoji="1" sz="1600" kern="1200">
          <a:solidFill>
            <a:schemeClr val="bg1"/>
          </a:solidFill>
          <a:latin typeface="+mj-lt"/>
          <a:ea typeface="HGPｺﾞｼｯｸE" panose="020B0900000000000000" pitchFamily="50" charset="-128"/>
          <a:cs typeface="+mn-cs"/>
        </a:defRPr>
      </a:lvl4pPr>
      <a:lvl5pPr marL="2057400" indent="-228600" algn="l" defTabSz="914400" rtl="0" eaLnBrk="1" latinLnBrk="0" hangingPunct="1">
        <a:lnSpc>
          <a:spcPct val="100000"/>
        </a:lnSpc>
        <a:spcBef>
          <a:spcPts val="600"/>
        </a:spcBef>
        <a:buClr>
          <a:srgbClr val="E46C0A"/>
        </a:buClr>
        <a:buFont typeface="Arial" panose="020B0604020202020204" pitchFamily="34" charset="0"/>
        <a:buChar char="•"/>
        <a:defRPr kumimoji="1" sz="1600" kern="1200">
          <a:solidFill>
            <a:schemeClr val="bg1"/>
          </a:solidFill>
          <a:latin typeface="+mj-lt"/>
          <a:ea typeface="HGPｺﾞｼｯｸE" panose="020B09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67544" y="44624"/>
            <a:ext cx="8208144" cy="93600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eaLnBrk="0" fontAlgn="base" hangingPunct="0">
              <a:spcAft>
                <a:spcPct val="0"/>
              </a:spcAft>
            </a:pPr>
            <a:r>
              <a:rPr kumimoji="1" lang="ja-JP" altLang="en-US" dirty="0"/>
              <a:t>マスター タイトルの書式設定</a:t>
            </a:r>
          </a:p>
        </p:txBody>
      </p:sp>
      <p:sp>
        <p:nvSpPr>
          <p:cNvPr id="3" name="テキスト プレースホルダー 2"/>
          <p:cNvSpPr>
            <a:spLocks noGrp="1"/>
          </p:cNvSpPr>
          <p:nvPr>
            <p:ph type="body" idx="1"/>
          </p:nvPr>
        </p:nvSpPr>
        <p:spPr>
          <a:xfrm>
            <a:off x="467544" y="1340768"/>
            <a:ext cx="8208144" cy="4351338"/>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p>
            <a:pPr marL="271463" lvl="0" indent="-271463" eaLnBrk="0" fontAlgn="base" hangingPunct="0">
              <a:spcBef>
                <a:spcPct val="20000"/>
              </a:spcBef>
              <a:spcAft>
                <a:spcPct val="0"/>
              </a:spcAft>
              <a:buClr>
                <a:srgbClr val="E50012"/>
              </a:buClr>
              <a:buFont typeface="Wingdings" pitchFamily="2" charset="2"/>
              <a:buChar char="l"/>
            </a:pPr>
            <a:r>
              <a:rPr kumimoji="1" lang="ja-JP" altLang="en-US" dirty="0"/>
              <a:t>マスター テキストの書式設定</a:t>
            </a:r>
          </a:p>
          <a:p>
            <a:pPr marL="719138" lvl="1" indent="-261938" eaLnBrk="0" fontAlgn="base" hangingPunct="0">
              <a:spcBef>
                <a:spcPct val="20000"/>
              </a:spcBef>
              <a:spcAft>
                <a:spcPct val="0"/>
              </a:spcAft>
              <a:buClr>
                <a:srgbClr val="E50012"/>
              </a:buClr>
              <a:buFont typeface="Arial" charset="0"/>
              <a:buChar char="–"/>
            </a:pPr>
            <a:r>
              <a:rPr kumimoji="1" lang="ja-JP" altLang="en-US" dirty="0"/>
              <a:t>第 </a:t>
            </a:r>
            <a:r>
              <a:rPr kumimoji="1" lang="en-US" altLang="ja-JP" dirty="0"/>
              <a:t>2 </a:t>
            </a:r>
            <a:r>
              <a:rPr kumimoji="1" lang="ja-JP" altLang="en-US" dirty="0"/>
              <a:t>レベル</a:t>
            </a:r>
          </a:p>
          <a:p>
            <a:pPr marL="1074738" lvl="2" indent="-160338" eaLnBrk="0" fontAlgn="base" hangingPunct="0">
              <a:spcBef>
                <a:spcPct val="20000"/>
              </a:spcBef>
              <a:spcAft>
                <a:spcPct val="0"/>
              </a:spcAft>
              <a:buClr>
                <a:srgbClr val="E50012"/>
              </a:buClr>
              <a:buFont typeface="Arial" charset="0"/>
            </a:pPr>
            <a:r>
              <a:rPr kumimoji="1" lang="ja-JP" altLang="en-US" dirty="0"/>
              <a:t>第 </a:t>
            </a:r>
            <a:r>
              <a:rPr kumimoji="1" lang="en-US" altLang="ja-JP" dirty="0"/>
              <a:t>3 </a:t>
            </a:r>
            <a:r>
              <a:rPr kumimoji="1" lang="ja-JP" altLang="en-US" dirty="0"/>
              <a:t>レベル</a:t>
            </a:r>
          </a:p>
          <a:p>
            <a:pPr lvl="3" eaLnBrk="0" fontAlgn="base" hangingPunct="0">
              <a:spcBef>
                <a:spcPct val="20000"/>
              </a:spcBef>
              <a:spcAft>
                <a:spcPct val="0"/>
              </a:spcAft>
              <a:buClr>
                <a:srgbClr val="E50012"/>
              </a:buClr>
              <a:buFont typeface="Arial" charset="0"/>
              <a:buChar char="–"/>
            </a:pPr>
            <a:r>
              <a:rPr kumimoji="1" lang="ja-JP" altLang="en-US" dirty="0"/>
              <a:t>第 </a:t>
            </a:r>
            <a:r>
              <a:rPr kumimoji="1" lang="en-US" altLang="ja-JP" dirty="0"/>
              <a:t>4 </a:t>
            </a:r>
            <a:r>
              <a:rPr kumimoji="1" lang="ja-JP" altLang="en-US" dirty="0"/>
              <a:t>レベル</a:t>
            </a:r>
          </a:p>
          <a:p>
            <a:pPr lvl="4" eaLnBrk="0" fontAlgn="base" hangingPunct="0">
              <a:spcBef>
                <a:spcPct val="20000"/>
              </a:spcBef>
              <a:spcAft>
                <a:spcPct val="0"/>
              </a:spcAft>
              <a:buClr>
                <a:srgbClr val="E50012"/>
              </a:buClr>
              <a:buFont typeface="Arial" charset="0"/>
              <a:buChar char="»"/>
            </a:pPr>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0" y="6471855"/>
            <a:ext cx="2057400" cy="365125"/>
          </a:xfrm>
          <a:prstGeom prst="rect">
            <a:avLst/>
          </a:prstGeom>
        </p:spPr>
        <p:txBody>
          <a:bodyPr vert="horz" lIns="91440" tIns="45720" rIns="91440" bIns="45720" rtlCol="0" anchor="b"/>
          <a:lstStyle>
            <a:lvl1pPr algn="l">
              <a:defRPr sz="10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08F73B2F-9236-4631-A3B4-6C69D798B1A4}"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 name="二等辺三角形 10"/>
          <p:cNvSpPr/>
          <p:nvPr userDrawn="1"/>
        </p:nvSpPr>
        <p:spPr>
          <a:xfrm>
            <a:off x="213644" y="989881"/>
            <a:ext cx="8930355" cy="95436"/>
          </a:xfrm>
          <a:prstGeom prst="triangle">
            <a:avLst>
              <a:gd name="adj" fmla="val 100000"/>
            </a:avLst>
          </a:prstGeom>
          <a:solidFill>
            <a:srgbClr val="CCFFCC"/>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C007F">
                <a:tint val="100000"/>
                <a:shade val="100000"/>
                <a:hueMod val="100000"/>
                <a:satMod val="100000"/>
              </a:srgbClr>
            </a:contourClr>
          </a:sp3d>
        </p:spPr>
        <p:txBody>
          <a:bodyPr anchor="ctr"/>
          <a:lstStyle/>
          <a:p>
            <a:pPr algn="ctr">
              <a:defRPr/>
            </a:pPr>
            <a:endParaRPr lang="ja-JP" altLang="en-US" kern="0" dirty="0">
              <a:solidFill>
                <a:prstClr val="white"/>
              </a:solidFill>
            </a:endParaRPr>
          </a:p>
        </p:txBody>
      </p:sp>
      <p:sp>
        <p:nvSpPr>
          <p:cNvPr id="12" name="二等辺三角形 11"/>
          <p:cNvSpPr/>
          <p:nvPr userDrawn="1"/>
        </p:nvSpPr>
        <p:spPr>
          <a:xfrm rot="10800000">
            <a:off x="-1" y="989882"/>
            <a:ext cx="8946019" cy="59822"/>
          </a:xfrm>
          <a:prstGeom prst="triangle">
            <a:avLst>
              <a:gd name="adj" fmla="val 100000"/>
            </a:avLst>
          </a:prstGeom>
          <a:solidFill>
            <a:srgbClr val="FF0066"/>
          </a:solidFill>
          <a:ln w="9525" cap="flat" cmpd="sng" algn="ctr">
            <a:no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rgbClr val="9C007F">
                <a:tint val="100000"/>
                <a:shade val="100000"/>
                <a:hueMod val="100000"/>
                <a:satMod val="100000"/>
              </a:srgbClr>
            </a:contourClr>
          </a:sp3d>
        </p:spPr>
        <p:txBody>
          <a:bodyPr anchor="ctr"/>
          <a:lstStyle/>
          <a:p>
            <a:pPr algn="ctr">
              <a:defRPr/>
            </a:pPr>
            <a:endParaRPr lang="ja-JP" altLang="en-US" kern="0" dirty="0">
              <a:solidFill>
                <a:prstClr val="white"/>
              </a:solidFill>
            </a:endParaRPr>
          </a:p>
        </p:txBody>
      </p:sp>
    </p:spTree>
    <p:extLst>
      <p:ext uri="{BB962C8B-B14F-4D97-AF65-F5344CB8AC3E}">
        <p14:creationId xmlns:p14="http://schemas.microsoft.com/office/powerpoint/2010/main" val="304548004"/>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Lst>
  <p:hf hdr="0" ftr="0" dt="0"/>
  <p:txStyles>
    <p:titleStyle>
      <a:lvl1pPr algn="l" defTabSz="914400" rtl="0" eaLnBrk="1" latinLnBrk="0" hangingPunct="1">
        <a:lnSpc>
          <a:spcPct val="90000"/>
        </a:lnSpc>
        <a:spcBef>
          <a:spcPct val="0"/>
        </a:spcBef>
        <a:buNone/>
        <a:defRPr kumimoji="1" lang="ja-JP" altLang="en-US" sz="2800" b="1" kern="1200" baseline="0" smtClean="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kumimoji="1" lang="ja-JP" altLang="en-US" sz="2200" kern="1200" baseline="0" dirty="0" smtClean="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kumimoji="1" lang="ja-JP" altLang="en-US" sz="2000" kern="1200" baseline="0" dirty="0" smtClean="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kumimoji="1" lang="ja-JP" altLang="en-US" sz="1600" kern="1200" baseline="0" dirty="0" smtClean="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lang="ja-JP" altLang="en-US" sz="1600" kern="1200" baseline="0" dirty="0" smtClean="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lang="ja-JP" alt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0000" y="261538"/>
            <a:ext cx="8784000" cy="864000"/>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484313"/>
            <a:ext cx="8229600" cy="45252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1487251747"/>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Lst>
  <p:txStyles>
    <p:titleStyle>
      <a:lvl1pPr algn="l" defTabSz="914400" rtl="0" eaLnBrk="1" latinLnBrk="0" hangingPunct="1">
        <a:lnSpc>
          <a:spcPct val="90000"/>
        </a:lnSpc>
        <a:spcBef>
          <a:spcPct val="0"/>
        </a:spcBef>
        <a:buNone/>
        <a:defRPr kumimoji="1" sz="3200" b="0" kern="1200">
          <a:solidFill>
            <a:srgbClr val="FFFF00"/>
          </a:solidFill>
          <a:latin typeface="+mj-lt"/>
          <a:ea typeface="+mj-ea"/>
          <a:cs typeface="+mj-cs"/>
        </a:defRPr>
      </a:lvl1pPr>
    </p:titleStyle>
    <p:bodyStyle>
      <a:lvl1pPr marL="357188" indent="-357188" algn="l" defTabSz="914400" rtl="0" eaLnBrk="1" latinLnBrk="0" hangingPunct="1">
        <a:lnSpc>
          <a:spcPct val="100000"/>
        </a:lnSpc>
        <a:spcBef>
          <a:spcPts val="672"/>
        </a:spcBef>
        <a:buClr>
          <a:srgbClr val="FFFF00"/>
        </a:buClr>
        <a:buFont typeface="Wingdings" panose="05000000000000000000" pitchFamily="2" charset="2"/>
        <a:buChar char="l"/>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672"/>
        </a:spcBef>
        <a:buClr>
          <a:srgbClr val="FFFF00"/>
        </a:buClr>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72"/>
        </a:spcBef>
        <a:buClr>
          <a:srgbClr val="FFFF00"/>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95">
          <p15:clr>
            <a:srgbClr val="F26B43"/>
          </p15:clr>
        </p15:guide>
        <p15:guide id="3" pos="5465">
          <p15:clr>
            <a:srgbClr val="F26B43"/>
          </p15:clr>
        </p15:guide>
        <p15:guide id="4" orient="horz" pos="935">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7" descr="Lira_Blue_KL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050" y="258763"/>
            <a:ext cx="8142288"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844550" y="344488"/>
            <a:ext cx="7624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2052"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spTree>
    <p:extLst>
      <p:ext uri="{BB962C8B-B14F-4D97-AF65-F5344CB8AC3E}">
        <p14:creationId xmlns:p14="http://schemas.microsoft.com/office/powerpoint/2010/main" val="3798779049"/>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0000" y="261538"/>
            <a:ext cx="8784000" cy="864000"/>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484313"/>
            <a:ext cx="8229600" cy="45252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110944184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kumimoji="1" sz="3200" b="0" kern="1200">
          <a:solidFill>
            <a:srgbClr val="FFFF00"/>
          </a:solidFill>
          <a:latin typeface="+mj-lt"/>
          <a:ea typeface="+mj-ea"/>
          <a:cs typeface="+mj-cs"/>
        </a:defRPr>
      </a:lvl1pPr>
    </p:titleStyle>
    <p:bodyStyle>
      <a:lvl1pPr marL="357188" indent="-357188" algn="l" defTabSz="914400" rtl="0" eaLnBrk="1" latinLnBrk="0" hangingPunct="1">
        <a:lnSpc>
          <a:spcPct val="100000"/>
        </a:lnSpc>
        <a:spcBef>
          <a:spcPts val="672"/>
        </a:spcBef>
        <a:buClr>
          <a:srgbClr val="FFFF00"/>
        </a:buClr>
        <a:buFont typeface="Wingdings" panose="05000000000000000000" pitchFamily="2" charset="2"/>
        <a:buChar char="l"/>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672"/>
        </a:spcBef>
        <a:buClr>
          <a:srgbClr val="FFFF00"/>
        </a:buClr>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72"/>
        </a:spcBef>
        <a:buClr>
          <a:srgbClr val="FFFF00"/>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95">
          <p15:clr>
            <a:srgbClr val="F26B43"/>
          </p15:clr>
        </p15:guide>
        <p15:guide id="3" pos="5465">
          <p15:clr>
            <a:srgbClr val="F26B43"/>
          </p15:clr>
        </p15:guide>
        <p15:guide id="4" orient="horz" pos="93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0000" y="261538"/>
            <a:ext cx="8784000" cy="864000"/>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484313"/>
            <a:ext cx="8229600" cy="45252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23470893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Lst>
  <p:txStyles>
    <p:titleStyle>
      <a:lvl1pPr algn="l" defTabSz="914400" rtl="0" eaLnBrk="1" latinLnBrk="0" hangingPunct="1">
        <a:lnSpc>
          <a:spcPct val="90000"/>
        </a:lnSpc>
        <a:spcBef>
          <a:spcPct val="0"/>
        </a:spcBef>
        <a:buNone/>
        <a:defRPr kumimoji="1" sz="3200" b="0" kern="1200">
          <a:solidFill>
            <a:srgbClr val="FFFF00"/>
          </a:solidFill>
          <a:latin typeface="+mj-lt"/>
          <a:ea typeface="+mj-ea"/>
          <a:cs typeface="+mj-cs"/>
        </a:defRPr>
      </a:lvl1pPr>
    </p:titleStyle>
    <p:bodyStyle>
      <a:lvl1pPr marL="357188" indent="-357188" algn="l" defTabSz="914400" rtl="0" eaLnBrk="1" latinLnBrk="0" hangingPunct="1">
        <a:lnSpc>
          <a:spcPct val="100000"/>
        </a:lnSpc>
        <a:spcBef>
          <a:spcPts val="672"/>
        </a:spcBef>
        <a:buClr>
          <a:srgbClr val="FFFF00"/>
        </a:buClr>
        <a:buFont typeface="Wingdings" panose="05000000000000000000" pitchFamily="2" charset="2"/>
        <a:buChar char="l"/>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672"/>
        </a:spcBef>
        <a:buClr>
          <a:srgbClr val="FFFF00"/>
        </a:buClr>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72"/>
        </a:spcBef>
        <a:buClr>
          <a:srgbClr val="FFFF00"/>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95">
          <p15:clr>
            <a:srgbClr val="F26B43"/>
          </p15:clr>
        </p15:guide>
        <p15:guide id="3" pos="5465">
          <p15:clr>
            <a:srgbClr val="F26B43"/>
          </p15:clr>
        </p15:guide>
        <p15:guide id="4" orient="horz" pos="93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0000" y="261538"/>
            <a:ext cx="8784000" cy="864000"/>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484313"/>
            <a:ext cx="8229600" cy="45252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336203567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400" rtl="0" eaLnBrk="1" latinLnBrk="0" hangingPunct="1">
        <a:lnSpc>
          <a:spcPct val="90000"/>
        </a:lnSpc>
        <a:spcBef>
          <a:spcPct val="0"/>
        </a:spcBef>
        <a:buNone/>
        <a:defRPr kumimoji="1" sz="3200" b="0" kern="1200">
          <a:solidFill>
            <a:srgbClr val="FFFF00"/>
          </a:solidFill>
          <a:latin typeface="+mj-lt"/>
          <a:ea typeface="+mj-ea"/>
          <a:cs typeface="+mj-cs"/>
        </a:defRPr>
      </a:lvl1pPr>
    </p:titleStyle>
    <p:bodyStyle>
      <a:lvl1pPr marL="357188" indent="-357188" algn="l" defTabSz="914400" rtl="0" eaLnBrk="1" latinLnBrk="0" hangingPunct="1">
        <a:lnSpc>
          <a:spcPct val="100000"/>
        </a:lnSpc>
        <a:spcBef>
          <a:spcPts val="672"/>
        </a:spcBef>
        <a:buClr>
          <a:srgbClr val="FFFF00"/>
        </a:buClr>
        <a:buFont typeface="Wingdings" panose="05000000000000000000" pitchFamily="2" charset="2"/>
        <a:buChar char="l"/>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672"/>
        </a:spcBef>
        <a:buClr>
          <a:srgbClr val="FFFF00"/>
        </a:buClr>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72"/>
        </a:spcBef>
        <a:buClr>
          <a:srgbClr val="FFFF00"/>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0000" y="261538"/>
            <a:ext cx="8784000" cy="864000"/>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484313"/>
            <a:ext cx="8229600" cy="45252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419859064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kumimoji="1" sz="3200" b="1" kern="1200">
          <a:solidFill>
            <a:srgbClr val="FFFF00"/>
          </a:solidFill>
          <a:latin typeface="+mj-lt"/>
          <a:ea typeface="+mj-ea"/>
          <a:cs typeface="+mj-cs"/>
        </a:defRPr>
      </a:lvl1pPr>
    </p:titleStyle>
    <p:bodyStyle>
      <a:lvl1pPr marL="357188" indent="-357188" algn="l" defTabSz="914400" rtl="0" eaLnBrk="1" latinLnBrk="0" hangingPunct="1">
        <a:lnSpc>
          <a:spcPct val="100000"/>
        </a:lnSpc>
        <a:spcBef>
          <a:spcPts val="672"/>
        </a:spcBef>
        <a:buClr>
          <a:srgbClr val="FFFF00"/>
        </a:buClr>
        <a:buFont typeface="Wingdings" panose="05000000000000000000" pitchFamily="2" charset="2"/>
        <a:buChar char="l"/>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672"/>
        </a:spcBef>
        <a:buClr>
          <a:srgbClr val="FFFF00"/>
        </a:buClr>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72"/>
        </a:spcBef>
        <a:buClr>
          <a:srgbClr val="FFFF00"/>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0000" y="261538"/>
            <a:ext cx="8784000" cy="864000"/>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484313"/>
            <a:ext cx="8229600" cy="45252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sp>
        <p:nvSpPr>
          <p:cNvPr id="10" name="Rectangle 6"/>
          <p:cNvSpPr>
            <a:spLocks noChangeArrowheads="1"/>
          </p:cNvSpPr>
          <p:nvPr userDrawn="1"/>
        </p:nvSpPr>
        <p:spPr bwMode="auto">
          <a:xfrm>
            <a:off x="8662988" y="6467475"/>
            <a:ext cx="446087" cy="274638"/>
          </a:xfrm>
          <a:prstGeom prst="rect">
            <a:avLst/>
          </a:prstGeom>
          <a:noFill/>
          <a:ln w="9525">
            <a:noFill/>
            <a:miter lim="800000"/>
            <a:headEnd/>
            <a:tailEnd/>
          </a:ln>
          <a:effectLst/>
        </p:spPr>
        <p:txBody>
          <a:bodyPr wrap="none" anchor="b">
            <a:spAutoFit/>
          </a:bodyPr>
          <a:lstStyle/>
          <a:p>
            <a:pPr algn="r"/>
            <a:fld id="{5E7A0F90-21F5-45F0-AE94-EE42CA761CD5}" type="slidenum">
              <a:rPr lang="ja-JP" altLang="en-US" sz="1200">
                <a:solidFill>
                  <a:srgbClr val="FFFFFF"/>
                </a:solidFill>
              </a:rPr>
              <a:pPr algn="r"/>
              <a:t>‹#›</a:t>
            </a:fld>
            <a:endParaRPr lang="en-US" altLang="ja-JP" sz="1200" dirty="0">
              <a:solidFill>
                <a:srgbClr val="FFFFFF"/>
              </a:solidFill>
            </a:endParaRPr>
          </a:p>
        </p:txBody>
      </p:sp>
    </p:spTree>
    <p:extLst>
      <p:ext uri="{BB962C8B-B14F-4D97-AF65-F5344CB8AC3E}">
        <p14:creationId xmlns:p14="http://schemas.microsoft.com/office/powerpoint/2010/main" val="310452390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Lst>
  <p:txStyles>
    <p:titleStyle>
      <a:lvl1pPr algn="l" defTabSz="914400" rtl="0" eaLnBrk="1" latinLnBrk="0" hangingPunct="1">
        <a:lnSpc>
          <a:spcPct val="90000"/>
        </a:lnSpc>
        <a:spcBef>
          <a:spcPct val="0"/>
        </a:spcBef>
        <a:buNone/>
        <a:defRPr kumimoji="1" sz="3200" b="1" kern="1200">
          <a:solidFill>
            <a:srgbClr val="FFFF00"/>
          </a:solidFill>
          <a:latin typeface="+mj-lt"/>
          <a:ea typeface="+mj-ea"/>
          <a:cs typeface="+mj-cs"/>
        </a:defRPr>
      </a:lvl1pPr>
    </p:titleStyle>
    <p:bodyStyle>
      <a:lvl1pPr marL="357188" indent="-357188" algn="l" defTabSz="914400" rtl="0" eaLnBrk="1" latinLnBrk="0" hangingPunct="1">
        <a:lnSpc>
          <a:spcPct val="100000"/>
        </a:lnSpc>
        <a:spcBef>
          <a:spcPts val="672"/>
        </a:spcBef>
        <a:buClr>
          <a:srgbClr val="FFFF00"/>
        </a:buClr>
        <a:buFont typeface="Wingdings" panose="05000000000000000000" pitchFamily="2" charset="2"/>
        <a:buChar char="l"/>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672"/>
        </a:spcBef>
        <a:buClr>
          <a:srgbClr val="FFFF00"/>
        </a:buClr>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72"/>
        </a:spcBef>
        <a:buClr>
          <a:srgbClr val="FFFF00"/>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68000" y="62040"/>
            <a:ext cx="8208000" cy="864000"/>
          </a:xfrm>
          <a:prstGeom prst="rect">
            <a:avLst/>
          </a:prstGeom>
        </p:spPr>
        <p:txBody>
          <a:bodyPr vert="horz" lIns="91440" tIns="45720" rIns="91440" bIns="45720" rtlCol="0" anchor="ctr">
            <a:normAutofit/>
          </a:bodyPr>
          <a:lstStyle/>
          <a:p>
            <a:pPr lvl="0" eaLnBrk="0" fontAlgn="base" hangingPunct="0">
              <a:spcAft>
                <a:spcPct val="0"/>
              </a:spcAft>
            </a:pPr>
            <a:r>
              <a:rPr kumimoji="1" lang="ja-JP" altLang="en-US" dirty="0"/>
              <a:t>マスター タイトルの書式設定</a:t>
            </a:r>
          </a:p>
        </p:txBody>
      </p:sp>
      <p:sp>
        <p:nvSpPr>
          <p:cNvPr id="3" name="テキスト プレースホルダー 2"/>
          <p:cNvSpPr>
            <a:spLocks noGrp="1"/>
          </p:cNvSpPr>
          <p:nvPr>
            <p:ph type="body" idx="1"/>
          </p:nvPr>
        </p:nvSpPr>
        <p:spPr>
          <a:xfrm>
            <a:off x="468000" y="1340768"/>
            <a:ext cx="82080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0" y="6492875"/>
            <a:ext cx="2057400" cy="365125"/>
          </a:xfrm>
          <a:prstGeom prst="rect">
            <a:avLst/>
          </a:prstGeom>
        </p:spPr>
        <p:txBody>
          <a:bodyPr vert="horz" lIns="91440" tIns="45720" rIns="91440" bIns="45720" rtlCol="0" anchor="b"/>
          <a:lstStyle>
            <a:lvl1pPr algn="l">
              <a:defRPr sz="800">
                <a:solidFill>
                  <a:schemeClr val="tx1"/>
                </a:solidFill>
                <a:latin typeface="+mn-ea"/>
                <a:ea typeface="+mn-ea"/>
              </a:defRPr>
            </a:lvl1pPr>
          </a:lstStyle>
          <a:p>
            <a:pPr fontAlgn="base">
              <a:spcBef>
                <a:spcPct val="0"/>
              </a:spcBef>
              <a:spcAft>
                <a:spcPct val="0"/>
              </a:spcAft>
            </a:pPr>
            <a:fld id="{191F8A60-DE72-4644-AD6F-14EA39E3901B}" type="slidenum">
              <a:rPr lang="ja-JP" altLang="en-US" smtClean="0">
                <a:solidFill>
                  <a:prstClr val="black"/>
                </a:solidFill>
              </a:rPr>
              <a:pPr fontAlgn="base">
                <a:spcBef>
                  <a:spcPct val="0"/>
                </a:spcBef>
                <a:spcAft>
                  <a:spcPct val="0"/>
                </a:spcAft>
              </a:pPr>
              <a:t>‹#›</a:t>
            </a:fld>
            <a:endParaRPr lang="ja-JP" altLang="en-US">
              <a:solidFill>
                <a:prstClr val="black"/>
              </a:solidFill>
            </a:endParaRPr>
          </a:p>
        </p:txBody>
      </p:sp>
      <p:sp>
        <p:nvSpPr>
          <p:cNvPr id="10" name="テキスト ボックス 9"/>
          <p:cNvSpPr txBox="1"/>
          <p:nvPr userDrawn="1"/>
        </p:nvSpPr>
        <p:spPr>
          <a:xfrm>
            <a:off x="7596630" y="6492874"/>
            <a:ext cx="1547370" cy="365125"/>
          </a:xfrm>
          <a:prstGeom prst="rect">
            <a:avLst/>
          </a:prstGeom>
        </p:spPr>
        <p:txBody>
          <a:bodyPr vert="horz" lIns="91440" tIns="45720" rIns="91440" bIns="45720" rtlCol="0" anchor="b"/>
          <a:lstStyle>
            <a:defPPr>
              <a:defRPr lang="en-US"/>
            </a:defPPr>
            <a:lvl1pPr algn="r">
              <a:defRPr sz="800">
                <a:latin typeface="+mn-ea"/>
                <a:ea typeface="+mn-ea"/>
              </a:defRPr>
            </a:lvl1pPr>
          </a:lstStyle>
          <a:p>
            <a:pPr fontAlgn="base">
              <a:spcBef>
                <a:spcPct val="0"/>
              </a:spcBef>
              <a:spcAft>
                <a:spcPct val="0"/>
              </a:spcAft>
            </a:pPr>
            <a:fld id="{253E9F4F-2FFB-42DD-B845-5504ADEF2DEF}" type="slidenum">
              <a:rPr lang="ja-JP" altLang="en-US" smtClean="0">
                <a:solidFill>
                  <a:prstClr val="black"/>
                </a:solidFill>
              </a:rPr>
              <a:pPr fontAlgn="base">
                <a:spcBef>
                  <a:spcPct val="0"/>
                </a:spcBef>
                <a:spcAft>
                  <a:spcPct val="0"/>
                </a:spcAft>
              </a:pPr>
              <a:t>‹#›</a:t>
            </a:fld>
            <a:endParaRPr lang="ja-JP" altLang="en-US" dirty="0">
              <a:solidFill>
                <a:prstClr val="black"/>
              </a:solidFill>
            </a:endParaRPr>
          </a:p>
        </p:txBody>
      </p:sp>
      <p:grpSp>
        <p:nvGrpSpPr>
          <p:cNvPr id="4" name="グループ化 12"/>
          <p:cNvGrpSpPr/>
          <p:nvPr userDrawn="1"/>
        </p:nvGrpSpPr>
        <p:grpSpPr>
          <a:xfrm>
            <a:off x="357435" y="940594"/>
            <a:ext cx="8786566" cy="107156"/>
            <a:chOff x="357435" y="940594"/>
            <a:chExt cx="8786566" cy="107156"/>
          </a:xfrm>
        </p:grpSpPr>
        <p:sp>
          <p:nvSpPr>
            <p:cNvPr id="14" name="正方形/長方形 13"/>
            <p:cNvSpPr/>
            <p:nvPr userDrawn="1"/>
          </p:nvSpPr>
          <p:spPr>
            <a:xfrm>
              <a:off x="357435" y="940594"/>
              <a:ext cx="6364039" cy="107156"/>
            </a:xfrm>
            <a:prstGeom prst="rect">
              <a:avLst/>
            </a:prstGeom>
            <a:solidFill>
              <a:srgbClr val="008C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5" name="正方形/長方形 14"/>
            <p:cNvSpPr/>
            <p:nvPr userDrawn="1"/>
          </p:nvSpPr>
          <p:spPr>
            <a:xfrm>
              <a:off x="8001001" y="940594"/>
              <a:ext cx="1143000" cy="107156"/>
            </a:xfrm>
            <a:prstGeom prst="rect">
              <a:avLst/>
            </a:prstGeom>
            <a:solidFill>
              <a:srgbClr val="FFC8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6" name="正方形/長方形 15"/>
            <p:cNvSpPr/>
            <p:nvPr userDrawn="1"/>
          </p:nvSpPr>
          <p:spPr>
            <a:xfrm>
              <a:off x="6800850" y="940594"/>
              <a:ext cx="1123949" cy="107156"/>
            </a:xfrm>
            <a:prstGeom prst="rect">
              <a:avLst/>
            </a:prstGeom>
            <a:solidFill>
              <a:srgbClr val="4B3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grpSp>
      <p:pic>
        <p:nvPicPr>
          <p:cNvPr id="17" name="図 16" descr="jya_rogo.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53189" y="6391455"/>
            <a:ext cx="1485901" cy="371476"/>
          </a:xfrm>
          <a:prstGeom prst="rect">
            <a:avLst/>
          </a:prstGeom>
        </p:spPr>
      </p:pic>
      <p:sp>
        <p:nvSpPr>
          <p:cNvPr id="13" name="角丸四角形 12"/>
          <p:cNvSpPr/>
          <p:nvPr userDrawn="1"/>
        </p:nvSpPr>
        <p:spPr>
          <a:xfrm>
            <a:off x="1628" y="0"/>
            <a:ext cx="1006192" cy="26064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008C7D"/>
                </a:solidFill>
              </a:rPr>
              <a:t>参考情報</a:t>
            </a:r>
          </a:p>
        </p:txBody>
      </p:sp>
      <p:pic>
        <p:nvPicPr>
          <p:cNvPr id="8194"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382880" y="15047"/>
            <a:ext cx="1753095"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図 18" descr="PCマーク_151105.jpg"/>
          <p:cNvPicPr>
            <a:picLocks noChangeAspect="1"/>
          </p:cNvPicPr>
          <p:nvPr userDrawn="1"/>
        </p:nvPicPr>
        <p:blipFill>
          <a:blip r:embed="rId11" cstate="print"/>
          <a:stretch>
            <a:fillRect/>
          </a:stretch>
        </p:blipFill>
        <p:spPr>
          <a:xfrm>
            <a:off x="8921496" y="6400800"/>
            <a:ext cx="222504" cy="216408"/>
          </a:xfrm>
          <a:prstGeom prst="rect">
            <a:avLst/>
          </a:prstGeom>
        </p:spPr>
      </p:pic>
    </p:spTree>
    <p:extLst>
      <p:ext uri="{BB962C8B-B14F-4D97-AF65-F5344CB8AC3E}">
        <p14:creationId xmlns:p14="http://schemas.microsoft.com/office/powerpoint/2010/main" val="418128145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Lst>
  <p:txStyles>
    <p:titleStyle>
      <a:lvl1pPr algn="l" defTabSz="914400" rtl="0" eaLnBrk="1" latinLnBrk="0" hangingPunct="1">
        <a:lnSpc>
          <a:spcPct val="90000"/>
        </a:lnSpc>
        <a:spcBef>
          <a:spcPct val="0"/>
        </a:spcBef>
        <a:buNone/>
        <a:defRPr kumimoji="1" lang="ja-JP" altLang="en-US" sz="2600" b="0" kern="1200">
          <a:solidFill>
            <a:srgbClr val="008C7D"/>
          </a:solidFill>
          <a:latin typeface="HGP創英角ｺﾞｼｯｸUB" panose="020B0900000000000000" pitchFamily="50" charset="-128"/>
          <a:ea typeface="HGP創英角ｺﾞｼｯｸUB" panose="020B0900000000000000" pitchFamily="50" charset="-128"/>
          <a:cs typeface="+mj-cs"/>
        </a:defRPr>
      </a:lvl1pPr>
    </p:titleStyle>
    <p:bodyStyle>
      <a:lvl1pPr marL="357188" indent="-357188" algn="l" defTabSz="914400" rtl="0" eaLnBrk="1" latinLnBrk="0" hangingPunct="1">
        <a:lnSpc>
          <a:spcPct val="100000"/>
        </a:lnSpc>
        <a:spcBef>
          <a:spcPts val="600"/>
        </a:spcBef>
        <a:buClr>
          <a:srgbClr val="198779"/>
        </a:buClr>
        <a:buFontTx/>
        <a:buBlip>
          <a:blip r:embed="rId12"/>
        </a:buBlip>
        <a:defRPr kumimoji="1" sz="2400" kern="1200">
          <a:solidFill>
            <a:schemeClr val="tx1"/>
          </a:solidFill>
          <a:latin typeface="+mn-lt"/>
          <a:ea typeface="+mn-ea"/>
          <a:cs typeface="+mn-cs"/>
        </a:defRPr>
      </a:lvl1pPr>
      <a:lvl2pPr marL="809625" indent="-352425" algn="l" defTabSz="914400" rtl="0" eaLnBrk="1" latinLnBrk="0" hangingPunct="1">
        <a:lnSpc>
          <a:spcPct val="100000"/>
        </a:lnSpc>
        <a:spcBef>
          <a:spcPts val="600"/>
        </a:spcBef>
        <a:buClr>
          <a:srgbClr val="198779"/>
        </a:buClr>
        <a:buFontTx/>
        <a:buBlip>
          <a:blip r:embed="rId13"/>
        </a:buBlip>
        <a:defRPr kumimoji="1"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rgbClr val="198779"/>
        </a:buClr>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rgbClr val="198779"/>
        </a:buClr>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rgbClr val="198779"/>
        </a:buClr>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44551" y="344488"/>
            <a:ext cx="7624763" cy="7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1028" name="Rectangle 4"/>
          <p:cNvSpPr>
            <a:spLocks noGrp="1" noChangeArrowheads="1"/>
          </p:cNvSpPr>
          <p:nvPr>
            <p:ph type="body" idx="1"/>
          </p:nvPr>
        </p:nvSpPr>
        <p:spPr bwMode="auto">
          <a:xfrm>
            <a:off x="515938" y="1600200"/>
            <a:ext cx="8170862" cy="428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sp>
        <p:nvSpPr>
          <p:cNvPr id="92166" name="Rectangle 6"/>
          <p:cNvSpPr>
            <a:spLocks noGrp="1" noChangeArrowheads="1"/>
          </p:cNvSpPr>
          <p:nvPr>
            <p:ph type="ftr" sz="quarter" idx="3"/>
          </p:nvPr>
        </p:nvSpPr>
        <p:spPr bwMode="auto">
          <a:xfrm>
            <a:off x="469900" y="-127000"/>
            <a:ext cx="5843588"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smtClean="0">
                <a:solidFill>
                  <a:srgbClr val="BDB2A4"/>
                </a:solidFill>
                <a:ea typeface="ＭＳ Ｐゴシック" pitchFamily="50" charset="-128"/>
              </a:defRPr>
            </a:lvl1pPr>
          </a:lstStyle>
          <a:p>
            <a:pPr fontAlgn="base">
              <a:spcBef>
                <a:spcPct val="0"/>
              </a:spcBef>
              <a:spcAft>
                <a:spcPct val="0"/>
              </a:spcAft>
              <a:defRPr/>
            </a:pPr>
            <a:endParaRPr kumimoji="0" lang="ja-JP" altLang="en-US" dirty="0"/>
          </a:p>
        </p:txBody>
      </p:sp>
    </p:spTree>
    <p:extLst>
      <p:ext uri="{BB962C8B-B14F-4D97-AF65-F5344CB8AC3E}">
        <p14:creationId xmlns:p14="http://schemas.microsoft.com/office/powerpoint/2010/main" val="79831596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006E"/>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0000" y="261538"/>
            <a:ext cx="8784000" cy="864000"/>
          </a:xfrm>
          <a:prstGeom prst="rect">
            <a:avLst/>
          </a:prstGeom>
        </p:spPr>
        <p:txBody>
          <a:bodyPr vert="horz" lIns="91440" tIns="45720" rIns="91440" bIns="45720" rtlCol="0" anchor="b">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484313"/>
            <a:ext cx="8229600" cy="4525200"/>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7C0D3-D026-44F2-8B2D-5F192EB7C290}" type="datetimeFigureOut">
              <a:rPr lang="ja-JP" altLang="en-US" smtClean="0">
                <a:solidFill>
                  <a:srgbClr val="FFFFFF">
                    <a:tint val="75000"/>
                  </a:srgbClr>
                </a:solidFill>
              </a:rPr>
              <a:pPr/>
              <a:t>2019/5/2</a:t>
            </a:fld>
            <a:endParaRPr lang="ja-JP" altLang="en-US">
              <a:solidFill>
                <a:srgbClr val="FFFFFF">
                  <a:tint val="75000"/>
                </a:srgb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09BCB-B14F-46BD-86A7-639873196A96}" type="slidenum">
              <a:rPr lang="ja-JP" altLang="en-US" smtClean="0">
                <a:solidFill>
                  <a:srgbClr val="FFFFFF">
                    <a:tint val="75000"/>
                  </a:srgbClr>
                </a:solidFill>
              </a:rPr>
              <a:pPr/>
              <a:t>‹#›</a:t>
            </a:fld>
            <a:endParaRPr lang="ja-JP" altLang="en-US">
              <a:solidFill>
                <a:srgbClr val="FFFFFF">
                  <a:tint val="75000"/>
                </a:srgbClr>
              </a:solidFill>
            </a:endParaRPr>
          </a:p>
        </p:txBody>
      </p:sp>
      <p:grpSp>
        <p:nvGrpSpPr>
          <p:cNvPr id="7" name="グループ化 11"/>
          <p:cNvGrpSpPr/>
          <p:nvPr userDrawn="1"/>
        </p:nvGrpSpPr>
        <p:grpSpPr>
          <a:xfrm>
            <a:off x="7043812" y="0"/>
            <a:ext cx="2100188" cy="871518"/>
            <a:chOff x="7043812" y="0"/>
            <a:chExt cx="2100188" cy="871518"/>
          </a:xfrm>
        </p:grpSpPr>
        <p:sp>
          <p:nvSpPr>
            <p:cNvPr id="8" name="正方形/長方形 7"/>
            <p:cNvSpPr/>
            <p:nvPr userDrawn="1"/>
          </p:nvSpPr>
          <p:spPr>
            <a:xfrm>
              <a:off x="7043812" y="0"/>
              <a:ext cx="2100188" cy="871518"/>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ja-JP" altLang="en-US" kern="0">
                <a:solidFill>
                  <a:prstClr val="white"/>
                </a:solidFill>
                <a:ea typeface="ＭＳ Ｐゴシック"/>
              </a:endParaRPr>
            </a:p>
          </p:txBody>
        </p:sp>
        <p:pic>
          <p:nvPicPr>
            <p:cNvPr id="9" name="Picture 2" descr="C:\Users\01018074\●クライアント\NBI.リリー\ジャディアンス\■ロゴ、山田さん写真、２０１５年ビジュアル変更について\EmpaReg_Outcome\EmpaReg_Outcome\EmpaReg_Outcome_BM_P_RGB-01.png"/>
            <p:cNvPicPr>
              <a:picLocks noChangeAspect="1" noChangeArrowheads="1"/>
            </p:cNvPicPr>
            <p:nvPr userDrawn="1"/>
          </p:nvPicPr>
          <p:blipFill rotWithShape="1">
            <a:blip r:embed="rId13" cstate="print"/>
            <a:srcRect l="4003" t="9176" r="4187" b="9989"/>
            <a:stretch/>
          </p:blipFill>
          <p:spPr bwMode="auto">
            <a:xfrm>
              <a:off x="7196363" y="147637"/>
              <a:ext cx="1800000" cy="578644"/>
            </a:xfrm>
            <a:prstGeom prst="rect">
              <a:avLst/>
            </a:prstGeom>
            <a:noFill/>
          </p:spPr>
        </p:pic>
      </p:grpSp>
    </p:spTree>
    <p:extLst>
      <p:ext uri="{BB962C8B-B14F-4D97-AF65-F5344CB8AC3E}">
        <p14:creationId xmlns:p14="http://schemas.microsoft.com/office/powerpoint/2010/main" val="19117486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defTabSz="914400" rtl="0" eaLnBrk="1" latinLnBrk="0" hangingPunct="1">
        <a:lnSpc>
          <a:spcPct val="90000"/>
        </a:lnSpc>
        <a:spcBef>
          <a:spcPct val="0"/>
        </a:spcBef>
        <a:buNone/>
        <a:defRPr kumimoji="1" sz="3200" b="0" kern="1200">
          <a:solidFill>
            <a:srgbClr val="FFFF00"/>
          </a:solidFill>
          <a:latin typeface="+mj-lt"/>
          <a:ea typeface="+mj-ea"/>
          <a:cs typeface="+mj-cs"/>
        </a:defRPr>
      </a:lvl1pPr>
    </p:titleStyle>
    <p:bodyStyle>
      <a:lvl1pPr marL="357188" indent="-357188" algn="l" defTabSz="914400" rtl="0" eaLnBrk="1" latinLnBrk="0" hangingPunct="1">
        <a:lnSpc>
          <a:spcPct val="100000"/>
        </a:lnSpc>
        <a:spcBef>
          <a:spcPts val="672"/>
        </a:spcBef>
        <a:buClr>
          <a:srgbClr val="FFFF00"/>
        </a:buClr>
        <a:buFont typeface="Wingdings" panose="05000000000000000000" pitchFamily="2" charset="2"/>
        <a:buChar char="l"/>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672"/>
        </a:spcBef>
        <a:buClr>
          <a:srgbClr val="FFFF00"/>
        </a:buClr>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672"/>
        </a:spcBef>
        <a:buClr>
          <a:srgbClr val="FFFF00"/>
        </a:buClr>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100000"/>
        </a:lnSpc>
        <a:spcBef>
          <a:spcPts val="672"/>
        </a:spcBef>
        <a:buClr>
          <a:srgbClr val="FFFF00"/>
        </a:buClr>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95">
          <p15:clr>
            <a:srgbClr val="F26B43"/>
          </p15:clr>
        </p15:guide>
        <p15:guide id="3" pos="5465">
          <p15:clr>
            <a:srgbClr val="F26B43"/>
          </p15:clr>
        </p15:guide>
        <p15:guide id="4" orient="horz" pos="93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8313" y="763588"/>
            <a:ext cx="8302625" cy="241935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solidFill>
                <a:prstClr val="white"/>
              </a:solidFill>
            </a:endParaRPr>
          </a:p>
        </p:txBody>
      </p:sp>
      <p:sp>
        <p:nvSpPr>
          <p:cNvPr id="2051" name="テキスト ボックス 4"/>
          <p:cNvSpPr txBox="1">
            <a:spLocks noChangeArrowheads="1"/>
          </p:cNvSpPr>
          <p:nvPr/>
        </p:nvSpPr>
        <p:spPr bwMode="auto">
          <a:xfrm>
            <a:off x="971550" y="908050"/>
            <a:ext cx="72009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base" hangingPunct="1">
              <a:spcBef>
                <a:spcPct val="0"/>
              </a:spcBef>
              <a:spcAft>
                <a:spcPct val="0"/>
              </a:spcAft>
              <a:buFontTx/>
              <a:buNone/>
            </a:pPr>
            <a:r>
              <a:rPr lang="ja-JP" altLang="en-US" sz="4400">
                <a:solidFill>
                  <a:srgbClr val="000000"/>
                </a:solidFill>
                <a:latin typeface="ＭＳ ゴシック" panose="020B0609070205080204" pitchFamily="49" charset="-128"/>
                <a:ea typeface="ＭＳ ゴシック" panose="020B0609070205080204" pitchFamily="49" charset="-128"/>
              </a:rPr>
              <a:t>日本糖尿病学会</a:t>
            </a:r>
            <a:endParaRPr lang="en-US" altLang="ja-JP" sz="4400">
              <a:solidFill>
                <a:srgbClr val="000000"/>
              </a:solidFill>
              <a:latin typeface="ＭＳ ゴシック" panose="020B0609070205080204" pitchFamily="49" charset="-128"/>
              <a:ea typeface="ＭＳ ゴシック" panose="020B0609070205080204" pitchFamily="49" charset="-128"/>
            </a:endParaRPr>
          </a:p>
          <a:p>
            <a:pPr algn="ctr" eaLnBrk="1" fontAlgn="base" hangingPunct="1">
              <a:spcBef>
                <a:spcPct val="0"/>
              </a:spcBef>
              <a:spcAft>
                <a:spcPct val="0"/>
              </a:spcAft>
              <a:buFontTx/>
              <a:buNone/>
            </a:pPr>
            <a:r>
              <a:rPr lang="ja-JP" altLang="en-US" sz="4400">
                <a:solidFill>
                  <a:srgbClr val="000000"/>
                </a:solidFill>
                <a:latin typeface="ＭＳ ゴシック" panose="020B0609070205080204" pitchFamily="49" charset="-128"/>
                <a:ea typeface="ＭＳ ゴシック" panose="020B0609070205080204" pitchFamily="49" charset="-128"/>
              </a:rPr>
              <a:t>ＣＯＩ開示</a:t>
            </a:r>
            <a:endParaRPr lang="en-US" altLang="ja-JP" sz="4400">
              <a:solidFill>
                <a:srgbClr val="000000"/>
              </a:solidFill>
              <a:latin typeface="ＭＳ ゴシック" panose="020B0609070205080204" pitchFamily="49" charset="-128"/>
              <a:ea typeface="ＭＳ ゴシック" panose="020B0609070205080204" pitchFamily="49" charset="-128"/>
            </a:endParaRPr>
          </a:p>
        </p:txBody>
      </p:sp>
      <p:sp>
        <p:nvSpPr>
          <p:cNvPr id="2052" name="テキスト ボックス 5"/>
          <p:cNvSpPr txBox="1">
            <a:spLocks noChangeArrowheads="1"/>
          </p:cNvSpPr>
          <p:nvPr/>
        </p:nvSpPr>
        <p:spPr bwMode="auto">
          <a:xfrm>
            <a:off x="414338" y="2492375"/>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fontAlgn="base" hangingPunct="1">
              <a:spcBef>
                <a:spcPct val="0"/>
              </a:spcBef>
              <a:spcAft>
                <a:spcPct val="0"/>
              </a:spcAft>
              <a:buFontTx/>
              <a:buNone/>
            </a:pPr>
            <a:r>
              <a:rPr lang="zh-TW" altLang="en-US" sz="2000" b="1" dirty="0">
                <a:solidFill>
                  <a:prstClr val="black"/>
                </a:solidFill>
              </a:rPr>
              <a:t>発表者名：　 ◎ ＿＿＿＿</a:t>
            </a:r>
            <a:r>
              <a:rPr lang="ja-JP" altLang="en-US" sz="2000" b="1" dirty="0" err="1">
                <a:solidFill>
                  <a:prstClr val="black"/>
                </a:solidFill>
              </a:rPr>
              <a:t>、</a:t>
            </a:r>
            <a:r>
              <a:rPr lang="zh-TW" altLang="en-US" sz="2000" b="1" dirty="0">
                <a:solidFill>
                  <a:prstClr val="black"/>
                </a:solidFill>
              </a:rPr>
              <a:t>松田昌文、＿＿＿＿　（◎代表者）</a:t>
            </a:r>
            <a:endParaRPr lang="ja-JP" altLang="en-US" sz="2000" b="1" dirty="0">
              <a:solidFill>
                <a:prstClr val="black"/>
              </a:solidFill>
              <a:latin typeface="ＭＳ ゴシック" panose="020B0609070205080204" pitchFamily="49" charset="-128"/>
              <a:ea typeface="ＭＳ ゴシック" panose="020B0609070205080204" pitchFamily="49" charset="-128"/>
            </a:endParaRPr>
          </a:p>
        </p:txBody>
      </p:sp>
      <p:sp>
        <p:nvSpPr>
          <p:cNvPr id="2053" name="テキスト ボックス 8"/>
          <p:cNvSpPr txBox="1">
            <a:spLocks noChangeArrowheads="1"/>
          </p:cNvSpPr>
          <p:nvPr/>
        </p:nvSpPr>
        <p:spPr bwMode="auto">
          <a:xfrm>
            <a:off x="539750" y="3182938"/>
            <a:ext cx="828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base" hangingPunct="1">
              <a:spcBef>
                <a:spcPct val="0"/>
              </a:spcBef>
              <a:spcAft>
                <a:spcPct val="0"/>
              </a:spcAft>
              <a:buFontTx/>
              <a:buNone/>
            </a:pPr>
            <a:r>
              <a:rPr lang="ja-JP" altLang="en-US" sz="2000">
                <a:solidFill>
                  <a:srgbClr val="000000"/>
                </a:solidFill>
              </a:rPr>
              <a:t>演題発表に関連し、開示すべき</a:t>
            </a:r>
            <a:r>
              <a:rPr lang="en-US" altLang="ja-JP" sz="2000">
                <a:solidFill>
                  <a:srgbClr val="000000"/>
                </a:solidFill>
              </a:rPr>
              <a:t>COI</a:t>
            </a:r>
            <a:r>
              <a:rPr lang="ja-JP" altLang="en-US" sz="2000">
                <a:solidFill>
                  <a:srgbClr val="000000"/>
                </a:solidFill>
              </a:rPr>
              <a:t>関係にある企業などとして、</a:t>
            </a:r>
          </a:p>
        </p:txBody>
      </p:sp>
      <p:pic>
        <p:nvPicPr>
          <p:cNvPr id="2057" name="図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6524625"/>
            <a:ext cx="2195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p:cNvPicPr>
            <a:picLocks noChangeAspect="1" noChangeArrowheads="1"/>
          </p:cNvPicPr>
          <p:nvPr/>
        </p:nvPicPr>
        <p:blipFill>
          <a:blip r:embed="rId3"/>
          <a:srcRect/>
          <a:stretch>
            <a:fillRect/>
          </a:stretch>
        </p:blipFill>
        <p:spPr bwMode="auto">
          <a:xfrm>
            <a:off x="715963" y="1058863"/>
            <a:ext cx="947737"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63" name="テキスト ボックス 24"/>
          <p:cNvSpPr txBox="1">
            <a:spLocks noChangeArrowheads="1"/>
          </p:cNvSpPr>
          <p:nvPr/>
        </p:nvSpPr>
        <p:spPr bwMode="auto">
          <a:xfrm>
            <a:off x="553945" y="3864739"/>
            <a:ext cx="793504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base" hangingPunct="1">
              <a:spcBef>
                <a:spcPct val="0"/>
              </a:spcBef>
              <a:spcAft>
                <a:spcPct val="0"/>
              </a:spcAft>
              <a:buFontTx/>
              <a:buNone/>
            </a:pPr>
            <a:r>
              <a:rPr lang="ja-JP" altLang="en-US" sz="2800" b="1" dirty="0">
                <a:solidFill>
                  <a:srgbClr val="000000"/>
                </a:solidFill>
              </a:rPr>
              <a:t>講演料：大正富山医薬品株式会社、ノボノルディスクファーマ株式会社、アストラゼネカ株式会社、大日本住友製薬株式会社、サノフィ株式会社、田辺三菱株式会社、日本ベーリンガーインゲルハイム株式会社、日本イーライリリー株式会社</a:t>
            </a:r>
          </a:p>
        </p:txBody>
      </p:sp>
    </p:spTree>
    <p:extLst>
      <p:ext uri="{BB962C8B-B14F-4D97-AF65-F5344CB8AC3E}">
        <p14:creationId xmlns:p14="http://schemas.microsoft.com/office/powerpoint/2010/main" val="301855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88010" y="980728"/>
            <a:ext cx="7578725" cy="2448173"/>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29698" name="テキスト ボックス 4"/>
          <p:cNvSpPr txBox="1">
            <a:spLocks noChangeArrowheads="1"/>
          </p:cNvSpPr>
          <p:nvPr/>
        </p:nvSpPr>
        <p:spPr bwMode="auto">
          <a:xfrm>
            <a:off x="968985" y="1099792"/>
            <a:ext cx="7200900" cy="1322387"/>
          </a:xfrm>
          <a:prstGeom prst="rect">
            <a:avLst/>
          </a:prstGeom>
          <a:noFill/>
          <a:ln w="9525">
            <a:noFill/>
            <a:miter lim="800000"/>
            <a:headEnd/>
            <a:tailEnd/>
          </a:ln>
        </p:spPr>
        <p:txBody>
          <a:bodyPr>
            <a:spAutoFit/>
          </a:bodyPr>
          <a:lstStyle/>
          <a:p>
            <a:pPr algn="ctr"/>
            <a:r>
              <a:rPr lang="en-US" altLang="ja-JP" sz="4000">
                <a:solidFill>
                  <a:srgbClr val="000000"/>
                </a:solidFill>
                <a:latin typeface="Calibri" pitchFamily="34" charset="0"/>
                <a:ea typeface="MS UI Gothic" pitchFamily="50" charset="-128"/>
              </a:rPr>
              <a:t>The Japan Diabetes Society</a:t>
            </a:r>
          </a:p>
          <a:p>
            <a:pPr algn="ctr"/>
            <a:r>
              <a:rPr lang="en-US" altLang="ja-JP" sz="4000">
                <a:solidFill>
                  <a:srgbClr val="000000"/>
                </a:solidFill>
                <a:latin typeface="Calibri" pitchFamily="34" charset="0"/>
                <a:ea typeface="MS UI Gothic" pitchFamily="50" charset="-128"/>
              </a:rPr>
              <a:t>COI	Disclosure</a:t>
            </a:r>
          </a:p>
        </p:txBody>
      </p:sp>
      <p:sp>
        <p:nvSpPr>
          <p:cNvPr id="29699" name="テキスト ボックス 5"/>
          <p:cNvSpPr txBox="1">
            <a:spLocks noChangeArrowheads="1"/>
          </p:cNvSpPr>
          <p:nvPr/>
        </p:nvSpPr>
        <p:spPr bwMode="auto">
          <a:xfrm>
            <a:off x="2084998" y="2379240"/>
            <a:ext cx="6229350" cy="338554"/>
          </a:xfrm>
          <a:prstGeom prst="rect">
            <a:avLst/>
          </a:prstGeom>
          <a:noFill/>
          <a:ln w="9525">
            <a:noFill/>
            <a:miter lim="800000"/>
            <a:headEnd/>
            <a:tailEnd/>
          </a:ln>
        </p:spPr>
        <p:txBody>
          <a:bodyPr wrap="square">
            <a:spAutoFit/>
          </a:bodyPr>
          <a:lstStyle/>
          <a:p>
            <a:r>
              <a:rPr lang="en-US" altLang="zh-TW" sz="1600" dirty="0">
                <a:solidFill>
                  <a:srgbClr val="000000"/>
                </a:solidFill>
                <a:latin typeface="Calibri" pitchFamily="34" charset="0"/>
                <a:ea typeface="ＭＳ ゴシック" pitchFamily="49" charset="-128"/>
                <a:cs typeface="Arial" charset="0"/>
              </a:rPr>
              <a:t>Masafumi Matsuda</a:t>
            </a:r>
          </a:p>
        </p:txBody>
      </p:sp>
      <p:sp>
        <p:nvSpPr>
          <p:cNvPr id="12" name="正方形/長方形 11"/>
          <p:cNvSpPr/>
          <p:nvPr/>
        </p:nvSpPr>
        <p:spPr>
          <a:xfrm>
            <a:off x="323850" y="333375"/>
            <a:ext cx="8496300" cy="6191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pic>
        <p:nvPicPr>
          <p:cNvPr id="29701" name="図 20"/>
          <p:cNvPicPr>
            <a:picLocks noChangeAspect="1"/>
          </p:cNvPicPr>
          <p:nvPr/>
        </p:nvPicPr>
        <p:blipFill>
          <a:blip r:embed="rId2"/>
          <a:srcRect/>
          <a:stretch>
            <a:fillRect/>
          </a:stretch>
        </p:blipFill>
        <p:spPr bwMode="auto">
          <a:xfrm>
            <a:off x="6948488" y="6524625"/>
            <a:ext cx="2195512" cy="333375"/>
          </a:xfrm>
          <a:prstGeom prst="rect">
            <a:avLst/>
          </a:prstGeom>
          <a:noFill/>
          <a:ln w="9525">
            <a:noFill/>
            <a:miter lim="800000"/>
            <a:headEnd/>
            <a:tailEnd/>
          </a:ln>
        </p:spPr>
      </p:pic>
      <p:pic>
        <p:nvPicPr>
          <p:cNvPr id="29702" name="Picture 2"/>
          <p:cNvPicPr>
            <a:picLocks noChangeAspect="1" noChangeArrowheads="1"/>
          </p:cNvPicPr>
          <p:nvPr/>
        </p:nvPicPr>
        <p:blipFill>
          <a:blip r:embed="rId3"/>
          <a:srcRect/>
          <a:stretch>
            <a:fillRect/>
          </a:stretch>
        </p:blipFill>
        <p:spPr bwMode="auto">
          <a:xfrm>
            <a:off x="1113448" y="2011017"/>
            <a:ext cx="947737" cy="935037"/>
          </a:xfrm>
          <a:prstGeom prst="rect">
            <a:avLst/>
          </a:prstGeom>
          <a:noFill/>
          <a:ln w="9525">
            <a:noFill/>
            <a:miter lim="800000"/>
            <a:headEnd/>
            <a:tailEnd/>
          </a:ln>
        </p:spPr>
      </p:pic>
      <p:sp>
        <p:nvSpPr>
          <p:cNvPr id="9" name="テキスト ボックス 8"/>
          <p:cNvSpPr txBox="1">
            <a:spLocks noChangeArrowheads="1"/>
          </p:cNvSpPr>
          <p:nvPr/>
        </p:nvSpPr>
        <p:spPr bwMode="auto">
          <a:xfrm>
            <a:off x="638175" y="3484014"/>
            <a:ext cx="828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dirty="0">
                <a:solidFill>
                  <a:srgbClr val="000000"/>
                </a:solidFill>
              </a:rPr>
              <a:t>Matters requiring disclosure of COI with regard to our presentation are as follows;</a:t>
            </a:r>
          </a:p>
        </p:txBody>
      </p:sp>
      <p:sp>
        <p:nvSpPr>
          <p:cNvPr id="11" name="テキスト ボックス 24"/>
          <p:cNvSpPr txBox="1">
            <a:spLocks noChangeArrowheads="1"/>
          </p:cNvSpPr>
          <p:nvPr/>
        </p:nvSpPr>
        <p:spPr bwMode="auto">
          <a:xfrm>
            <a:off x="703263" y="4278310"/>
            <a:ext cx="765000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en-US" altLang="ja-JP" sz="2400" b="1" dirty="0">
                <a:solidFill>
                  <a:srgbClr val="000000"/>
                </a:solidFill>
              </a:rPr>
              <a:t>Honoraria for lectures</a:t>
            </a:r>
            <a:r>
              <a:rPr lang="ja-JP" altLang="en-US" sz="2400" b="1" dirty="0">
                <a:solidFill>
                  <a:srgbClr val="000000"/>
                </a:solidFill>
              </a:rPr>
              <a:t>：</a:t>
            </a:r>
            <a:r>
              <a:rPr lang="en-US" altLang="ja-JP" sz="2400" b="1" dirty="0">
                <a:solidFill>
                  <a:srgbClr val="000000"/>
                </a:solidFill>
              </a:rPr>
              <a:t>AstraZeneca K.K.</a:t>
            </a:r>
            <a:r>
              <a:rPr lang="ja-JP" altLang="en-US" sz="2400" b="1" dirty="0" err="1">
                <a:solidFill>
                  <a:srgbClr val="000000"/>
                </a:solidFill>
              </a:rPr>
              <a:t>，</a:t>
            </a:r>
            <a:r>
              <a:rPr lang="en-US" altLang="ja-JP" sz="2400" b="1" dirty="0">
                <a:solidFill>
                  <a:srgbClr val="000000"/>
                </a:solidFill>
              </a:rPr>
              <a:t>Sanofi K.K.</a:t>
            </a:r>
            <a:r>
              <a:rPr lang="ja-JP" altLang="en-US" sz="2400" b="1" dirty="0" err="1">
                <a:solidFill>
                  <a:srgbClr val="000000"/>
                </a:solidFill>
              </a:rPr>
              <a:t>，</a:t>
            </a:r>
            <a:r>
              <a:rPr lang="en-US" altLang="ja-JP" sz="2400" b="1" dirty="0">
                <a:solidFill>
                  <a:srgbClr val="000000"/>
                </a:solidFill>
              </a:rPr>
              <a:t>Novo Nordisk Pharma Ltd.</a:t>
            </a:r>
            <a:r>
              <a:rPr lang="ja-JP" altLang="en-US" sz="2400" b="1" dirty="0" err="1">
                <a:solidFill>
                  <a:srgbClr val="000000"/>
                </a:solidFill>
              </a:rPr>
              <a:t>，</a:t>
            </a:r>
            <a:r>
              <a:rPr lang="en-US" altLang="ja-JP" sz="2400" b="1" dirty="0">
                <a:solidFill>
                  <a:srgbClr val="000000"/>
                </a:solidFill>
              </a:rPr>
              <a:t>Taisho Toyama Pharmaceutical Co., Ltd.</a:t>
            </a:r>
            <a:r>
              <a:rPr lang="ja-JP" altLang="en-US" sz="2400" b="1" dirty="0" err="1">
                <a:solidFill>
                  <a:srgbClr val="000000"/>
                </a:solidFill>
              </a:rPr>
              <a:t>，</a:t>
            </a:r>
            <a:r>
              <a:rPr lang="en-US" altLang="ja-JP" sz="2400" b="1" dirty="0">
                <a:solidFill>
                  <a:srgbClr val="000000"/>
                </a:solidFill>
              </a:rPr>
              <a:t> Eli Lilly Japan K.K.</a:t>
            </a:r>
            <a:r>
              <a:rPr lang="ja-JP" altLang="en-US" sz="2400" b="1" dirty="0" err="1">
                <a:solidFill>
                  <a:srgbClr val="000000"/>
                </a:solidFill>
              </a:rPr>
              <a:t>，</a:t>
            </a:r>
            <a:r>
              <a:rPr lang="it-IT" altLang="ja-JP" sz="2400" b="1" dirty="0">
                <a:solidFill>
                  <a:srgbClr val="000000"/>
                </a:solidFill>
              </a:rPr>
              <a:t>Sumitomo Dainippon Pharma Co., Ltd., Mitsubishi Tanabe Pharma Corporation</a:t>
            </a:r>
            <a:r>
              <a:rPr lang="ja-JP" altLang="it-IT" sz="2400" b="1" dirty="0" err="1">
                <a:solidFill>
                  <a:srgbClr val="000000"/>
                </a:solidFill>
              </a:rPr>
              <a:t>，</a:t>
            </a:r>
            <a:r>
              <a:rPr lang="en-US" altLang="ja-JP" sz="2400" b="1" dirty="0">
                <a:solidFill>
                  <a:srgbClr val="000000"/>
                </a:solidFill>
              </a:rPr>
              <a:t>Nippon Boehringer Ingelheim Co ., Ltd.</a:t>
            </a:r>
            <a:endParaRPr lang="ja-JP" altLang="en-US" sz="2400" b="1" dirty="0">
              <a:solidFill>
                <a:srgbClr val="000000"/>
              </a:solidFill>
            </a:endParaRPr>
          </a:p>
        </p:txBody>
      </p:sp>
    </p:spTree>
    <p:extLst>
      <p:ext uri="{BB962C8B-B14F-4D97-AF65-F5344CB8AC3E}">
        <p14:creationId xmlns:p14="http://schemas.microsoft.com/office/powerpoint/2010/main" val="230846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55600" y="2708920"/>
            <a:ext cx="8432800" cy="3816424"/>
          </a:xfrm>
        </p:spPr>
        <p:txBody>
          <a:bodyPr/>
          <a:lstStyle/>
          <a:p>
            <a:pPr>
              <a:lnSpc>
                <a:spcPct val="80000"/>
              </a:lnSpc>
              <a:buFontTx/>
              <a:buNone/>
            </a:pPr>
            <a:r>
              <a:rPr lang="ja-JP" altLang="en-US" sz="2133" b="1" dirty="0">
                <a:solidFill>
                  <a:srgbClr val="0D0D0D"/>
                </a:solidFill>
              </a:rPr>
              <a:t>演題発表に関連し、開示すべき</a:t>
            </a:r>
            <a:r>
              <a:rPr lang="en-US" altLang="ja-JP" sz="2133" b="1" dirty="0">
                <a:solidFill>
                  <a:srgbClr val="0D0D0D"/>
                </a:solidFill>
              </a:rPr>
              <a:t>CO I </a:t>
            </a:r>
            <a:r>
              <a:rPr lang="ja-JP" altLang="en-US" sz="2133" b="1" dirty="0">
                <a:solidFill>
                  <a:srgbClr val="0D0D0D"/>
                </a:solidFill>
              </a:rPr>
              <a:t>関係にある企業等として、</a:t>
            </a:r>
            <a:endParaRPr lang="en-US" altLang="ja-JP" sz="2133" b="1" dirty="0">
              <a:solidFill>
                <a:srgbClr val="0D0D0D"/>
              </a:solidFill>
            </a:endParaRPr>
          </a:p>
          <a:p>
            <a:pPr>
              <a:lnSpc>
                <a:spcPct val="80000"/>
              </a:lnSpc>
              <a:buFontTx/>
              <a:buNone/>
            </a:pPr>
            <a:endParaRPr lang="ja-JP" altLang="en-US" sz="1778" b="1" dirty="0">
              <a:solidFill>
                <a:srgbClr val="0D0D0D"/>
              </a:solidFill>
            </a:endParaRPr>
          </a:p>
          <a:p>
            <a:pPr>
              <a:lnSpc>
                <a:spcPct val="80000"/>
              </a:lnSpc>
              <a:buFontTx/>
              <a:buNone/>
            </a:pPr>
            <a:r>
              <a:rPr lang="ja-JP" altLang="en-US" sz="1778" b="1" dirty="0">
                <a:solidFill>
                  <a:srgbClr val="0D0D0D"/>
                </a:solidFill>
              </a:rPr>
              <a:t>　①顧問：			　　　なし</a:t>
            </a:r>
            <a:endParaRPr lang="en-US" altLang="ja-JP" sz="1778" b="1" dirty="0">
              <a:solidFill>
                <a:srgbClr val="0D0D0D"/>
              </a:solidFill>
            </a:endParaRPr>
          </a:p>
          <a:p>
            <a:pPr>
              <a:lnSpc>
                <a:spcPct val="80000"/>
              </a:lnSpc>
              <a:buFontTx/>
              <a:buNone/>
            </a:pPr>
            <a:r>
              <a:rPr lang="ja-JP" altLang="en-US" sz="1778" b="1" dirty="0">
                <a:solidFill>
                  <a:srgbClr val="0D0D0D"/>
                </a:solidFill>
              </a:rPr>
              <a:t>　②株保有・利益：	　　	　　　なし</a:t>
            </a:r>
            <a:endParaRPr lang="en-US" altLang="ja-JP" sz="1778" b="1" dirty="0">
              <a:solidFill>
                <a:srgbClr val="0D0D0D"/>
              </a:solidFill>
            </a:endParaRPr>
          </a:p>
          <a:p>
            <a:pPr>
              <a:lnSpc>
                <a:spcPct val="80000"/>
              </a:lnSpc>
              <a:buFontTx/>
              <a:buNone/>
            </a:pPr>
            <a:r>
              <a:rPr lang="ja-JP" altLang="en-US" sz="1778" b="1" dirty="0">
                <a:solidFill>
                  <a:srgbClr val="0D0D0D"/>
                </a:solidFill>
              </a:rPr>
              <a:t>　③特許使用料：　		　　　なし</a:t>
            </a:r>
            <a:endParaRPr lang="en-US" altLang="ja-JP" sz="1778" b="1" dirty="0">
              <a:solidFill>
                <a:srgbClr val="0D0D0D"/>
              </a:solidFill>
            </a:endParaRPr>
          </a:p>
          <a:p>
            <a:pPr marL="1520825" indent="-1520825">
              <a:lnSpc>
                <a:spcPct val="80000"/>
              </a:lnSpc>
              <a:buFontTx/>
              <a:buNone/>
            </a:pPr>
            <a:r>
              <a:rPr lang="ja-JP" altLang="en-US" sz="1778" b="1" dirty="0">
                <a:solidFill>
                  <a:srgbClr val="0D0D0D"/>
                </a:solidFill>
              </a:rPr>
              <a:t>　④講演料：　あり（大正富山医薬品株式会社、ノボノルディスクファーマ株式会社、アストラゼネカ株式会社、大日本住友製薬株式会社、サノフィ株式会社、田辺三菱株式会社、日本ベーリンガーインゲルハイム株式会社、日本イーライリリー株式会社）</a:t>
            </a:r>
            <a:endParaRPr lang="en-US" altLang="ja-JP" sz="1778" b="1" dirty="0">
              <a:solidFill>
                <a:srgbClr val="0D0D0D"/>
              </a:solidFill>
            </a:endParaRPr>
          </a:p>
          <a:p>
            <a:pPr>
              <a:lnSpc>
                <a:spcPct val="80000"/>
              </a:lnSpc>
              <a:buFontTx/>
              <a:buNone/>
            </a:pPr>
            <a:r>
              <a:rPr lang="ja-JP" altLang="en-US" sz="1778" b="1" dirty="0">
                <a:solidFill>
                  <a:srgbClr val="0D0D0D"/>
                </a:solidFill>
              </a:rPr>
              <a:t>　⑤原稿料：		　	　　　なし</a:t>
            </a:r>
            <a:endParaRPr lang="en-US" altLang="ja-JP" sz="1778" b="1" dirty="0">
              <a:solidFill>
                <a:srgbClr val="0D0D0D"/>
              </a:solidFill>
            </a:endParaRPr>
          </a:p>
          <a:p>
            <a:pPr>
              <a:lnSpc>
                <a:spcPct val="80000"/>
              </a:lnSpc>
              <a:buFontTx/>
              <a:buNone/>
            </a:pPr>
            <a:r>
              <a:rPr lang="ja-JP" altLang="en-US" sz="1778" b="1" dirty="0">
                <a:solidFill>
                  <a:srgbClr val="0D0D0D"/>
                </a:solidFill>
              </a:rPr>
              <a:t>　⑥受託研究・共同研究費：　　　　　　なし</a:t>
            </a:r>
            <a:endParaRPr lang="en-US" altLang="ja-JP" sz="1778" b="1" dirty="0">
              <a:solidFill>
                <a:srgbClr val="0D0D0D"/>
              </a:solidFill>
            </a:endParaRPr>
          </a:p>
          <a:p>
            <a:pPr>
              <a:lnSpc>
                <a:spcPct val="80000"/>
              </a:lnSpc>
              <a:buFontTx/>
              <a:buNone/>
            </a:pPr>
            <a:r>
              <a:rPr lang="ja-JP" altLang="en-US" sz="1778" b="1" dirty="0">
                <a:solidFill>
                  <a:srgbClr val="0D0D0D"/>
                </a:solidFill>
              </a:rPr>
              <a:t>　⑦奨学寄付金：	　	　　　            なし</a:t>
            </a:r>
            <a:endParaRPr lang="en-US" altLang="ja-JP" sz="1778" b="1" dirty="0">
              <a:solidFill>
                <a:srgbClr val="0D0D0D"/>
              </a:solidFill>
            </a:endParaRPr>
          </a:p>
          <a:p>
            <a:pPr>
              <a:lnSpc>
                <a:spcPct val="80000"/>
              </a:lnSpc>
              <a:buNone/>
            </a:pPr>
            <a:r>
              <a:rPr lang="ja-JP" altLang="en-US" sz="1778" b="1" dirty="0">
                <a:solidFill>
                  <a:srgbClr val="0D0D0D"/>
                </a:solidFill>
              </a:rPr>
              <a:t>　⑧寄附講座所属：	　　　            なし</a:t>
            </a:r>
            <a:endParaRPr lang="en-US" altLang="ja-JP" sz="1778" b="1" dirty="0">
              <a:solidFill>
                <a:srgbClr val="0D0D0D"/>
              </a:solidFill>
            </a:endParaRPr>
          </a:p>
          <a:p>
            <a:pPr>
              <a:lnSpc>
                <a:spcPct val="80000"/>
              </a:lnSpc>
              <a:buFontTx/>
              <a:buNone/>
            </a:pPr>
            <a:r>
              <a:rPr lang="ja-JP" altLang="en-US" sz="1778" b="1" dirty="0">
                <a:solidFill>
                  <a:srgbClr val="0D0D0D"/>
                </a:solidFill>
              </a:rPr>
              <a:t>　⑨贈答品などの報酬：		　　　なし</a:t>
            </a:r>
            <a:endParaRPr lang="en-US" altLang="ja-JP" sz="1778" b="1" dirty="0">
              <a:solidFill>
                <a:srgbClr val="0D0D0D"/>
              </a:solidFill>
            </a:endParaRPr>
          </a:p>
        </p:txBody>
      </p:sp>
      <p:sp>
        <p:nvSpPr>
          <p:cNvPr id="9219" name="Rectangle 2"/>
          <p:cNvSpPr>
            <a:spLocks noGrp="1" noChangeArrowheads="1"/>
          </p:cNvSpPr>
          <p:nvPr>
            <p:ph type="title"/>
          </p:nvPr>
        </p:nvSpPr>
        <p:spPr>
          <a:xfrm>
            <a:off x="739422" y="332656"/>
            <a:ext cx="7772400" cy="1905000"/>
          </a:xfrm>
          <a:solidFill>
            <a:srgbClr val="000080"/>
          </a:solidFill>
          <a:ln>
            <a:solidFill>
              <a:srgbClr val="00FFFF"/>
            </a:solidFill>
            <a:miter lim="800000"/>
            <a:headEnd/>
            <a:tailEnd/>
          </a:ln>
        </p:spPr>
        <p:txBody>
          <a:bodyPr/>
          <a:lstStyle/>
          <a:p>
            <a:pPr algn="ctr"/>
            <a:r>
              <a:rPr lang="ja-JP" altLang="en-US" b="1" dirty="0">
                <a:solidFill>
                  <a:schemeClr val="bg1"/>
                </a:solidFill>
              </a:rPr>
              <a:t>日本内分泌学会</a:t>
            </a:r>
            <a:br>
              <a:rPr lang="en-US" altLang="ja-JP" b="1" dirty="0">
                <a:solidFill>
                  <a:schemeClr val="bg1"/>
                </a:solidFill>
              </a:rPr>
            </a:br>
            <a:r>
              <a:rPr lang="ja-JP" altLang="en-US" b="1" dirty="0">
                <a:solidFill>
                  <a:schemeClr val="bg1"/>
                </a:solidFill>
              </a:rPr>
              <a:t>ＣＯ Ｉ 開示</a:t>
            </a:r>
            <a:br>
              <a:rPr lang="en-US" altLang="ja-JP" sz="3200" b="1" dirty="0">
                <a:solidFill>
                  <a:schemeClr val="bg1"/>
                </a:solidFill>
              </a:rPr>
            </a:br>
            <a:r>
              <a:rPr lang="ja-JP" altLang="en-US" sz="1244" b="1" dirty="0">
                <a:solidFill>
                  <a:schemeClr val="bg1"/>
                </a:solidFill>
              </a:rPr>
              <a:t>　</a:t>
            </a:r>
            <a:br>
              <a:rPr lang="en-US" altLang="ja-JP" sz="1778" b="1" i="1" dirty="0">
                <a:solidFill>
                  <a:srgbClr val="FFFF1F"/>
                </a:solidFill>
              </a:rPr>
            </a:br>
            <a:r>
              <a:rPr lang="ja-JP" altLang="en-US" sz="1778" b="1" i="1" dirty="0">
                <a:solidFill>
                  <a:srgbClr val="FFFF1F"/>
                </a:solidFill>
              </a:rPr>
              <a:t>筆頭発表者名：　松田　昌文</a:t>
            </a:r>
            <a:endParaRPr lang="en-US" altLang="ja-JP" sz="1778" b="1" i="1" dirty="0">
              <a:solidFill>
                <a:srgbClr val="FFFF1F"/>
              </a:solidFill>
            </a:endParaRPr>
          </a:p>
        </p:txBody>
      </p:sp>
      <p:sp>
        <p:nvSpPr>
          <p:cNvPr id="9221" name="正方形/長方形 4"/>
          <p:cNvSpPr>
            <a:spLocks noChangeArrowheads="1"/>
          </p:cNvSpPr>
          <p:nvPr/>
        </p:nvSpPr>
        <p:spPr bwMode="auto">
          <a:xfrm>
            <a:off x="304800" y="1085145"/>
            <a:ext cx="8641644" cy="5584215"/>
          </a:xfrm>
          <a:prstGeom prst="rect">
            <a:avLst/>
          </a:prstGeom>
          <a:noFill/>
          <a:ln w="38100" algn="ctr">
            <a:noFill/>
            <a:round/>
            <a:headEnd/>
            <a:tailEnd/>
          </a:ln>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endParaRPr kumimoji="0" lang="ja-JP" altLang="en-US" sz="2133">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80157973"/>
      </p:ext>
    </p:extLst>
  </p:cSld>
  <p:clrMapOvr>
    <a:masterClrMapping/>
  </p:clrMapOvr>
</p:sld>
</file>

<file path=ppt/theme/theme1.xml><?xml version="1.0" encoding="utf-8"?>
<a:theme xmlns:a="http://schemas.openxmlformats.org/drawingml/2006/main" name="13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Arial"/>
        <a:ea typeface="ＭＳ Ｐゴシック"/>
        <a:cs typeface="Osaka"/>
      </a:majorFont>
      <a:minorFont>
        <a:latin typeface="Arial"/>
        <a:ea typeface="ＭＳ Ｐゴシック"/>
        <a:cs typeface="Osak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Arial"/>
        <a:ea typeface="ＭＳ Ｐゴシック"/>
        <a:cs typeface="Osaka"/>
      </a:majorFont>
      <a:minorFont>
        <a:latin typeface="Arial"/>
        <a:ea typeface="ＭＳ Ｐゴシック"/>
        <a:cs typeface="Osak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8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Liraglutide Clinical template">
  <a:themeElements>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0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8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Arial"/>
        <a:ea typeface="ＭＳ Ｐゴシック"/>
        <a:cs typeface="Osaka"/>
      </a:majorFont>
      <a:minorFont>
        <a:latin typeface="Arial"/>
        <a:ea typeface="ＭＳ Ｐゴシック"/>
        <a:cs typeface="Osak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デザインの設定">
  <a:themeElements>
    <a:clrScheme name="apw">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19050" cap="rnd">
          <a:solidFill>
            <a:schemeClr val="tx1"/>
          </a:solidFill>
          <a:round/>
          <a:headEnd/>
          <a:tailEnd/>
        </a:ln>
        <a:effectLst/>
      </a:spPr>
      <a:bodyPr wrap="none"/>
      <a:lstStyle>
        <a:defPPr defTabSz="457200" fontAlgn="base">
          <a:spcBef>
            <a:spcPct val="0"/>
          </a:spcBef>
          <a:spcAft>
            <a:spcPct val="0"/>
          </a:spcAft>
          <a:defRPr kumimoji="0" sz="2000">
            <a:solidFill>
              <a:prstClr val="black"/>
            </a:solidFill>
          </a:defRPr>
        </a:defPPr>
      </a:lstStyle>
    </a:spDef>
    <a:lnDef>
      <a:spPr>
        <a:noFill/>
        <a:ln w="19050" cap="rnd">
          <a:solidFill>
            <a:schemeClr val="tx1"/>
          </a:solidFill>
          <a:round/>
          <a:headEnd/>
          <a:tailEnd/>
        </a:ln>
        <a:effectLst/>
      </a:spPr>
      <a:body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4_デザインの設定">
  <a:themeElements>
    <a:clrScheme name="ユーザー定義 5">
      <a:dk1>
        <a:srgbClr val="FFFFFF"/>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6">
      <a:majorFont>
        <a:latin typeface="HGP創英角ｺﾞｼｯｸUB"/>
        <a:ea typeface="HGP創英角ｺﾞｼｯｸUB"/>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デザインの設定">
  <a:themeElements>
    <a:clrScheme name="ユーザー定義 5">
      <a:dk1>
        <a:srgbClr val="FFFFFF"/>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6">
      <a:majorFont>
        <a:latin typeface="HGP創英角ｺﾞｼｯｸUB"/>
        <a:ea typeface="HGP創英角ｺﾞｼｯｸUB"/>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ue_Speaker slide">
  <a:themeElements>
    <a:clrScheme name="ユーザー定義 5">
      <a:dk1>
        <a:srgbClr val="FFFFFF"/>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6">
      <a:majorFont>
        <a:latin typeface="HGP創英角ｺﾞｼｯｸUB"/>
        <a:ea typeface="HGP創英角ｺﾞｼｯｸUB"/>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7_デザインの設定">
  <a:themeElements>
    <a:clrScheme name="ユーザー定義 5">
      <a:dk1>
        <a:srgbClr val="FFFFFF"/>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6">
      <a:majorFont>
        <a:latin typeface="HGP創英角ｺﾞｼｯｸUB"/>
        <a:ea typeface="HGP創英角ｺﾞｼｯｸUB"/>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デザインの設定">
  <a:themeElements>
    <a:clrScheme name="ユーザー定義 5">
      <a:dk1>
        <a:srgbClr val="FFFFFF"/>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1_デザインの設定">
  <a:themeElements>
    <a:clrScheme name="ユーザー定義 5">
      <a:dk1>
        <a:srgbClr val="FFFFFF"/>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デザインの設定">
  <a:themeElements>
    <a:clrScheme name="Empa Bland Color">
      <a:dk1>
        <a:srgbClr val="000000"/>
      </a:dk1>
      <a:lt1>
        <a:srgbClr val="FFFFFF"/>
      </a:lt1>
      <a:dk2>
        <a:srgbClr val="1F497D"/>
      </a:dk2>
      <a:lt2>
        <a:srgbClr val="EEECE1"/>
      </a:lt2>
      <a:accent1>
        <a:srgbClr val="008C7D"/>
      </a:accent1>
      <a:accent2>
        <a:srgbClr val="4B3232"/>
      </a:accent2>
      <a:accent3>
        <a:srgbClr val="FFC800"/>
      </a:accent3>
      <a:accent4>
        <a:srgbClr val="B7B9BB"/>
      </a:accent4>
      <a:accent5>
        <a:srgbClr val="E9804F"/>
      </a:accent5>
      <a:accent6>
        <a:srgbClr val="80C242"/>
      </a:accent6>
      <a:hlink>
        <a:srgbClr val="0000FF"/>
      </a:hlink>
      <a:folHlink>
        <a:srgbClr val="800080"/>
      </a:folHlink>
    </a:clrScheme>
    <a:fontScheme name="All創英角">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デザインの設定">
  <a:themeElements>
    <a:clrScheme name="ユーザー定義 5">
      <a:dk1>
        <a:srgbClr val="FFFFFF"/>
      </a:dk1>
      <a:lt1>
        <a:srgbClr val="000000"/>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6">
      <a:majorFont>
        <a:latin typeface="HGP創英角ｺﾞｼｯｸUB"/>
        <a:ea typeface="HGP創英角ｺﾞｼｯｸUB"/>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166</Words>
  <Application>Microsoft Office PowerPoint</Application>
  <PresentationFormat>画面に合わせる (4:3)</PresentationFormat>
  <Paragraphs>23</Paragraphs>
  <Slides>3</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16</vt:i4>
      </vt:variant>
      <vt:variant>
        <vt:lpstr>スライド タイトル</vt:lpstr>
      </vt:variant>
      <vt:variant>
        <vt:i4>3</vt:i4>
      </vt:variant>
    </vt:vector>
  </HeadingPairs>
  <TitlesOfParts>
    <vt:vector size="27" baseType="lpstr">
      <vt:lpstr>HGP創英角ｺﾞｼｯｸUB</vt:lpstr>
      <vt:lpstr>ＭＳ ゴシック</vt:lpstr>
      <vt:lpstr>メイリオ</vt:lpstr>
      <vt:lpstr>Arial</vt:lpstr>
      <vt:lpstr>Calibri</vt:lpstr>
      <vt:lpstr>Times New Roman</vt:lpstr>
      <vt:lpstr>Verdana</vt:lpstr>
      <vt:lpstr>Wingdings</vt:lpstr>
      <vt:lpstr>13_デザインの設定</vt:lpstr>
      <vt:lpstr>15_デザインの設定</vt:lpstr>
      <vt:lpstr>Blue_Speaker slide</vt:lpstr>
      <vt:lpstr>17_デザインの設定</vt:lpstr>
      <vt:lpstr>9_デザインの設定</vt:lpstr>
      <vt:lpstr>21_デザインの設定</vt:lpstr>
      <vt:lpstr>3_デザインの設定</vt:lpstr>
      <vt:lpstr>4_Liraglutide Clinical template</vt:lpstr>
      <vt:lpstr>14_デザインの設定</vt:lpstr>
      <vt:lpstr>7_デザインの設定</vt:lpstr>
      <vt:lpstr>18_Liraglutide Clinical template</vt:lpstr>
      <vt:lpstr>20_Liraglutide Clinical template</vt:lpstr>
      <vt:lpstr>18_デザインの設定</vt:lpstr>
      <vt:lpstr>1_デザインの設定</vt:lpstr>
      <vt:lpstr>24_デザインの設定</vt:lpstr>
      <vt:lpstr>3_Liraglutide Clinical template</vt:lpstr>
      <vt:lpstr>PowerPoint プレゼンテーション</vt:lpstr>
      <vt:lpstr>PowerPoint プレゼンテーション</vt:lpstr>
      <vt:lpstr>日本内分泌学会 ＣＯ Ｉ 開示 　 筆頭発表者名：　松田　昌文</vt:lpstr>
    </vt:vector>
  </TitlesOfParts>
  <Company>Boehringer Ingelheim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進化する2型糖尿病治療 ～SGLT2阻害薬を上手に使う処方とは～</dc:title>
  <dc:creator>Suzuki,Hidenari (PM JUSAC RC) NBI-JP-T</dc:creator>
  <cp:lastModifiedBy>Masafumi Matsuda</cp:lastModifiedBy>
  <cp:revision>180</cp:revision>
  <dcterms:created xsi:type="dcterms:W3CDTF">2016-11-22T00:23:00Z</dcterms:created>
  <dcterms:modified xsi:type="dcterms:W3CDTF">2019-05-01T21:46:35Z</dcterms:modified>
</cp:coreProperties>
</file>