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6650" r:id="rId2"/>
    <p:sldMasterId id="2147486662" r:id="rId3"/>
    <p:sldMasterId id="2147487429" r:id="rId4"/>
    <p:sldMasterId id="2147487548" r:id="rId5"/>
    <p:sldMasterId id="2147487598" r:id="rId6"/>
    <p:sldMasterId id="2147487735" r:id="rId7"/>
    <p:sldMasterId id="2147487746" r:id="rId8"/>
    <p:sldMasterId id="2147488743" r:id="rId9"/>
    <p:sldMasterId id="2147489053" r:id="rId10"/>
    <p:sldMasterId id="2147489150" r:id="rId11"/>
    <p:sldMasterId id="2147489264" r:id="rId12"/>
    <p:sldMasterId id="2147489268" r:id="rId13"/>
    <p:sldMasterId id="2147489552" r:id="rId14"/>
  </p:sldMasterIdLst>
  <p:notesMasterIdLst>
    <p:notesMasterId r:id="rId26"/>
  </p:notesMasterIdLst>
  <p:handoutMasterIdLst>
    <p:handoutMasterId r:id="rId27"/>
  </p:handoutMasterIdLst>
  <p:sldIdLst>
    <p:sldId id="2838" r:id="rId15"/>
    <p:sldId id="2564" r:id="rId16"/>
    <p:sldId id="2853" r:id="rId17"/>
    <p:sldId id="2840" r:id="rId18"/>
    <p:sldId id="2845" r:id="rId19"/>
    <p:sldId id="2848" r:id="rId20"/>
    <p:sldId id="2849" r:id="rId21"/>
    <p:sldId id="2847" r:id="rId22"/>
    <p:sldId id="2842" r:id="rId23"/>
    <p:sldId id="2854" r:id="rId24"/>
    <p:sldId id="2837" r:id="rId25"/>
  </p:sldIdLst>
  <p:sldSz cx="9144000" cy="6858000" type="screen4x3"/>
  <p:notesSz cx="6858000" cy="9945688"/>
  <p:defaultTextStyle>
    <a:defPPr>
      <a:defRPr lang="ja-JP"/>
    </a:defPPr>
    <a:lvl1pPr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947">
          <p15:clr>
            <a:srgbClr val="A4A3A4"/>
          </p15:clr>
        </p15:guide>
        <p15:guide id="2" orient="horz" pos="4319">
          <p15:clr>
            <a:srgbClr val="A4A3A4"/>
          </p15:clr>
        </p15:guide>
        <p15:guide id="3" orient="horz" pos="1184">
          <p15:clr>
            <a:srgbClr val="A4A3A4"/>
          </p15:clr>
        </p15:guide>
        <p15:guide id="4" orient="horz" pos="2221">
          <p15:clr>
            <a:srgbClr val="A4A3A4"/>
          </p15:clr>
        </p15:guide>
        <p15:guide id="5" pos="1435">
          <p15:clr>
            <a:srgbClr val="A4A3A4"/>
          </p15:clr>
        </p15:guide>
        <p15:guide id="6" pos="2855">
          <p15:clr>
            <a:srgbClr val="A4A3A4"/>
          </p15:clr>
        </p15:guide>
        <p15:guide id="7" pos="5703">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FF"/>
    <a:srgbClr val="E03848"/>
    <a:srgbClr val="E45664"/>
    <a:srgbClr val="F2ACB3"/>
    <a:srgbClr val="CCECFF"/>
    <a:srgbClr val="FF66CC"/>
    <a:srgbClr val="FDFEC9"/>
    <a:srgbClr val="F7F7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1" autoAdjust="0"/>
    <p:restoredTop sz="91424" autoAdjust="0"/>
  </p:normalViewPr>
  <p:slideViewPr>
    <p:cSldViewPr snapToGrid="0">
      <p:cViewPr varScale="1">
        <p:scale>
          <a:sx n="75" d="100"/>
          <a:sy n="75" d="100"/>
        </p:scale>
        <p:origin x="486" y="54"/>
      </p:cViewPr>
      <p:guideLst>
        <p:guide orient="horz" pos="2947"/>
        <p:guide orient="horz" pos="4319"/>
        <p:guide orient="horz" pos="1184"/>
        <p:guide orient="horz" pos="2221"/>
        <p:guide pos="1435"/>
        <p:guide pos="2855"/>
        <p:guide pos="5703"/>
      </p:guideLst>
    </p:cSldViewPr>
  </p:slideViewPr>
  <p:outlineViewPr>
    <p:cViewPr>
      <p:scale>
        <a:sx n="33" d="100"/>
        <a:sy n="33" d="100"/>
      </p:scale>
      <p:origin x="0" y="-15101"/>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88" y="2544"/>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2119" cy="498174"/>
          </a:xfrm>
          <a:prstGeom prst="rect">
            <a:avLst/>
          </a:prstGeom>
          <a:noFill/>
          <a:ln w="9525">
            <a:noFill/>
            <a:miter lim="800000"/>
            <a:headEnd/>
            <a:tailEnd/>
          </a:ln>
          <a:effectLst/>
        </p:spPr>
        <p:txBody>
          <a:bodyPr vert="horz" wrap="square" lIns="92542" tIns="46271" rIns="92542" bIns="46271" numCol="1" anchor="t" anchorCtr="0" compatLnSpc="1">
            <a:prstTxWarp prst="textNoShape">
              <a:avLst/>
            </a:prstTxWarp>
          </a:bodyPr>
          <a:lstStyle>
            <a:lvl1pPr defTabSz="924893">
              <a:defRPr sz="1300" b="0">
                <a:latin typeface="Times New Roman" pitchFamily="18" charset="0"/>
              </a:defRPr>
            </a:lvl1pPr>
          </a:lstStyle>
          <a:p>
            <a:pPr>
              <a:defRPr/>
            </a:pPr>
            <a:endParaRPr lang="en-US" altLang="ja-JP"/>
          </a:p>
        </p:txBody>
      </p:sp>
      <p:sp>
        <p:nvSpPr>
          <p:cNvPr id="31747" name="Rectangle 3"/>
          <p:cNvSpPr>
            <a:spLocks noGrp="1" noChangeArrowheads="1"/>
          </p:cNvSpPr>
          <p:nvPr>
            <p:ph type="dt" sz="quarter" idx="1"/>
          </p:nvPr>
        </p:nvSpPr>
        <p:spPr bwMode="auto">
          <a:xfrm>
            <a:off x="3885882" y="0"/>
            <a:ext cx="2972119" cy="498174"/>
          </a:xfrm>
          <a:prstGeom prst="rect">
            <a:avLst/>
          </a:prstGeom>
          <a:noFill/>
          <a:ln w="9525">
            <a:noFill/>
            <a:miter lim="800000"/>
            <a:headEnd/>
            <a:tailEnd/>
          </a:ln>
          <a:effectLst/>
        </p:spPr>
        <p:txBody>
          <a:bodyPr vert="horz" wrap="square" lIns="92542" tIns="46271" rIns="92542" bIns="46271" numCol="1" anchor="t" anchorCtr="0" compatLnSpc="1">
            <a:prstTxWarp prst="textNoShape">
              <a:avLst/>
            </a:prstTxWarp>
          </a:bodyPr>
          <a:lstStyle>
            <a:lvl1pPr algn="r" defTabSz="924893">
              <a:defRPr sz="1300" b="0">
                <a:latin typeface="Times New Roman" pitchFamily="18" charset="0"/>
              </a:defRPr>
            </a:lvl1pPr>
          </a:lstStyle>
          <a:p>
            <a:pPr>
              <a:defRPr/>
            </a:pPr>
            <a:endParaRPr lang="en-US" altLang="ja-JP"/>
          </a:p>
        </p:txBody>
      </p:sp>
      <p:sp>
        <p:nvSpPr>
          <p:cNvPr id="31748" name="Rectangle 4"/>
          <p:cNvSpPr>
            <a:spLocks noGrp="1" noChangeArrowheads="1"/>
          </p:cNvSpPr>
          <p:nvPr>
            <p:ph type="ftr" sz="quarter" idx="2"/>
          </p:nvPr>
        </p:nvSpPr>
        <p:spPr bwMode="auto">
          <a:xfrm>
            <a:off x="0" y="9447514"/>
            <a:ext cx="2972119" cy="498174"/>
          </a:xfrm>
          <a:prstGeom prst="rect">
            <a:avLst/>
          </a:prstGeom>
          <a:noFill/>
          <a:ln w="9525">
            <a:noFill/>
            <a:miter lim="800000"/>
            <a:headEnd/>
            <a:tailEnd/>
          </a:ln>
          <a:effectLst/>
        </p:spPr>
        <p:txBody>
          <a:bodyPr vert="horz" wrap="square" lIns="92542" tIns="46271" rIns="92542" bIns="46271" numCol="1" anchor="b" anchorCtr="0" compatLnSpc="1">
            <a:prstTxWarp prst="textNoShape">
              <a:avLst/>
            </a:prstTxWarp>
          </a:bodyPr>
          <a:lstStyle>
            <a:lvl1pPr defTabSz="924893">
              <a:defRPr sz="1300" b="0">
                <a:latin typeface="Times New Roman" pitchFamily="18" charset="0"/>
              </a:defRPr>
            </a:lvl1pPr>
          </a:lstStyle>
          <a:p>
            <a:pPr>
              <a:defRPr/>
            </a:pPr>
            <a:endParaRPr lang="en-US" altLang="ja-JP"/>
          </a:p>
        </p:txBody>
      </p:sp>
      <p:sp>
        <p:nvSpPr>
          <p:cNvPr id="31749" name="Rectangle 5"/>
          <p:cNvSpPr>
            <a:spLocks noGrp="1" noChangeArrowheads="1"/>
          </p:cNvSpPr>
          <p:nvPr>
            <p:ph type="sldNum" sz="quarter" idx="3"/>
          </p:nvPr>
        </p:nvSpPr>
        <p:spPr bwMode="auto">
          <a:xfrm>
            <a:off x="3885882" y="9447514"/>
            <a:ext cx="2972119" cy="498174"/>
          </a:xfrm>
          <a:prstGeom prst="rect">
            <a:avLst/>
          </a:prstGeom>
          <a:noFill/>
          <a:ln w="9525">
            <a:noFill/>
            <a:miter lim="800000"/>
            <a:headEnd/>
            <a:tailEnd/>
          </a:ln>
          <a:effectLst/>
        </p:spPr>
        <p:txBody>
          <a:bodyPr vert="horz" wrap="square" lIns="92542" tIns="46271" rIns="92542" bIns="46271" numCol="1" anchor="b" anchorCtr="0" compatLnSpc="1">
            <a:prstTxWarp prst="textNoShape">
              <a:avLst/>
            </a:prstTxWarp>
          </a:bodyPr>
          <a:lstStyle>
            <a:lvl1pPr algn="r" defTabSz="924893">
              <a:defRPr sz="1300" b="0">
                <a:latin typeface="Times New Roman" pitchFamily="18" charset="0"/>
              </a:defRPr>
            </a:lvl1pPr>
          </a:lstStyle>
          <a:p>
            <a:pPr>
              <a:defRPr/>
            </a:pPr>
            <a:fld id="{BBC22D36-2BEE-4504-B4DC-B0A8692C54C0}" type="slidenum">
              <a:rPr lang="en-US" altLang="ja-JP"/>
              <a:pPr>
                <a:defRPr/>
              </a:pPr>
              <a:t>‹#›</a:t>
            </a:fld>
            <a:endParaRPr lang="en-US" altLang="ja-JP"/>
          </a:p>
        </p:txBody>
      </p:sp>
    </p:spTree>
    <p:extLst>
      <p:ext uri="{BB962C8B-B14F-4D97-AF65-F5344CB8AC3E}">
        <p14:creationId xmlns:p14="http://schemas.microsoft.com/office/powerpoint/2010/main" val="1972859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1" y="2"/>
            <a:ext cx="2947653" cy="460367"/>
          </a:xfrm>
          <a:prstGeom prst="rect">
            <a:avLst/>
          </a:prstGeom>
          <a:noFill/>
          <a:ln w="9525">
            <a:noFill/>
            <a:miter lim="800000"/>
            <a:headEnd/>
            <a:tailEnd/>
          </a:ln>
          <a:effectLst/>
        </p:spPr>
        <p:txBody>
          <a:bodyPr vert="horz" wrap="square" lIns="92542" tIns="46271" rIns="92542" bIns="46271" numCol="1" anchor="t" anchorCtr="0" compatLnSpc="1">
            <a:prstTxWarp prst="textNoShape">
              <a:avLst/>
            </a:prstTxWarp>
          </a:bodyPr>
          <a:lstStyle>
            <a:lvl1pPr defTabSz="924893">
              <a:defRPr sz="1300" b="0">
                <a:latin typeface="Times New Roman" pitchFamily="18" charset="0"/>
              </a:defRPr>
            </a:lvl1pPr>
          </a:lstStyle>
          <a:p>
            <a:pPr>
              <a:defRPr/>
            </a:pPr>
            <a:endParaRPr lang="en-US" altLang="ja-JP"/>
          </a:p>
        </p:txBody>
      </p:sp>
      <p:sp>
        <p:nvSpPr>
          <p:cNvPr id="109571" name="Rectangle 3"/>
          <p:cNvSpPr>
            <a:spLocks noGrp="1" noChangeArrowheads="1"/>
          </p:cNvSpPr>
          <p:nvPr>
            <p:ph type="dt" idx="1"/>
          </p:nvPr>
        </p:nvSpPr>
        <p:spPr bwMode="auto">
          <a:xfrm>
            <a:off x="3879498" y="2"/>
            <a:ext cx="2947652" cy="460367"/>
          </a:xfrm>
          <a:prstGeom prst="rect">
            <a:avLst/>
          </a:prstGeom>
          <a:noFill/>
          <a:ln w="9525">
            <a:noFill/>
            <a:miter lim="800000"/>
            <a:headEnd/>
            <a:tailEnd/>
          </a:ln>
          <a:effectLst/>
        </p:spPr>
        <p:txBody>
          <a:bodyPr vert="horz" wrap="square" lIns="92542" tIns="46271" rIns="92542" bIns="46271" numCol="1" anchor="t" anchorCtr="0" compatLnSpc="1">
            <a:prstTxWarp prst="textNoShape">
              <a:avLst/>
            </a:prstTxWarp>
          </a:bodyPr>
          <a:lstStyle>
            <a:lvl1pPr algn="r" defTabSz="924893">
              <a:defRPr sz="1300" b="0">
                <a:latin typeface="Times New Roman" pitchFamily="18" charset="0"/>
              </a:defRPr>
            </a:lvl1pPr>
          </a:lstStyle>
          <a:p>
            <a:pPr>
              <a:defRPr/>
            </a:pPr>
            <a:endParaRPr lang="en-US" altLang="ja-JP"/>
          </a:p>
        </p:txBody>
      </p:sp>
      <p:sp>
        <p:nvSpPr>
          <p:cNvPr id="123908" name="Rectangle 4"/>
          <p:cNvSpPr>
            <a:spLocks noGrp="1" noRot="1" noChangeAspect="1" noChangeArrowheads="1" noTextEdit="1"/>
          </p:cNvSpPr>
          <p:nvPr>
            <p:ph type="sldImg" idx="2"/>
          </p:nvPr>
        </p:nvSpPr>
        <p:spPr bwMode="auto">
          <a:xfrm>
            <a:off x="993775" y="766763"/>
            <a:ext cx="4914900" cy="3686175"/>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930783" y="4761566"/>
            <a:ext cx="5042177" cy="4452430"/>
          </a:xfrm>
          <a:prstGeom prst="rect">
            <a:avLst/>
          </a:prstGeom>
          <a:noFill/>
          <a:ln w="9525">
            <a:noFill/>
            <a:miter lim="800000"/>
            <a:headEnd/>
            <a:tailEnd/>
          </a:ln>
          <a:effectLst/>
        </p:spPr>
        <p:txBody>
          <a:bodyPr vert="horz" wrap="square" lIns="92542" tIns="46271" rIns="92542" bIns="4627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9574" name="Rectangle 6"/>
          <p:cNvSpPr>
            <a:spLocks noGrp="1" noChangeArrowheads="1"/>
          </p:cNvSpPr>
          <p:nvPr>
            <p:ph type="ftr" sz="quarter" idx="4"/>
          </p:nvPr>
        </p:nvSpPr>
        <p:spPr bwMode="auto">
          <a:xfrm>
            <a:off x="1" y="9445292"/>
            <a:ext cx="2947653" cy="538206"/>
          </a:xfrm>
          <a:prstGeom prst="rect">
            <a:avLst/>
          </a:prstGeom>
          <a:noFill/>
          <a:ln w="9525">
            <a:noFill/>
            <a:miter lim="800000"/>
            <a:headEnd/>
            <a:tailEnd/>
          </a:ln>
          <a:effectLst/>
        </p:spPr>
        <p:txBody>
          <a:bodyPr vert="horz" wrap="square" lIns="92542" tIns="46271" rIns="92542" bIns="46271" numCol="1" anchor="b" anchorCtr="0" compatLnSpc="1">
            <a:prstTxWarp prst="textNoShape">
              <a:avLst/>
            </a:prstTxWarp>
          </a:bodyPr>
          <a:lstStyle>
            <a:lvl1pPr defTabSz="924893">
              <a:defRPr sz="1300" b="0">
                <a:latin typeface="Times New Roman" pitchFamily="18" charset="0"/>
              </a:defRPr>
            </a:lvl1pPr>
          </a:lstStyle>
          <a:p>
            <a:pPr>
              <a:defRPr/>
            </a:pPr>
            <a:endParaRPr lang="en-US" altLang="ja-JP"/>
          </a:p>
        </p:txBody>
      </p:sp>
      <p:sp>
        <p:nvSpPr>
          <p:cNvPr id="109575" name="Rectangle 7"/>
          <p:cNvSpPr>
            <a:spLocks noGrp="1" noChangeArrowheads="1"/>
          </p:cNvSpPr>
          <p:nvPr>
            <p:ph type="sldNum" sz="quarter" idx="5"/>
          </p:nvPr>
        </p:nvSpPr>
        <p:spPr bwMode="auto">
          <a:xfrm>
            <a:off x="3879498" y="9445292"/>
            <a:ext cx="2947652" cy="538206"/>
          </a:xfrm>
          <a:prstGeom prst="rect">
            <a:avLst/>
          </a:prstGeom>
          <a:noFill/>
          <a:ln w="9525">
            <a:noFill/>
            <a:miter lim="800000"/>
            <a:headEnd/>
            <a:tailEnd/>
          </a:ln>
          <a:effectLst/>
        </p:spPr>
        <p:txBody>
          <a:bodyPr vert="horz" wrap="square" lIns="92542" tIns="46271" rIns="92542" bIns="46271" numCol="1" anchor="b" anchorCtr="0" compatLnSpc="1">
            <a:prstTxWarp prst="textNoShape">
              <a:avLst/>
            </a:prstTxWarp>
          </a:bodyPr>
          <a:lstStyle>
            <a:lvl1pPr algn="r" defTabSz="924893">
              <a:defRPr sz="1300" b="0">
                <a:latin typeface="Times New Roman" pitchFamily="18" charset="0"/>
              </a:defRPr>
            </a:lvl1pPr>
          </a:lstStyle>
          <a:p>
            <a:pPr>
              <a:defRPr/>
            </a:pPr>
            <a:fld id="{63A43112-FD0E-454F-AADF-9C42005E1B90}" type="slidenum">
              <a:rPr lang="en-US" altLang="ja-JP"/>
              <a:pPr>
                <a:defRPr/>
              </a:pPr>
              <a:t>‹#›</a:t>
            </a:fld>
            <a:endParaRPr lang="en-US" altLang="ja-JP"/>
          </a:p>
        </p:txBody>
      </p:sp>
    </p:spTree>
    <p:extLst>
      <p:ext uri="{BB962C8B-B14F-4D97-AF65-F5344CB8AC3E}">
        <p14:creationId xmlns:p14="http://schemas.microsoft.com/office/powerpoint/2010/main" val="613229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97C87E-D4F7-4E04-8E04-024A2A51162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0C4F540-704F-4A25-9DE4-01F3EE5DB9AF}" type="slidenum">
              <a:rPr lang="en-US" altLang="ja-JP"/>
              <a:pPr>
                <a:defRPr/>
              </a:pPr>
              <a:t>‹#›</a:t>
            </a:fld>
            <a:endParaRPr lang="en-US" altLang="ja-JP"/>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AD38C8AA-639F-44BD-8E9C-41C175E91C31}"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85585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1525" cy="55435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15938" y="344488"/>
            <a:ext cx="5976937" cy="55435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7E16850A-C4D5-4EE5-B4DB-B460B514AEDF}"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2431603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58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8229600" cy="563562"/>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00142"/>
            <a:ext cx="8229600" cy="5272087"/>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219DAF3F-67B0-41BF-B77A-B6303E67072E}" type="datetimeFigureOut">
              <a:rPr lang="ja-JP" altLang="en-US" sz="1800" b="0"/>
              <a:pPr>
                <a:defRPr/>
              </a:pPr>
              <a:t>2015/5/14</a:t>
            </a:fld>
            <a:endParaRPr lang="ja-JP" altLang="en-US" sz="1800" b="0" dirty="0"/>
          </a:p>
        </p:txBody>
      </p:sp>
      <p:sp>
        <p:nvSpPr>
          <p:cNvPr id="5"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6"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F246F0F4-9408-4604-84BB-84C7541C3E78}" type="slidenum">
              <a:rPr lang="ja-JP" altLang="en-US" sz="1800" b="0"/>
              <a:pPr>
                <a:defRPr/>
              </a:pPr>
              <a:t>‹#›</a:t>
            </a:fld>
            <a:endParaRPr lang="ja-JP" altLang="en-US" sz="1800" b="0" dirty="0"/>
          </a:p>
        </p:txBody>
      </p:sp>
    </p:spTree>
    <p:extLst>
      <p:ext uri="{BB962C8B-B14F-4D97-AF65-F5344CB8AC3E}">
        <p14:creationId xmlns:p14="http://schemas.microsoft.com/office/powerpoint/2010/main" val="24456518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Rectangle 4"/>
          <p:cNvSpPr>
            <a:spLocks noChangeArrowheads="1"/>
          </p:cNvSpPr>
          <p:nvPr/>
        </p:nvSpPr>
        <p:spPr bwMode="auto">
          <a:xfrm>
            <a:off x="396877" y="3751263"/>
            <a:ext cx="8348663" cy="68262"/>
          </a:xfrm>
          <a:prstGeom prst="rect">
            <a:avLst/>
          </a:prstGeom>
          <a:gradFill rotWithShape="0">
            <a:gsLst>
              <a:gs pos="0">
                <a:srgbClr val="000066"/>
              </a:gs>
              <a:gs pos="50000">
                <a:srgbClr val="99CCFF"/>
              </a:gs>
              <a:gs pos="100000">
                <a:srgbClr val="000066"/>
              </a:gs>
            </a:gsLst>
            <a:lin ang="0" scaled="1"/>
          </a:gradFill>
          <a:ln w="15875">
            <a:noFill/>
            <a:miter lim="800000"/>
            <a:headEnd/>
            <a:tailEnd/>
          </a:ln>
          <a:effectLst/>
        </p:spPr>
        <p:txBody>
          <a:bodyPr wrap="none" anchor="ctr"/>
          <a:lstStyle/>
          <a:p>
            <a:pPr fontAlgn="auto">
              <a:spcBef>
                <a:spcPts val="0"/>
              </a:spcBef>
              <a:spcAft>
                <a:spcPts val="0"/>
              </a:spcAft>
              <a:defRPr/>
            </a:pPr>
            <a:endParaRPr lang="ja-JP" altLang="en-US" sz="1800" b="0" dirty="0">
              <a:solidFill>
                <a:srgbClr val="000000"/>
              </a:solidFill>
              <a:latin typeface="Arial"/>
              <a:ea typeface="ＭＳ Ｐゴシック"/>
            </a:endParaRPr>
          </a:p>
        </p:txBody>
      </p:sp>
      <p:sp>
        <p:nvSpPr>
          <p:cNvPr id="2" name="タイトル 1"/>
          <p:cNvSpPr>
            <a:spLocks noGrp="1"/>
          </p:cNvSpPr>
          <p:nvPr>
            <p:ph type="title"/>
          </p:nvPr>
        </p:nvSpPr>
        <p:spPr>
          <a:xfrm>
            <a:off x="722313" y="2235204"/>
            <a:ext cx="7772400" cy="1362075"/>
          </a:xfrm>
          <a:prstGeom prst="rect">
            <a:avLst/>
          </a:prstGeom>
        </p:spPr>
        <p:txBody>
          <a:bodyPr anchor="t"/>
          <a:lstStyle>
            <a:lvl1pPr algn="l">
              <a:defRPr sz="4400" b="1"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3986217"/>
            <a:ext cx="7772400" cy="1754187"/>
          </a:xfrm>
          <a:prstGeom prst="rect">
            <a:avLst/>
          </a:prstGeom>
        </p:spPr>
        <p:txBody>
          <a:bodyPr anchor="b"/>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5"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40F938F1-6E51-45A3-889E-E4175D112D4A}" type="datetimeFigureOut">
              <a:rPr lang="ja-JP" altLang="en-US" sz="1800" b="0"/>
              <a:pPr>
                <a:defRPr/>
              </a:pPr>
              <a:t>2015/5/14</a:t>
            </a:fld>
            <a:endParaRPr lang="ja-JP" altLang="en-US" sz="1800" b="0" dirty="0"/>
          </a:p>
        </p:txBody>
      </p:sp>
      <p:sp>
        <p:nvSpPr>
          <p:cNvPr id="6"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7"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F8EDFEF3-258F-4835-9E72-0873FFD1B022}" type="slidenum">
              <a:rPr lang="ja-JP" altLang="en-US" sz="1800" b="0"/>
              <a:pPr>
                <a:defRPr/>
              </a:pPr>
              <a:t>‹#›</a:t>
            </a:fld>
            <a:endParaRPr lang="ja-JP" altLang="en-US" sz="1800" b="0" dirty="0"/>
          </a:p>
        </p:txBody>
      </p:sp>
    </p:spTree>
    <p:extLst>
      <p:ext uri="{BB962C8B-B14F-4D97-AF65-F5344CB8AC3E}">
        <p14:creationId xmlns:p14="http://schemas.microsoft.com/office/powerpoint/2010/main" val="3484720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8229600" cy="563562"/>
          </a:xfrm>
          <a:prstGeom prst="rect">
            <a:avLst/>
          </a:prstGeom>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sz="half" idx="1"/>
          </p:nvPr>
        </p:nvSpPr>
        <p:spPr>
          <a:xfrm>
            <a:off x="457200" y="838200"/>
            <a:ext cx="4038600" cy="5638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838200"/>
            <a:ext cx="4038600" cy="5638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368AF578-9B22-464C-AB97-9EF33BF7C78C}" type="datetimeFigureOut">
              <a:rPr lang="ja-JP" altLang="en-US" sz="1800" b="0"/>
              <a:pPr>
                <a:defRPr/>
              </a:pPr>
              <a:t>2015/5/14</a:t>
            </a:fld>
            <a:endParaRPr lang="ja-JP" altLang="en-US" sz="1800" b="0" dirty="0"/>
          </a:p>
        </p:txBody>
      </p:sp>
      <p:sp>
        <p:nvSpPr>
          <p:cNvPr id="6"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7"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151C69C3-08D3-4535-AA5C-66540CDF9945}" type="slidenum">
              <a:rPr lang="ja-JP" altLang="en-US" sz="1800" b="0"/>
              <a:pPr>
                <a:defRPr/>
              </a:pPr>
              <a:t>‹#›</a:t>
            </a:fld>
            <a:endParaRPr lang="ja-JP" altLang="en-US" sz="1800" b="0" dirty="0"/>
          </a:p>
        </p:txBody>
      </p:sp>
    </p:spTree>
    <p:extLst>
      <p:ext uri="{BB962C8B-B14F-4D97-AF65-F5344CB8AC3E}">
        <p14:creationId xmlns:p14="http://schemas.microsoft.com/office/powerpoint/2010/main" val="16498517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52"/>
            <a:ext cx="8229600" cy="511156"/>
          </a:xfrm>
          <a:prstGeom prst="rect">
            <a:avLst/>
          </a:prstGeom>
        </p:spPr>
        <p:txBody>
          <a:bodyPr/>
          <a:lstStyle>
            <a:lvl1pPr>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18F7843B-F724-400B-A791-2E1D96BEF8B9}" type="datetimeFigureOut">
              <a:rPr lang="ja-JP" altLang="en-US" sz="1800" b="0"/>
              <a:pPr>
                <a:defRPr/>
              </a:pPr>
              <a:t>2015/5/14</a:t>
            </a:fld>
            <a:endParaRPr lang="ja-JP" altLang="en-US" sz="1800" b="0" dirty="0"/>
          </a:p>
        </p:txBody>
      </p:sp>
      <p:sp>
        <p:nvSpPr>
          <p:cNvPr id="8"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9"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EC4B393F-588C-4558-96D1-4C1E917CBFD5}" type="slidenum">
              <a:rPr lang="ja-JP" altLang="en-US" sz="1800" b="0"/>
              <a:pPr>
                <a:defRPr/>
              </a:pPr>
              <a:t>‹#›</a:t>
            </a:fld>
            <a:endParaRPr lang="ja-JP" altLang="en-US" sz="1800" b="0" dirty="0"/>
          </a:p>
        </p:txBody>
      </p:sp>
    </p:spTree>
    <p:extLst>
      <p:ext uri="{BB962C8B-B14F-4D97-AF65-F5344CB8AC3E}">
        <p14:creationId xmlns:p14="http://schemas.microsoft.com/office/powerpoint/2010/main" val="14391748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13A92373-5946-4269-8E0B-6E69F42FDEF5}" type="datetimeFigureOut">
              <a:rPr lang="ja-JP" altLang="en-US" sz="1800" b="0"/>
              <a:pPr>
                <a:defRPr/>
              </a:pPr>
              <a:t>2015/5/14</a:t>
            </a:fld>
            <a:endParaRPr lang="ja-JP" altLang="en-US" sz="1800" b="0" dirty="0"/>
          </a:p>
        </p:txBody>
      </p:sp>
      <p:sp>
        <p:nvSpPr>
          <p:cNvPr id="3"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4"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696BAD22-2542-4AE8-B063-6BAB06374748}" type="slidenum">
              <a:rPr lang="ja-JP" altLang="en-US" sz="1800" b="0"/>
              <a:pPr>
                <a:defRPr/>
              </a:pPr>
              <a:t>‹#›</a:t>
            </a:fld>
            <a:endParaRPr lang="ja-JP" altLang="en-US" sz="1800" b="0" dirty="0"/>
          </a:p>
        </p:txBody>
      </p:sp>
    </p:spTree>
    <p:extLst>
      <p:ext uri="{BB962C8B-B14F-4D97-AF65-F5344CB8AC3E}">
        <p14:creationId xmlns:p14="http://schemas.microsoft.com/office/powerpoint/2010/main" val="39662353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4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82BE653C-7727-4AAA-B13C-448C1349FFB2}" type="datetimeFigureOut">
              <a:rPr lang="ja-JP" altLang="en-US" sz="1800" b="0"/>
              <a:pPr>
                <a:defRPr/>
              </a:pPr>
              <a:t>2015/5/14</a:t>
            </a:fld>
            <a:endParaRPr lang="ja-JP" altLang="en-US" sz="1800" b="0" dirty="0"/>
          </a:p>
        </p:txBody>
      </p:sp>
      <p:sp>
        <p:nvSpPr>
          <p:cNvPr id="6"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7"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D5E1C4F2-8D19-4089-AE00-E51FF189DB5A}" type="slidenum">
              <a:rPr lang="ja-JP" altLang="en-US" sz="1800" b="0"/>
              <a:pPr>
                <a:defRPr/>
              </a:pPr>
              <a:t>‹#›</a:t>
            </a:fld>
            <a:endParaRPr lang="ja-JP" altLang="en-US" sz="1800" b="0" dirty="0"/>
          </a:p>
        </p:txBody>
      </p:sp>
    </p:spTree>
    <p:extLst>
      <p:ext uri="{BB962C8B-B14F-4D97-AF65-F5344CB8AC3E}">
        <p14:creationId xmlns:p14="http://schemas.microsoft.com/office/powerpoint/2010/main" val="389344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31D3E6-09CC-4645-8DB5-5044713C8BB8}" type="slidenum">
              <a:rPr lang="en-US" altLang="ja-JP"/>
              <a:pPr>
                <a:defRPr/>
              </a:pPr>
              <a:t>‹#›</a:t>
            </a:fld>
            <a:endParaRPr lang="en-US" altLang="ja-JP"/>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FD703EEF-D442-4DA4-A0E0-0D1D0DD8B870}" type="datetimeFigureOut">
              <a:rPr lang="ja-JP" altLang="en-US" sz="1800" b="0"/>
              <a:pPr>
                <a:defRPr/>
              </a:pPr>
              <a:t>2015/5/14</a:t>
            </a:fld>
            <a:endParaRPr lang="ja-JP" altLang="en-US" sz="1800" b="0" dirty="0"/>
          </a:p>
        </p:txBody>
      </p:sp>
      <p:sp>
        <p:nvSpPr>
          <p:cNvPr id="6"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7"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0645CA26-B63B-43D4-A088-88F185098C3F}" type="slidenum">
              <a:rPr lang="ja-JP" altLang="en-US" sz="1800" b="0"/>
              <a:pPr>
                <a:defRPr/>
              </a:pPr>
              <a:t>‹#›</a:t>
            </a:fld>
            <a:endParaRPr lang="ja-JP" altLang="en-US" sz="1800" b="0" dirty="0"/>
          </a:p>
        </p:txBody>
      </p:sp>
    </p:spTree>
    <p:extLst>
      <p:ext uri="{BB962C8B-B14F-4D97-AF65-F5344CB8AC3E}">
        <p14:creationId xmlns:p14="http://schemas.microsoft.com/office/powerpoint/2010/main" val="13054394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263"/>
            <a:ext cx="8229600" cy="563562"/>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100142"/>
            <a:ext cx="8229600" cy="5272087"/>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26F06BD3-1879-4D3E-B60A-5239BBEE94BD}" type="datetimeFigureOut">
              <a:rPr lang="ja-JP" altLang="en-US" sz="1800" b="0"/>
              <a:pPr>
                <a:defRPr/>
              </a:pPr>
              <a:t>2015/5/14</a:t>
            </a:fld>
            <a:endParaRPr lang="ja-JP" altLang="en-US" sz="1800" b="0" dirty="0"/>
          </a:p>
        </p:txBody>
      </p:sp>
      <p:sp>
        <p:nvSpPr>
          <p:cNvPr id="5"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6"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1E8DC125-6F23-4056-8495-55CF365BB744}" type="slidenum">
              <a:rPr lang="ja-JP" altLang="en-US" sz="1800" b="0"/>
              <a:pPr>
                <a:defRPr/>
              </a:pPr>
              <a:t>‹#›</a:t>
            </a:fld>
            <a:endParaRPr lang="ja-JP" altLang="en-US" sz="1800" b="0" dirty="0"/>
          </a:p>
        </p:txBody>
      </p:sp>
    </p:spTree>
    <p:extLst>
      <p:ext uri="{BB962C8B-B14F-4D97-AF65-F5344CB8AC3E}">
        <p14:creationId xmlns:p14="http://schemas.microsoft.com/office/powerpoint/2010/main" val="33890161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354762"/>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38"/>
            <a:ext cx="6019800" cy="6354762"/>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477004"/>
            <a:ext cx="2133600" cy="244475"/>
          </a:xfrm>
          <a:prstGeom prst="rect">
            <a:avLst/>
          </a:prstGeom>
        </p:spPr>
        <p:txBody>
          <a:bodyPr/>
          <a:lstStyle>
            <a:lvl1pPr>
              <a:defRPr>
                <a:solidFill>
                  <a:srgbClr val="000000"/>
                </a:solidFill>
                <a:latin typeface="+mn-lt"/>
                <a:ea typeface="+mn-ea"/>
              </a:defRPr>
            </a:lvl1pPr>
          </a:lstStyle>
          <a:p>
            <a:pPr>
              <a:defRPr/>
            </a:pPr>
            <a:fld id="{DAC75265-B38F-4078-8ECC-AB5529B7C380}" type="datetimeFigureOut">
              <a:rPr lang="ja-JP" altLang="en-US" sz="1800" b="0"/>
              <a:pPr>
                <a:defRPr/>
              </a:pPr>
              <a:t>2015/5/14</a:t>
            </a:fld>
            <a:endParaRPr lang="ja-JP" altLang="en-US" sz="1800" b="0" dirty="0"/>
          </a:p>
        </p:txBody>
      </p:sp>
      <p:sp>
        <p:nvSpPr>
          <p:cNvPr id="5" name="Rectangle 5"/>
          <p:cNvSpPr>
            <a:spLocks noGrp="1" noChangeArrowheads="1"/>
          </p:cNvSpPr>
          <p:nvPr>
            <p:ph type="ftr" sz="quarter" idx="11"/>
          </p:nvPr>
        </p:nvSpPr>
        <p:spPr>
          <a:xfrm>
            <a:off x="2500313" y="6477004"/>
            <a:ext cx="4572000" cy="238125"/>
          </a:xfrm>
          <a:prstGeom prst="rect">
            <a:avLst/>
          </a:prstGeom>
        </p:spPr>
        <p:txBody>
          <a:bodyPr/>
          <a:lstStyle>
            <a:lvl1pPr>
              <a:defRPr>
                <a:solidFill>
                  <a:srgbClr val="000000"/>
                </a:solidFill>
                <a:latin typeface="+mn-lt"/>
                <a:ea typeface="+mn-ea"/>
              </a:defRPr>
            </a:lvl1pPr>
          </a:lstStyle>
          <a:p>
            <a:pPr>
              <a:defRPr/>
            </a:pPr>
            <a:endParaRPr lang="ja-JP" altLang="en-US" sz="1800" b="0"/>
          </a:p>
        </p:txBody>
      </p:sp>
      <p:sp>
        <p:nvSpPr>
          <p:cNvPr id="6" name="Rectangle 6"/>
          <p:cNvSpPr>
            <a:spLocks noGrp="1" noChangeArrowheads="1"/>
          </p:cNvSpPr>
          <p:nvPr>
            <p:ph type="sldNum" sz="quarter" idx="12"/>
          </p:nvPr>
        </p:nvSpPr>
        <p:spPr>
          <a:xfrm>
            <a:off x="6553200" y="6477004"/>
            <a:ext cx="2133600" cy="244475"/>
          </a:xfrm>
          <a:prstGeom prst="rect">
            <a:avLst/>
          </a:prstGeom>
        </p:spPr>
        <p:txBody>
          <a:bodyPr/>
          <a:lstStyle>
            <a:lvl1pPr>
              <a:defRPr>
                <a:solidFill>
                  <a:srgbClr val="000000"/>
                </a:solidFill>
                <a:latin typeface="+mn-lt"/>
                <a:ea typeface="+mn-ea"/>
              </a:defRPr>
            </a:lvl1pPr>
          </a:lstStyle>
          <a:p>
            <a:pPr>
              <a:defRPr/>
            </a:pPr>
            <a:fld id="{665698B3-5844-4D9D-B386-1843DF95FCC3}" type="slidenum">
              <a:rPr lang="ja-JP" altLang="en-US" sz="1800" b="0"/>
              <a:pPr>
                <a:defRPr/>
              </a:pPr>
              <a:t>‹#›</a:t>
            </a:fld>
            <a:endParaRPr lang="ja-JP" altLang="en-US" sz="1800" b="0" dirty="0"/>
          </a:p>
        </p:txBody>
      </p:sp>
    </p:spTree>
    <p:extLst>
      <p:ext uri="{BB962C8B-B14F-4D97-AF65-F5344CB8AC3E}">
        <p14:creationId xmlns:p14="http://schemas.microsoft.com/office/powerpoint/2010/main" val="31482448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9152413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320243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8543089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42"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020447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83794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853961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9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ChangeArrowheads="1"/>
          </p:cNvSpPr>
          <p:nvPr/>
        </p:nvSpPr>
        <p:spPr bwMode="white">
          <a:xfrm>
            <a:off x="6910213" y="5919803"/>
            <a:ext cx="2233788" cy="923925"/>
          </a:xfrm>
          <a:prstGeom prst="rect">
            <a:avLst/>
          </a:prstGeom>
          <a:solidFill>
            <a:schemeClr val="tx1"/>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6" name="Rectangle 4"/>
          <p:cNvSpPr>
            <a:spLocks noChangeArrowheads="1"/>
          </p:cNvSpPr>
          <p:nvPr/>
        </p:nvSpPr>
        <p:spPr bwMode="white">
          <a:xfrm>
            <a:off x="5702308" y="4572016"/>
            <a:ext cx="1159933" cy="1228725"/>
          </a:xfrm>
          <a:prstGeom prst="rect">
            <a:avLst/>
          </a:prstGeom>
          <a:solidFill>
            <a:srgbClr val="FFFFF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 name="Rectangle 10"/>
          <p:cNvSpPr>
            <a:spLocks noChangeArrowheads="1"/>
          </p:cNvSpPr>
          <p:nvPr/>
        </p:nvSpPr>
        <p:spPr bwMode="white">
          <a:xfrm>
            <a:off x="6853772" y="3360738"/>
            <a:ext cx="1159933" cy="1219200"/>
          </a:xfrm>
          <a:prstGeom prst="rect">
            <a:avLst/>
          </a:prstGeom>
          <a:solidFill>
            <a:srgbClr val="FFFFF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8" name="Line 11"/>
          <p:cNvSpPr>
            <a:spLocks noChangeShapeType="1"/>
          </p:cNvSpPr>
          <p:nvPr/>
        </p:nvSpPr>
        <p:spPr bwMode="white">
          <a:xfrm>
            <a:off x="8005235" y="3433764"/>
            <a:ext cx="0" cy="1147762"/>
          </a:xfrm>
          <a:prstGeom prst="line">
            <a:avLst/>
          </a:prstGeom>
          <a:noFill/>
          <a:ln w="9525">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sp>
        <p:nvSpPr>
          <p:cNvPr id="9" name="Line 12"/>
          <p:cNvSpPr>
            <a:spLocks noChangeShapeType="1"/>
          </p:cNvSpPr>
          <p:nvPr/>
        </p:nvSpPr>
        <p:spPr bwMode="white">
          <a:xfrm>
            <a:off x="6862235" y="4572016"/>
            <a:ext cx="0" cy="1147763"/>
          </a:xfrm>
          <a:prstGeom prst="line">
            <a:avLst/>
          </a:prstGeom>
          <a:noFill/>
          <a:ln w="9525">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sp>
        <p:nvSpPr>
          <p:cNvPr id="10" name="Line 13"/>
          <p:cNvSpPr>
            <a:spLocks noChangeShapeType="1"/>
          </p:cNvSpPr>
          <p:nvPr/>
        </p:nvSpPr>
        <p:spPr bwMode="white">
          <a:xfrm rot="16200000">
            <a:off x="6280856" y="3991332"/>
            <a:ext cx="0" cy="1148644"/>
          </a:xfrm>
          <a:prstGeom prst="line">
            <a:avLst/>
          </a:prstGeom>
          <a:noFill/>
          <a:ln w="12700">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pic>
        <p:nvPicPr>
          <p:cNvPr id="11" name="Picture 14" descr="logo"/>
          <p:cNvPicPr>
            <a:picLocks noChangeAspect="1" noChangeArrowheads="1"/>
          </p:cNvPicPr>
          <p:nvPr/>
        </p:nvPicPr>
        <p:blipFill>
          <a:blip r:embed="rId3" cstate="print"/>
          <a:srcRect/>
          <a:stretch>
            <a:fillRect/>
          </a:stretch>
        </p:blipFill>
        <p:spPr bwMode="auto">
          <a:xfrm>
            <a:off x="6604009" y="6057900"/>
            <a:ext cx="1662289" cy="488950"/>
          </a:xfrm>
          <a:prstGeom prst="rect">
            <a:avLst/>
          </a:prstGeom>
          <a:solidFill>
            <a:schemeClr val="tx2"/>
          </a:solidFill>
          <a:ln w="9525">
            <a:noFill/>
            <a:miter lim="800000"/>
            <a:headEnd/>
            <a:tailEnd/>
          </a:ln>
        </p:spPr>
      </p:pic>
      <p:pic>
        <p:nvPicPr>
          <p:cNvPr id="12" name="Picture 15"/>
          <p:cNvPicPr>
            <a:picLocks noChangeAspect="1" noChangeArrowheads="1"/>
          </p:cNvPicPr>
          <p:nvPr/>
        </p:nvPicPr>
        <p:blipFill>
          <a:blip r:embed="rId4" cstate="print"/>
          <a:srcRect r="343"/>
          <a:stretch>
            <a:fillRect/>
          </a:stretch>
        </p:blipFill>
        <p:spPr bwMode="auto">
          <a:xfrm>
            <a:off x="8008056" y="2281238"/>
            <a:ext cx="1135944" cy="1162050"/>
          </a:xfrm>
          <a:prstGeom prst="rect">
            <a:avLst/>
          </a:prstGeom>
          <a:noFill/>
          <a:ln w="9525">
            <a:noFill/>
            <a:miter lim="800000"/>
            <a:headEnd/>
            <a:tailEnd/>
          </a:ln>
        </p:spPr>
      </p:pic>
      <p:pic>
        <p:nvPicPr>
          <p:cNvPr id="13" name="Picture 16" descr="Byetta Logo_RT"/>
          <p:cNvPicPr>
            <a:picLocks noChangeAspect="1" noChangeArrowheads="1"/>
          </p:cNvPicPr>
          <p:nvPr/>
        </p:nvPicPr>
        <p:blipFill>
          <a:blip r:embed="rId5" cstate="print"/>
          <a:srcRect/>
          <a:stretch>
            <a:fillRect/>
          </a:stretch>
        </p:blipFill>
        <p:spPr bwMode="auto">
          <a:xfrm>
            <a:off x="6509457" y="4773629"/>
            <a:ext cx="2349500" cy="1076325"/>
          </a:xfrm>
          <a:prstGeom prst="rect">
            <a:avLst/>
          </a:prstGeom>
          <a:noFill/>
          <a:ln w="9525">
            <a:noFill/>
            <a:miter lim="800000"/>
            <a:headEnd/>
            <a:tailEnd/>
          </a:ln>
        </p:spPr>
      </p:pic>
      <p:sp>
        <p:nvSpPr>
          <p:cNvPr id="2104325" name="Rectangle 5"/>
          <p:cNvSpPr>
            <a:spLocks noGrp="1" noChangeArrowheads="1"/>
          </p:cNvSpPr>
          <p:nvPr>
            <p:ph type="ctrTitle"/>
          </p:nvPr>
        </p:nvSpPr>
        <p:spPr>
          <a:xfrm>
            <a:off x="2506135" y="1333500"/>
            <a:ext cx="4131733" cy="1314450"/>
          </a:xfrm>
          <a:effectLst/>
        </p:spPr>
        <p:txBody>
          <a:bodyPr anchor="ctr"/>
          <a:lstStyle>
            <a:lvl1pPr algn="ctr">
              <a:defRPr sz="2600">
                <a:solidFill>
                  <a:srgbClr val="006980"/>
                </a:solidFill>
              </a:defRPr>
            </a:lvl1pPr>
          </a:lstStyle>
          <a:p>
            <a:r>
              <a:rPr lang="en-US"/>
              <a:t>Click to edit Master title style</a:t>
            </a:r>
          </a:p>
        </p:txBody>
      </p:sp>
      <p:sp>
        <p:nvSpPr>
          <p:cNvPr id="2104326"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latin typeface="Arial" charset="0"/>
              </a:defRPr>
            </a:lvl1pPr>
          </a:lstStyle>
          <a:p>
            <a:endParaRPr kumimoji="0" lang="ja-JP" altLang="ja-JP" smtClean="0">
              <a:solidFill>
                <a:srgbClr val="FFFFFF"/>
              </a:solidFill>
            </a:endParaRPr>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lgn="ctr"/>
            <a:endParaRPr kumimoji="0" lang="ja-JP" altLang="ja-JP" smtClean="0">
              <a:solidFill>
                <a:srgbClr val="FFFFFF"/>
              </a:solidFill>
            </a:endParaRPr>
          </a:p>
        </p:txBody>
      </p:sp>
      <p:sp>
        <p:nvSpPr>
          <p:cNvPr id="16" name="Rectangle 9"/>
          <p:cNvSpPr>
            <a:spLocks noGrp="1" noChangeArrowheads="1"/>
          </p:cNvSpPr>
          <p:nvPr>
            <p:ph type="sldNum" sz="quarter" idx="12"/>
          </p:nvPr>
        </p:nvSpPr>
        <p:spPr>
          <a:xfrm>
            <a:off x="6553200" y="5930915"/>
            <a:ext cx="2133600" cy="790575"/>
          </a:xfrm>
        </p:spPr>
        <p:txBody>
          <a:bodyPr/>
          <a:lstStyle>
            <a:lvl1pPr>
              <a:defRPr/>
            </a:lvl1pPr>
          </a:lstStyle>
          <a:p>
            <a:fld id="{1D2A3ABF-5E18-4F9A-B38D-35424AA5254C}"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2678404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9338246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0938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6" y="344488"/>
            <a:ext cx="2049463" cy="55435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1" y="344488"/>
            <a:ext cx="5997575" cy="55435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13264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6" descr="アプルウェイ_pptフォーマット-01のコピー.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44000" cy="6131859"/>
          </a:xfrm>
          <a:prstGeom prst="rect">
            <a:avLst/>
          </a:prstGeom>
          <a:noFill/>
          <a:ln w="9525">
            <a:noFill/>
            <a:miter lim="800000"/>
            <a:headEnd/>
            <a:tailEnd/>
          </a:ln>
        </p:spPr>
      </p:pic>
      <p:sp>
        <p:nvSpPr>
          <p:cNvPr id="52226" name="タイトル プレースホルダー 1"/>
          <p:cNvSpPr>
            <a:spLocks noGrp="1"/>
          </p:cNvSpPr>
          <p:nvPr>
            <p:ph type="ctrTitle"/>
          </p:nvPr>
        </p:nvSpPr>
        <p:spPr>
          <a:xfrm>
            <a:off x="685800" y="2130425"/>
            <a:ext cx="7772400" cy="1470025"/>
          </a:xfrm>
        </p:spPr>
        <p:txBody>
          <a:bodyPr/>
          <a:lstStyle>
            <a:lvl1pPr>
              <a:defRPr/>
            </a:lvl1pPr>
          </a:lstStyle>
          <a:p>
            <a:r>
              <a:rPr lang="ja-JP" altLang="en-US" dirty="0"/>
              <a:t>マスタ タイトルの書式設定</a:t>
            </a:r>
          </a:p>
        </p:txBody>
      </p:sp>
      <p:sp>
        <p:nvSpPr>
          <p:cNvPr id="52227" name="テキスト プレースホルダー 2"/>
          <p:cNvSpPr>
            <a:spLocks noGrp="1"/>
          </p:cNvSpPr>
          <p:nvPr>
            <p:ph type="subTitle" idx="1"/>
          </p:nvPr>
        </p:nvSpPr>
        <p:spPr>
          <a:xfrm>
            <a:off x="1371600" y="3886200"/>
            <a:ext cx="6400800" cy="304800"/>
          </a:xfrm>
        </p:spPr>
        <p:txBody>
          <a:bodyPr/>
          <a:lstStyle>
            <a:lvl1pPr marL="0" indent="0" algn="ctr">
              <a:buFont typeface="Wingdings" pitchFamily="2" charset="2"/>
              <a:buNone/>
              <a:defRPr/>
            </a:lvl1pPr>
          </a:lstStyle>
          <a:p>
            <a:r>
              <a:rPr lang="ja-JP" altLang="en-US"/>
              <a:t>マスタ サブタイトルの書式設定</a:t>
            </a:r>
          </a:p>
        </p:txBody>
      </p:sp>
    </p:spTree>
    <p:extLst>
      <p:ext uri="{BB962C8B-B14F-4D97-AF65-F5344CB8AC3E}">
        <p14:creationId xmlns:p14="http://schemas.microsoft.com/office/powerpoint/2010/main" val="130546743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1"/>
          <p:cNvSpPr>
            <a:spLocks noGrp="1"/>
          </p:cNvSpPr>
          <p:nvPr>
            <p:ph type="sldNum" sz="quarter" idx="4"/>
          </p:nvPr>
        </p:nvSpPr>
        <p:spPr>
          <a:xfrm>
            <a:off x="1588" y="6658984"/>
            <a:ext cx="417960" cy="208355"/>
          </a:xfrm>
          <a:prstGeom prst="rect">
            <a:avLst/>
          </a:prstGeom>
        </p:spPr>
        <p:txBody>
          <a:bodyPr vert="horz" lIns="36000" tIns="36000" rIns="36000" bIns="36000" rtlCol="0" anchor="ctr"/>
          <a:lstStyle>
            <a:lvl1pPr algn="l">
              <a:defRPr sz="1000">
                <a:solidFill>
                  <a:schemeClr val="tx1"/>
                </a:solidFill>
              </a:defRPr>
            </a:lvl1pPr>
          </a:lstStyle>
          <a:p>
            <a:fld id="{DB6D7D33-8257-429B-BF9E-DE70884AE785}"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08739890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4" name="スライド番号プレースホルダー 1"/>
          <p:cNvSpPr>
            <a:spLocks noGrp="1"/>
          </p:cNvSpPr>
          <p:nvPr>
            <p:ph type="sldNum" sz="quarter" idx="4"/>
          </p:nvPr>
        </p:nvSpPr>
        <p:spPr>
          <a:xfrm>
            <a:off x="1588" y="6658984"/>
            <a:ext cx="417960" cy="208355"/>
          </a:xfrm>
          <a:prstGeom prst="rect">
            <a:avLst/>
          </a:prstGeom>
        </p:spPr>
        <p:txBody>
          <a:bodyPr vert="horz" lIns="36000" tIns="36000" rIns="36000" bIns="36000" rtlCol="0" anchor="ctr"/>
          <a:lstStyle>
            <a:lvl1pPr algn="l">
              <a:defRPr sz="1000">
                <a:solidFill>
                  <a:schemeClr val="tx1"/>
                </a:solidFill>
              </a:defRPr>
            </a:lvl1pPr>
          </a:lstStyle>
          <a:p>
            <a:fld id="{DB6D7D33-8257-429B-BF9E-DE70884AE785}"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34381549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313" y="1916832"/>
            <a:ext cx="8207374" cy="1881163"/>
          </a:xfrm>
        </p:spPr>
        <p:txBody>
          <a:bodyPr anchor="ctr"/>
          <a:lstStyle>
            <a:lvl1pPr algn="ctr">
              <a:defRPr sz="36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68313" y="4005064"/>
            <a:ext cx="8207374" cy="12527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320210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mtClean="0"/>
            </a:lvl1pPr>
            <a:lvl2pPr>
              <a:defRPr lang="ja-JP" altLang="en-US" smtClean="0"/>
            </a:lvl2pPr>
            <a:lvl3pPr>
              <a:defRPr lang="ja-JP" altLang="en-US" smtClean="0"/>
            </a:lvl3pPr>
            <a:lvl4pPr>
              <a:defRPr lang="ja-JP" altLang="en-US" smtClean="0"/>
            </a:lvl4pPr>
            <a:lvl5pPr>
              <a:defRPr lang="ja-JP" altLang="en-US"/>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smtClean="0"/>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2 </a:t>
            </a:r>
            <a:r>
              <a:rPr kumimoji="1" lang="ja-JP" altLang="en-US" smtClean="0"/>
              <a:t>レベル</a:t>
            </a:r>
          </a:p>
          <a:p>
            <a:pPr marL="1074738" lvl="2" indent="-160338" eaLnBrk="0" fontAlgn="base" hangingPunct="0">
              <a:spcBef>
                <a:spcPct val="20000"/>
              </a:spcBef>
              <a:spcAft>
                <a:spcPct val="0"/>
              </a:spcAft>
              <a:buClr>
                <a:srgbClr val="E50012"/>
              </a:buClr>
              <a:buFont typeface="Arial" charset="0"/>
            </a:pPr>
            <a:r>
              <a:rPr kumimoji="1" lang="ja-JP" altLang="en-US" smtClean="0"/>
              <a:t>第 </a:t>
            </a:r>
            <a:r>
              <a:rPr kumimoji="1" lang="en-US" altLang="ja-JP" smtClean="0"/>
              <a:t>3 </a:t>
            </a:r>
            <a:r>
              <a:rPr kumimoji="1" lang="ja-JP" altLang="en-US" smtClean="0"/>
              <a:t>レベル</a:t>
            </a:r>
          </a:p>
          <a:p>
            <a:pPr lvl="3"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4 </a:t>
            </a:r>
            <a:r>
              <a:rPr kumimoji="1" lang="ja-JP" altLang="en-US" smtClean="0"/>
              <a:t>レベル</a:t>
            </a:r>
          </a:p>
          <a:p>
            <a:pPr lvl="4"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19939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ctr"/>
          <a:lstStyle>
            <a:lvl1pPr algn="ctr">
              <a:defRPr sz="36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2292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086B0E60-436E-4802-B974-B68514DDF809}"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68313" y="1341438"/>
            <a:ext cx="3867150" cy="4351338"/>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smtClean="0"/>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2 </a:t>
            </a:r>
            <a:r>
              <a:rPr kumimoji="1" lang="ja-JP" altLang="en-US" smtClean="0"/>
              <a:t>レベル</a:t>
            </a:r>
          </a:p>
          <a:p>
            <a:pPr marL="1074738" lvl="2" indent="-160338" eaLnBrk="0" fontAlgn="base" hangingPunct="0">
              <a:spcBef>
                <a:spcPct val="20000"/>
              </a:spcBef>
              <a:spcAft>
                <a:spcPct val="0"/>
              </a:spcAft>
              <a:buClr>
                <a:srgbClr val="E50012"/>
              </a:buClr>
              <a:buFont typeface="Arial" charset="0"/>
            </a:pPr>
            <a:r>
              <a:rPr kumimoji="1" lang="ja-JP" altLang="en-US" smtClean="0"/>
              <a:t>第 </a:t>
            </a:r>
            <a:r>
              <a:rPr kumimoji="1" lang="en-US" altLang="ja-JP" smtClean="0"/>
              <a:t>3 </a:t>
            </a:r>
            <a:r>
              <a:rPr kumimoji="1" lang="ja-JP" altLang="en-US" smtClean="0"/>
              <a:t>レベル</a:t>
            </a:r>
          </a:p>
          <a:p>
            <a:pPr lvl="3"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4 </a:t>
            </a:r>
            <a:r>
              <a:rPr kumimoji="1" lang="ja-JP" altLang="en-US" smtClean="0"/>
              <a:t>レベル</a:t>
            </a:r>
          </a:p>
          <a:p>
            <a:pPr lvl="4"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341438"/>
            <a:ext cx="3867150" cy="4351338"/>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smtClean="0"/>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2 </a:t>
            </a:r>
            <a:r>
              <a:rPr kumimoji="1" lang="ja-JP" altLang="en-US" smtClean="0"/>
              <a:t>レベル</a:t>
            </a:r>
          </a:p>
          <a:p>
            <a:pPr marL="1074738" lvl="2" indent="-160338" eaLnBrk="0" fontAlgn="base" hangingPunct="0">
              <a:spcBef>
                <a:spcPct val="20000"/>
              </a:spcBef>
              <a:spcAft>
                <a:spcPct val="0"/>
              </a:spcAft>
              <a:buClr>
                <a:srgbClr val="E50012"/>
              </a:buClr>
              <a:buFont typeface="Arial" charset="0"/>
            </a:pPr>
            <a:r>
              <a:rPr kumimoji="1" lang="ja-JP" altLang="en-US" smtClean="0"/>
              <a:t>第 </a:t>
            </a:r>
            <a:r>
              <a:rPr kumimoji="1" lang="en-US" altLang="ja-JP" smtClean="0"/>
              <a:t>3 </a:t>
            </a:r>
            <a:r>
              <a:rPr kumimoji="1" lang="ja-JP" altLang="en-US" smtClean="0"/>
              <a:t>レベル</a:t>
            </a:r>
          </a:p>
          <a:p>
            <a:pPr lvl="3"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4 </a:t>
            </a:r>
            <a:r>
              <a:rPr kumimoji="1" lang="ja-JP" altLang="en-US" smtClean="0"/>
              <a:t>レベル</a:t>
            </a:r>
          </a:p>
          <a:p>
            <a:pPr lvl="4" eaLnBrk="0" fontAlgn="base" hangingPunct="0">
              <a:spcBef>
                <a:spcPct val="20000"/>
              </a:spcBef>
              <a:spcAft>
                <a:spcPct val="0"/>
              </a:spcAft>
              <a:buClr>
                <a:srgbClr val="E50012"/>
              </a:buClr>
              <a:buFont typeface="Arial" charset="0"/>
              <a:buChar char="»"/>
            </a:pPr>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6"/>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069843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08144" cy="936000"/>
          </a:xfrm>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187421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0781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2DA6932-064D-4D17-91F9-FD6E2B7F6965}"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3131FBC-1DC1-4638-B747-EC23DF4310A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4276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8015FBA-6FF4-4EFC-A509-CC2670824593}"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6374D24-C6EA-437D-A0BB-4E7DA8C79C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201604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C593BDF-01A2-4762-92AC-001635C23A1D}"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13DC303-445F-4656-9161-AF4D88372A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38844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AF275B8B-D222-4179-954B-3CE5C81504C9}"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901CD58-CAA2-44DA-8372-78CE7EB22BE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175919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11830CB-43D5-4329-B833-F294F39FDF58}"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2C868A5-4BBC-46C4-AFCB-DF38326C9EC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380684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D57AB92-A031-496C-B177-43C362ADDE01}"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08BB817C-AA48-408B-B4E5-9ADB2684E9B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70935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78FB4B3-6366-43AC-BAE9-64CC40B13DC3}"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CAAA2E1F-8DCF-4D06-BF30-1F89518F902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21859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fld id="{41E63815-1A2D-4458-93E4-4A052A1D38DF}"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3B0FB7-E56B-4EFD-86ED-FD233D95F976}"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00A2B4A-C5EA-4EC9-872D-A0F798FE8A9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47458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CDF5F9-2DBC-4BA3-8F75-C1C4C95B0051}"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F699D99-41A8-41D0-86CB-25222E752B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905532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6587C91-2E8B-492D-A0FE-A70912868713}"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FED363B-0B01-4C4B-A46F-95239A7C6D5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641533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A4C6CF0-C785-46B0-B3BC-293CB702F2F0}" type="datetimeFigureOut">
              <a:rPr lang="ja-JP" altLang="en-US">
                <a:solidFill>
                  <a:prstClr val="black">
                    <a:tint val="75000"/>
                  </a:prstClr>
                </a:solidFill>
              </a:rPr>
              <a:pPr>
                <a:defRPr/>
              </a:pPr>
              <a:t>2015/5/14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60189E0-5D12-490F-94D1-11F6187AD5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649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0"/>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7" y="1114430"/>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fld id="{87377FE0-D73E-42BD-9903-091F87832452}"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fld id="{742173F4-7501-460E-9C28-4DD6C9BA6C4C}"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fld id="{406CD5B8-0CC4-4697-BBFD-AA6FB38956E4}"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fld id="{D9AFD51A-1855-4F1A-AA42-AA9C5EFC54CF}"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6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F3967F7B-336A-4C78-83D2-EF997F659422}"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13DAA3E-A569-4CBF-8AFA-C1E17AE36908}"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A9149764-0528-4E24-9881-B96693E4F310}"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BC8C2417-00AB-4576-AC4F-715F4549E0F3}"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0" y="76200"/>
            <a:ext cx="2085623" cy="5875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A40D2614-4B2B-4499-8A6D-3C390FAAA32B}"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_slid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ChangeArrowheads="1"/>
          </p:cNvSpPr>
          <p:nvPr/>
        </p:nvSpPr>
        <p:spPr bwMode="white">
          <a:xfrm>
            <a:off x="6910213" y="5919808"/>
            <a:ext cx="2233788" cy="923925"/>
          </a:xfrm>
          <a:prstGeom prst="rect">
            <a:avLst/>
          </a:prstGeom>
          <a:solidFill>
            <a:schemeClr val="tx1"/>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6" name="Rectangle 4"/>
          <p:cNvSpPr>
            <a:spLocks noChangeArrowheads="1"/>
          </p:cNvSpPr>
          <p:nvPr/>
        </p:nvSpPr>
        <p:spPr bwMode="white">
          <a:xfrm>
            <a:off x="5702311" y="4572020"/>
            <a:ext cx="1159933" cy="1228725"/>
          </a:xfrm>
          <a:prstGeom prst="rect">
            <a:avLst/>
          </a:prstGeom>
          <a:solidFill>
            <a:srgbClr val="FFFFF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 name="Rectangle 10"/>
          <p:cNvSpPr>
            <a:spLocks noChangeArrowheads="1"/>
          </p:cNvSpPr>
          <p:nvPr/>
        </p:nvSpPr>
        <p:spPr bwMode="white">
          <a:xfrm>
            <a:off x="6853775" y="3360738"/>
            <a:ext cx="1159933" cy="1219200"/>
          </a:xfrm>
          <a:prstGeom prst="rect">
            <a:avLst/>
          </a:prstGeom>
          <a:solidFill>
            <a:srgbClr val="FFFFF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8" name="Line 11"/>
          <p:cNvSpPr>
            <a:spLocks noChangeShapeType="1"/>
          </p:cNvSpPr>
          <p:nvPr/>
        </p:nvSpPr>
        <p:spPr bwMode="white">
          <a:xfrm>
            <a:off x="8005235" y="3433764"/>
            <a:ext cx="0" cy="1147762"/>
          </a:xfrm>
          <a:prstGeom prst="line">
            <a:avLst/>
          </a:prstGeom>
          <a:noFill/>
          <a:ln w="9525">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sp>
        <p:nvSpPr>
          <p:cNvPr id="9" name="Line 12"/>
          <p:cNvSpPr>
            <a:spLocks noChangeShapeType="1"/>
          </p:cNvSpPr>
          <p:nvPr/>
        </p:nvSpPr>
        <p:spPr bwMode="white">
          <a:xfrm>
            <a:off x="6862235" y="4572020"/>
            <a:ext cx="0" cy="1147763"/>
          </a:xfrm>
          <a:prstGeom prst="line">
            <a:avLst/>
          </a:prstGeom>
          <a:noFill/>
          <a:ln w="9525">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sp>
        <p:nvSpPr>
          <p:cNvPr id="10" name="Line 13"/>
          <p:cNvSpPr>
            <a:spLocks noChangeShapeType="1"/>
          </p:cNvSpPr>
          <p:nvPr/>
        </p:nvSpPr>
        <p:spPr bwMode="white">
          <a:xfrm rot="16200000">
            <a:off x="6280856" y="3991335"/>
            <a:ext cx="0" cy="1148644"/>
          </a:xfrm>
          <a:prstGeom prst="line">
            <a:avLst/>
          </a:prstGeom>
          <a:noFill/>
          <a:ln w="12700">
            <a:solidFill>
              <a:srgbClr val="FFFFFF"/>
            </a:solidFill>
            <a:round/>
            <a:headEnd/>
            <a:tailEnd/>
          </a:ln>
          <a:effectLst/>
        </p:spPr>
        <p:txBody>
          <a:bodyPr/>
          <a:lstStyle/>
          <a:p>
            <a:pPr algn="ctr" eaLnBrk="0" hangingPunct="0">
              <a:defRPr/>
            </a:pPr>
            <a:endParaRPr kumimoji="0" lang="en-US" sz="2400">
              <a:solidFill>
                <a:srgbClr val="FFFFFF"/>
              </a:solidFill>
              <a:latin typeface="Helvetica" pitchFamily="34" charset="0"/>
            </a:endParaRPr>
          </a:p>
        </p:txBody>
      </p:sp>
      <p:pic>
        <p:nvPicPr>
          <p:cNvPr id="11" name="Picture 14" descr="logo"/>
          <p:cNvPicPr>
            <a:picLocks noChangeAspect="1" noChangeArrowheads="1"/>
          </p:cNvPicPr>
          <p:nvPr/>
        </p:nvPicPr>
        <p:blipFill>
          <a:blip r:embed="rId3" cstate="print"/>
          <a:srcRect/>
          <a:stretch>
            <a:fillRect/>
          </a:stretch>
        </p:blipFill>
        <p:spPr bwMode="auto">
          <a:xfrm>
            <a:off x="6604010" y="6057900"/>
            <a:ext cx="1662289" cy="488950"/>
          </a:xfrm>
          <a:prstGeom prst="rect">
            <a:avLst/>
          </a:prstGeom>
          <a:solidFill>
            <a:schemeClr val="tx2"/>
          </a:solidFill>
          <a:ln w="9525">
            <a:noFill/>
            <a:miter lim="800000"/>
            <a:headEnd/>
            <a:tailEnd/>
          </a:ln>
        </p:spPr>
      </p:pic>
      <p:pic>
        <p:nvPicPr>
          <p:cNvPr id="12" name="Picture 15"/>
          <p:cNvPicPr>
            <a:picLocks noChangeAspect="1" noChangeArrowheads="1"/>
          </p:cNvPicPr>
          <p:nvPr/>
        </p:nvPicPr>
        <p:blipFill>
          <a:blip r:embed="rId4" cstate="print"/>
          <a:srcRect r="343"/>
          <a:stretch>
            <a:fillRect/>
          </a:stretch>
        </p:blipFill>
        <p:spPr bwMode="auto">
          <a:xfrm>
            <a:off x="8008056" y="2281238"/>
            <a:ext cx="1135944" cy="1162050"/>
          </a:xfrm>
          <a:prstGeom prst="rect">
            <a:avLst/>
          </a:prstGeom>
          <a:noFill/>
          <a:ln w="9525">
            <a:noFill/>
            <a:miter lim="800000"/>
            <a:headEnd/>
            <a:tailEnd/>
          </a:ln>
        </p:spPr>
      </p:pic>
      <p:pic>
        <p:nvPicPr>
          <p:cNvPr id="13" name="Picture 16" descr="Byetta Logo_RT"/>
          <p:cNvPicPr>
            <a:picLocks noChangeAspect="1" noChangeArrowheads="1"/>
          </p:cNvPicPr>
          <p:nvPr/>
        </p:nvPicPr>
        <p:blipFill>
          <a:blip r:embed="rId5" cstate="print"/>
          <a:srcRect/>
          <a:stretch>
            <a:fillRect/>
          </a:stretch>
        </p:blipFill>
        <p:spPr bwMode="auto">
          <a:xfrm>
            <a:off x="6509457" y="4773632"/>
            <a:ext cx="2349500" cy="1076325"/>
          </a:xfrm>
          <a:prstGeom prst="rect">
            <a:avLst/>
          </a:prstGeom>
          <a:noFill/>
          <a:ln w="9525">
            <a:noFill/>
            <a:miter lim="800000"/>
            <a:headEnd/>
            <a:tailEnd/>
          </a:ln>
        </p:spPr>
      </p:pic>
      <p:sp>
        <p:nvSpPr>
          <p:cNvPr id="712709" name="Rectangle 5"/>
          <p:cNvSpPr>
            <a:spLocks noGrp="1" noChangeArrowheads="1"/>
          </p:cNvSpPr>
          <p:nvPr>
            <p:ph type="ctrTitle"/>
          </p:nvPr>
        </p:nvSpPr>
        <p:spPr>
          <a:xfrm>
            <a:off x="2506135" y="1333500"/>
            <a:ext cx="4131733" cy="1314450"/>
          </a:xfrm>
          <a:effectLst/>
        </p:spPr>
        <p:txBody>
          <a:bodyPr anchor="ctr"/>
          <a:lstStyle>
            <a:lvl1pPr algn="ctr">
              <a:defRPr sz="2600">
                <a:solidFill>
                  <a:srgbClr val="006980"/>
                </a:solidFill>
              </a:defRPr>
            </a:lvl1pPr>
          </a:lstStyle>
          <a:p>
            <a:r>
              <a:rPr lang="en-US"/>
              <a:t>Click to edit Master title style</a:t>
            </a:r>
          </a:p>
        </p:txBody>
      </p:sp>
      <p:sp>
        <p:nvSpPr>
          <p:cNvPr id="712710" name="Rectangle 6"/>
          <p:cNvSpPr>
            <a:spLocks noGrp="1" noChangeArrowheads="1"/>
          </p:cNvSpPr>
          <p:nvPr>
            <p:ph type="subTitle" idx="1"/>
          </p:nvPr>
        </p:nvSpPr>
        <p:spPr>
          <a:xfrm>
            <a:off x="2516019" y="3305179"/>
            <a:ext cx="4133144" cy="1090613"/>
          </a:xfrm>
          <a:ln/>
        </p:spPr>
        <p:txBody>
          <a:bodyPr/>
          <a:lstStyle>
            <a:lvl1pPr marL="0" indent="0" algn="ctr">
              <a:buFont typeface="Wingdings" pitchFamily="2" charset="2"/>
              <a:buNone/>
              <a:defRPr sz="2000">
                <a:solidFill>
                  <a:srgbClr val="006980"/>
                </a:solidFill>
              </a:defRPr>
            </a:lvl1pPr>
          </a:lstStyle>
          <a:p>
            <a:r>
              <a:rPr lang="en-US"/>
              <a:t>Click to edit Master subtitle style</a:t>
            </a:r>
          </a:p>
        </p:txBody>
      </p:sp>
      <p:sp>
        <p:nvSpPr>
          <p:cNvPr id="14" name="Rectangle 7"/>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latin typeface="Arial" charset="0"/>
              </a:defRPr>
            </a:lvl1pPr>
          </a:lstStyle>
          <a:p>
            <a:endParaRPr kumimoji="0" lang="ja-JP" altLang="ja-JP" smtClean="0">
              <a:solidFill>
                <a:srgbClr val="FFFFFF"/>
              </a:solidFill>
            </a:endParaRPr>
          </a:p>
        </p:txBody>
      </p:sp>
      <p:sp>
        <p:nvSpPr>
          <p:cNvPr id="15" name="Rectangle 8"/>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lgn="ctr"/>
            <a:endParaRPr kumimoji="0" lang="ja-JP" altLang="ja-JP" smtClean="0">
              <a:solidFill>
                <a:srgbClr val="FFFFFF"/>
              </a:solidFill>
            </a:endParaRPr>
          </a:p>
        </p:txBody>
      </p:sp>
      <p:sp>
        <p:nvSpPr>
          <p:cNvPr id="16" name="Rectangle 9"/>
          <p:cNvSpPr>
            <a:spLocks noGrp="1" noChangeArrowheads="1"/>
          </p:cNvSpPr>
          <p:nvPr>
            <p:ph type="sldNum" sz="quarter" idx="12"/>
          </p:nvPr>
        </p:nvSpPr>
        <p:spPr>
          <a:xfrm>
            <a:off x="6553200" y="5930920"/>
            <a:ext cx="2133600" cy="790575"/>
          </a:xfrm>
        </p:spPr>
        <p:txBody>
          <a:bodyPr/>
          <a:lstStyle>
            <a:lvl1pPr>
              <a:defRPr/>
            </a:lvl1pPr>
          </a:lstStyle>
          <a:p>
            <a:fld id="{89DADE2B-8428-4917-A00C-4038F6BB6471}"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8F4E6017-0971-4A98-BF93-E98A91460326}"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fld id="{00FC8B85-5416-45A0-9BD3-00054BDE0D1D}"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393" y="1114430"/>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527" y="1114430"/>
            <a:ext cx="3894667"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fld id="{DDED45E8-B299-431A-9A48-0CB81EDC0B64}"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9" y="1535113"/>
            <a:ext cx="40414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9" y="2174875"/>
            <a:ext cx="4041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fld id="{D6B1CD82-6D42-493C-942C-F28C6B80F6D9}"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fld id="{6B14AF72-9037-4874-965F-F61B03909B80}"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fld id="{8ECE3531-A876-4191-9127-F5427DCA96AC}"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E21D59-23C4-4BD7-A224-C1E7D82DFBC4}"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7" y="27307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05FFBF8E-7E65-4028-A90F-D0B5D697EDB5}"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fld id="{91FDAA51-55E6-4CAF-85C5-90D437FE2E07}"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69789CB7-0F7A-4C4D-9DB3-8984835602F5}"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570" y="76200"/>
            <a:ext cx="2085623" cy="5875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5290" y="76200"/>
            <a:ext cx="6122812" cy="5875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fld id="{25447CC6-7C26-4FDD-B80F-8C16B6F98C40}"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pic>
        <p:nvPicPr>
          <p:cNvPr id="4" name="Picture 5" descr="EQUA_slidekit_temp_B_omote_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1"/>
          <p:cNvSpPr txBox="1">
            <a:spLocks noChangeArrowheads="1"/>
          </p:cNvSpPr>
          <p:nvPr userDrawn="1"/>
        </p:nvSpPr>
        <p:spPr bwMode="auto">
          <a:xfrm>
            <a:off x="8748713" y="6402388"/>
            <a:ext cx="403225" cy="244475"/>
          </a:xfrm>
          <a:prstGeom prst="rect">
            <a:avLst/>
          </a:prstGeom>
          <a:noFill/>
          <a:ln w="12700">
            <a:noFill/>
            <a:miter lim="800000"/>
            <a:headEnd type="none" w="sm" len="sm"/>
            <a:tailEnd type="none" w="sm" len="sm"/>
          </a:ln>
          <a:effectLst/>
        </p:spPr>
        <p:txBody>
          <a:bodyPr wrap="none">
            <a:spAutoFit/>
          </a:bodyPr>
          <a:lstStyle/>
          <a:p>
            <a:pPr algn="r" eaLnBrk="0" hangingPunct="0">
              <a:defRPr/>
            </a:pPr>
            <a:fld id="{208CC3F5-ACB3-481D-82A9-2F2E1B69796B}" type="slidenum">
              <a:rPr kumimoji="0" lang="ja-JP" altLang="en-US" sz="1000" b="0">
                <a:solidFill>
                  <a:srgbClr val="000000"/>
                </a:solidFill>
                <a:latin typeface="Arial" charset="0"/>
                <a:ea typeface="ＭＳ Ｐゴシック" charset="-128"/>
              </a:rPr>
              <a:pPr algn="r" eaLnBrk="0" hangingPunct="0">
                <a:defRPr/>
              </a:pPr>
              <a:t>‹#›</a:t>
            </a:fld>
            <a:endParaRPr kumimoji="0" lang="en-US" altLang="ja-JP" sz="1000" b="0">
              <a:solidFill>
                <a:srgbClr val="000000"/>
              </a:solidFill>
              <a:latin typeface="News Gothic MT" pitchFamily="34" charset="0"/>
              <a:ea typeface="ＭＳ Ｐゴシック" charset="-128"/>
            </a:endParaRPr>
          </a:p>
        </p:txBody>
      </p:sp>
      <p:sp>
        <p:nvSpPr>
          <p:cNvPr id="90115" name="Rectangle 4"/>
          <p:cNvSpPr>
            <a:spLocks noGrp="1" noChangeArrowheads="1"/>
          </p:cNvSpPr>
          <p:nvPr>
            <p:ph type="subTitle" idx="1"/>
          </p:nvPr>
        </p:nvSpPr>
        <p:spPr>
          <a:xfrm>
            <a:off x="1371600" y="4649788"/>
            <a:ext cx="6400800" cy="989012"/>
          </a:xfrm>
        </p:spPr>
        <p:txBody>
          <a:bodyPr/>
          <a:lstStyle>
            <a:lvl1pPr marL="0" indent="0" algn="ctr">
              <a:defRPr smtClean="0"/>
            </a:lvl1pPr>
          </a:lstStyle>
          <a:p>
            <a:r>
              <a:rPr lang="ja-JP" altLang="en-US" smtClean="0"/>
              <a:t>マスタ サブタイトルの書式設定</a:t>
            </a:r>
          </a:p>
        </p:txBody>
      </p:sp>
      <p:sp>
        <p:nvSpPr>
          <p:cNvPr id="90116" name="Rectangle 5"/>
          <p:cNvSpPr>
            <a:spLocks noGrp="1" noChangeArrowheads="1"/>
          </p:cNvSpPr>
          <p:nvPr>
            <p:ph type="ctrTitle"/>
          </p:nvPr>
        </p:nvSpPr>
        <p:spPr>
          <a:xfrm>
            <a:off x="685800" y="2130425"/>
            <a:ext cx="7772400" cy="2266950"/>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28175608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2_タイトル スライド">
    <p:spTree>
      <p:nvGrpSpPr>
        <p:cNvPr id="1" name=""/>
        <p:cNvGrpSpPr/>
        <p:nvPr/>
      </p:nvGrpSpPr>
      <p:grpSpPr>
        <a:xfrm>
          <a:off x="0" y="0"/>
          <a:ext cx="0" cy="0"/>
          <a:chOff x="0" y="0"/>
          <a:chExt cx="0" cy="0"/>
        </a:xfrm>
      </p:grpSpPr>
      <p:pic>
        <p:nvPicPr>
          <p:cNvPr id="4" name="Picture 6" descr="EQUA_slidekit_temp_B_omote_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1"/>
          <p:cNvSpPr txBox="1">
            <a:spLocks noChangeArrowheads="1"/>
          </p:cNvSpPr>
          <p:nvPr userDrawn="1"/>
        </p:nvSpPr>
        <p:spPr bwMode="auto">
          <a:xfrm>
            <a:off x="8748713" y="6402388"/>
            <a:ext cx="403225" cy="244475"/>
          </a:xfrm>
          <a:prstGeom prst="rect">
            <a:avLst/>
          </a:prstGeom>
          <a:noFill/>
          <a:ln w="12700">
            <a:noFill/>
            <a:miter lim="800000"/>
            <a:headEnd type="none" w="sm" len="sm"/>
            <a:tailEnd type="none" w="sm" len="sm"/>
          </a:ln>
          <a:effectLst/>
        </p:spPr>
        <p:txBody>
          <a:bodyPr wrap="none">
            <a:spAutoFit/>
          </a:bodyPr>
          <a:lstStyle/>
          <a:p>
            <a:pPr algn="r" eaLnBrk="0" hangingPunct="0">
              <a:defRPr/>
            </a:pPr>
            <a:fld id="{567A2950-3869-47F7-81A2-D5A8F6E25A18}" type="slidenum">
              <a:rPr kumimoji="0" lang="ja-JP" altLang="en-US" sz="1000" b="0">
                <a:solidFill>
                  <a:srgbClr val="000000"/>
                </a:solidFill>
                <a:latin typeface="Arial" charset="0"/>
                <a:ea typeface="ＭＳ Ｐゴシック" charset="-128"/>
              </a:rPr>
              <a:pPr algn="r" eaLnBrk="0" hangingPunct="0">
                <a:defRPr/>
              </a:pPr>
              <a:t>‹#›</a:t>
            </a:fld>
            <a:endParaRPr kumimoji="0" lang="en-US" altLang="ja-JP" sz="1000" b="0">
              <a:solidFill>
                <a:srgbClr val="000000"/>
              </a:solidFill>
              <a:latin typeface="News Gothic MT" pitchFamily="34" charset="0"/>
              <a:ea typeface="ＭＳ Ｐゴシック" charset="-128"/>
            </a:endParaRPr>
          </a:p>
        </p:txBody>
      </p:sp>
      <p:sp>
        <p:nvSpPr>
          <p:cNvPr id="89092" name="Rectangle 4"/>
          <p:cNvSpPr>
            <a:spLocks noGrp="1" noChangeArrowheads="1"/>
          </p:cNvSpPr>
          <p:nvPr>
            <p:ph type="subTitle" idx="1"/>
          </p:nvPr>
        </p:nvSpPr>
        <p:spPr>
          <a:xfrm>
            <a:off x="1371600" y="4649788"/>
            <a:ext cx="6400800" cy="989012"/>
          </a:xfrm>
        </p:spPr>
        <p:txBody>
          <a:bodyPr/>
          <a:lstStyle>
            <a:lvl1pPr marL="0" indent="0" algn="ctr">
              <a:defRPr smtClean="0"/>
            </a:lvl1pPr>
          </a:lstStyle>
          <a:p>
            <a:r>
              <a:rPr lang="ja-JP" altLang="en-US" smtClean="0"/>
              <a:t>マスタ サブタイトルの書式設定</a:t>
            </a:r>
          </a:p>
        </p:txBody>
      </p:sp>
      <p:sp>
        <p:nvSpPr>
          <p:cNvPr id="89093" name="Rectangle 5"/>
          <p:cNvSpPr>
            <a:spLocks noGrp="1" noChangeArrowheads="1"/>
          </p:cNvSpPr>
          <p:nvPr>
            <p:ph type="ctrTitle"/>
          </p:nvPr>
        </p:nvSpPr>
        <p:spPr>
          <a:xfrm>
            <a:off x="685800" y="2130425"/>
            <a:ext cx="7772400" cy="2266950"/>
          </a:xfrm>
        </p:spPr>
        <p:txBody>
          <a:bodyPr/>
          <a:lstStyle>
            <a:lvl1pPr>
              <a:defRPr smtClean="0">
                <a:solidFill>
                  <a:schemeClr val="tx1"/>
                </a:solidFill>
              </a:defRPr>
            </a:lvl1pPr>
          </a:lstStyle>
          <a:p>
            <a:r>
              <a:rPr lang="ja-JP" altLang="en-US" smtClean="0"/>
              <a:t>マスタ タイトルの書式設定</a:t>
            </a:r>
          </a:p>
        </p:txBody>
      </p:sp>
    </p:spTree>
    <p:extLst>
      <p:ext uri="{BB962C8B-B14F-4D97-AF65-F5344CB8AC3E}">
        <p14:creationId xmlns:p14="http://schemas.microsoft.com/office/powerpoint/2010/main" val="9243931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5" descr="EQUA_slidekit_temp_B_naka_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11"/>
          <p:cNvSpPr txBox="1">
            <a:spLocks noChangeArrowheads="1"/>
          </p:cNvSpPr>
          <p:nvPr userDrawn="1"/>
        </p:nvSpPr>
        <p:spPr bwMode="auto">
          <a:xfrm>
            <a:off x="8748713" y="6402388"/>
            <a:ext cx="403225" cy="244475"/>
          </a:xfrm>
          <a:prstGeom prst="rect">
            <a:avLst/>
          </a:prstGeom>
          <a:noFill/>
          <a:ln w="12700">
            <a:noFill/>
            <a:miter lim="800000"/>
            <a:headEnd type="none" w="sm" len="sm"/>
            <a:tailEnd type="none" w="sm" len="sm"/>
          </a:ln>
          <a:effectLst/>
        </p:spPr>
        <p:txBody>
          <a:bodyPr wrap="none">
            <a:spAutoFit/>
          </a:bodyPr>
          <a:lstStyle/>
          <a:p>
            <a:pPr algn="r" eaLnBrk="0" hangingPunct="0">
              <a:defRPr/>
            </a:pPr>
            <a:fld id="{18C57999-FB8C-4EDE-8D21-133E4A517FE0}" type="slidenum">
              <a:rPr kumimoji="0" lang="ja-JP" altLang="en-US" sz="1000" b="0">
                <a:solidFill>
                  <a:srgbClr val="000000"/>
                </a:solidFill>
                <a:latin typeface="Arial" charset="0"/>
                <a:ea typeface="ＭＳ Ｐゴシック" charset="-128"/>
              </a:rPr>
              <a:pPr algn="r" eaLnBrk="0" hangingPunct="0">
                <a:defRPr/>
              </a:pPr>
              <a:t>‹#›</a:t>
            </a:fld>
            <a:endParaRPr kumimoji="0" lang="en-US" altLang="ja-JP" sz="1000" b="0">
              <a:solidFill>
                <a:srgbClr val="000000"/>
              </a:solidFill>
              <a:latin typeface="News Gothic MT" pitchFamily="34" charset="0"/>
              <a:ea typeface="ＭＳ Ｐゴシック" charset="-128"/>
            </a:endParaRPr>
          </a:p>
        </p:txBody>
      </p:sp>
      <p:sp>
        <p:nvSpPr>
          <p:cNvPr id="705538" name="Rectangle 2"/>
          <p:cNvSpPr>
            <a:spLocks noGrp="1" noChangeArrowheads="1"/>
          </p:cNvSpPr>
          <p:nvPr>
            <p:ph type="ctrTitle"/>
          </p:nvPr>
        </p:nvSpPr>
        <p:spPr>
          <a:xfrm>
            <a:off x="685800" y="2697163"/>
            <a:ext cx="7772400" cy="1470025"/>
          </a:xfrm>
        </p:spPr>
        <p:txBody>
          <a:bodyPr/>
          <a:lstStyle>
            <a:lvl1pPr algn="ctr">
              <a:defRPr sz="3900"/>
            </a:lvl1pPr>
          </a:lstStyle>
          <a:p>
            <a:r>
              <a:rPr lang="ja-JP" altLang="en-US"/>
              <a:t>マスタ タイトルの書式設定</a:t>
            </a:r>
          </a:p>
        </p:txBody>
      </p:sp>
    </p:spTree>
    <p:extLst>
      <p:ext uri="{BB962C8B-B14F-4D97-AF65-F5344CB8AC3E}">
        <p14:creationId xmlns:p14="http://schemas.microsoft.com/office/powerpoint/2010/main" val="32834441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42662579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7831351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0894505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26AE03D-4852-4E23-8469-58698B97FE96}"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99222385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Tree>
    <p:extLst>
      <p:ext uri="{BB962C8B-B14F-4D97-AF65-F5344CB8AC3E}">
        <p14:creationId xmlns:p14="http://schemas.microsoft.com/office/powerpoint/2010/main" val="321176378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17703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7302900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5553923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16572388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0"/>
            <a:ext cx="2160587" cy="61261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250825" y="0"/>
            <a:ext cx="6329363"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60237978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0"/>
            <a:ext cx="8642350" cy="1123950"/>
          </a:xfrm>
        </p:spPr>
        <p:txBody>
          <a:bodyPr/>
          <a:lstStyle/>
          <a:p>
            <a:r>
              <a:rPr lang="ja-JP" altLang="en-US" smtClean="0"/>
              <a:t>マスタ タイトルの書式設定</a:t>
            </a:r>
            <a:endParaRPr lang="en-US"/>
          </a:p>
        </p:txBody>
      </p:sp>
      <p:sp>
        <p:nvSpPr>
          <p:cNvPr id="3" name="表プレースホルダ 2"/>
          <p:cNvSpPr>
            <a:spLocks noGrp="1"/>
          </p:cNvSpPr>
          <p:nvPr>
            <p:ph type="tbl"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274179396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658617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38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F1738BE-561A-4064-8355-40967DD7C88A}"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75221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6956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93525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830373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356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797997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832913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04452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9463" cy="55435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344488"/>
            <a:ext cx="5997575" cy="55435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56364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29240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1D82B5A-F51D-48F0-8676-581369BC28A7}"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6989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532904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8144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6800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255708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17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78937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12628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2861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1525" cy="55435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5938" y="344488"/>
            <a:ext cx="5976937" cy="55435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98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88676E6-0668-46F0-9A30-619AFE3C5C88}"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416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8474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5156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802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437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84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9150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14984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339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344488"/>
            <a:ext cx="2041525"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38" y="344488"/>
            <a:ext cx="5976937"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9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A8D3307-244D-4CCA-AB11-B92EC17D9C47}" type="slidenum">
              <a:rPr lang="en-US" altLang="ja-JP"/>
              <a:pPr>
                <a:defRPr/>
              </a:pPr>
              <a:t>‹#›</a:t>
            </a:fld>
            <a:endParaRPr lang="en-US" altLang="ja-JP"/>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5"/>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3283469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790705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8787738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096405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998871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746914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802448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693308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23629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86247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83128E-F657-49E7-B091-2B995BED1427}" type="slidenum">
              <a:rPr lang="en-US" altLang="ja-JP"/>
              <a:pPr>
                <a:defRPr/>
              </a:pPr>
              <a:t>‹#›</a:t>
            </a:fld>
            <a:endParaRPr lang="en-US" altLang="ja-JP"/>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344488"/>
            <a:ext cx="2041525"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38" y="344488"/>
            <a:ext cx="5976937"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648938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EDC343D7-7D6B-4BE0-B03D-E45E307357AA}"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1647524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34111D89-B8EE-450B-B747-55EBCA9F2CFB}"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425192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E13615E9-3721-4B13-993C-683B25C0EDE5}"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18761393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F40F077C-1A0E-4CE5-9140-5C42C31D710F}"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2469852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CEB2C022-FD92-43C8-BAA8-4B6BF64FDDF3}"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16179240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DB5F100C-4664-449E-B483-915590D0269B}"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28504935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305ED1F9-0C60-44CE-82BA-5E485F37863D}"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29157520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F126505E-7B29-4514-AB9C-0ED3A366F74F}"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31182362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smtClean="0"/>
            </a:lvl1pPr>
          </a:lstStyle>
          <a:p>
            <a:pPr>
              <a:defRPr/>
            </a:pPr>
            <a:r>
              <a:rPr lang="en-US" altLang="ja-JP">
                <a:solidFill>
                  <a:srgbClr val="001965"/>
                </a:solidFill>
              </a:rPr>
              <a:t>Slide </a:t>
            </a:r>
            <a:fld id="{2026007C-CCE3-49AF-BF69-E3A3EC6AE894}" type="slidenum">
              <a:rPr lang="en-US" altLang="ja-JP">
                <a:solidFill>
                  <a:srgbClr val="001965"/>
                </a:solidFill>
              </a:rPr>
              <a:pPr>
                <a:defRPr/>
              </a:pPr>
              <a:t>‹#›</a:t>
            </a:fld>
            <a:endParaRPr lang="en-US" altLang="ja-JP">
              <a:solidFill>
                <a:srgbClr val="001965"/>
              </a:solidFill>
            </a:endParaRPr>
          </a:p>
        </p:txBody>
      </p:sp>
    </p:spTree>
    <p:extLst>
      <p:ext uri="{BB962C8B-B14F-4D97-AF65-F5344CB8AC3E}">
        <p14:creationId xmlns:p14="http://schemas.microsoft.com/office/powerpoint/2010/main" val="309435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6.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5" Type="http://schemas.openxmlformats.org/officeDocument/2006/relationships/image" Target="../media/image8.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9.xml"/><Relationship Id="rId7"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5.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7.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69918891-FB71-4060-9820-41C544BB3A2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19265"/>
      </p:ext>
    </p:extLst>
  </p:cSld>
  <p:clrMap bg1="lt1" tx1="dk1" bg2="lt2" tx2="dk2" accent1="accent1" accent2="accent2" accent3="accent3" accent4="accent4" accent5="accent5" accent6="accent6" hlink="hlink" folHlink="folHlink"/>
  <p:sldLayoutIdLst>
    <p:sldLayoutId id="2147489054" r:id="rId1"/>
    <p:sldLayoutId id="2147489055" r:id="rId2"/>
    <p:sldLayoutId id="2147489056" r:id="rId3"/>
    <p:sldLayoutId id="2147489057" r:id="rId4"/>
    <p:sldLayoutId id="2147489058" r:id="rId5"/>
    <p:sldLayoutId id="2147489059" r:id="rId6"/>
    <p:sldLayoutId id="2147489060" r:id="rId7"/>
    <p:sldLayoutId id="2147489061" r:id="rId8"/>
    <p:sldLayoutId id="2147489062" r:id="rId9"/>
    <p:sldLayoutId id="2147489063" r:id="rId10"/>
    <p:sldLayoutId id="2147489064" r:id="rId11"/>
  </p:sldLayoutIdLst>
  <p:txStyles>
    <p:titleStyle>
      <a:lvl1pPr algn="ctr" rtl="0" eaLnBrk="0" fontAlgn="base" hangingPunct="0">
        <a:spcBef>
          <a:spcPct val="0"/>
        </a:spcBef>
        <a:spcAft>
          <a:spcPct val="0"/>
        </a:spcAft>
        <a:defRPr kumimoji="1" sz="4000" b="1">
          <a:solidFill>
            <a:srgbClr val="000066"/>
          </a:solidFill>
          <a:latin typeface="+mj-lt"/>
          <a:ea typeface="+mj-ea"/>
          <a:cs typeface="+mj-cs"/>
        </a:defRPr>
      </a:lvl1pPr>
      <a:lvl2pPr algn="ctr" rtl="0" eaLnBrk="0" fontAlgn="base" hangingPunct="0">
        <a:spcBef>
          <a:spcPct val="0"/>
        </a:spcBef>
        <a:spcAft>
          <a:spcPct val="0"/>
        </a:spcAft>
        <a:defRPr kumimoji="1" sz="4000" b="1">
          <a:solidFill>
            <a:srgbClr val="000066"/>
          </a:solidFill>
          <a:latin typeface="Arial" charset="0"/>
          <a:ea typeface="ＭＳ Ｐゴシック" pitchFamily="34" charset="-128"/>
        </a:defRPr>
      </a:lvl2pPr>
      <a:lvl3pPr algn="ctr" rtl="0" eaLnBrk="0" fontAlgn="base" hangingPunct="0">
        <a:spcBef>
          <a:spcPct val="0"/>
        </a:spcBef>
        <a:spcAft>
          <a:spcPct val="0"/>
        </a:spcAft>
        <a:defRPr kumimoji="1" sz="4000" b="1">
          <a:solidFill>
            <a:srgbClr val="000066"/>
          </a:solidFill>
          <a:latin typeface="Arial" charset="0"/>
          <a:ea typeface="ＭＳ Ｐゴシック" pitchFamily="34" charset="-128"/>
        </a:defRPr>
      </a:lvl3pPr>
      <a:lvl4pPr algn="ctr" rtl="0" eaLnBrk="0" fontAlgn="base" hangingPunct="0">
        <a:spcBef>
          <a:spcPct val="0"/>
        </a:spcBef>
        <a:spcAft>
          <a:spcPct val="0"/>
        </a:spcAft>
        <a:defRPr kumimoji="1" sz="4000" b="1">
          <a:solidFill>
            <a:srgbClr val="000066"/>
          </a:solidFill>
          <a:latin typeface="Arial" charset="0"/>
          <a:ea typeface="ＭＳ Ｐゴシック" pitchFamily="34" charset="-128"/>
        </a:defRPr>
      </a:lvl4pPr>
      <a:lvl5pPr algn="ctr" rtl="0" eaLnBrk="0" fontAlgn="base" hangingPunct="0">
        <a:spcBef>
          <a:spcPct val="0"/>
        </a:spcBef>
        <a:spcAft>
          <a:spcPct val="0"/>
        </a:spcAft>
        <a:defRPr kumimoji="1" sz="4000" b="1">
          <a:solidFill>
            <a:srgbClr val="000066"/>
          </a:solidFill>
          <a:latin typeface="Arial" charset="0"/>
          <a:ea typeface="ＭＳ Ｐゴシック" pitchFamily="34" charset="-128"/>
        </a:defRPr>
      </a:lvl5pPr>
      <a:lvl6pPr marL="457200" algn="ctr" rtl="0" eaLnBrk="1" fontAlgn="base" hangingPunct="1">
        <a:spcBef>
          <a:spcPct val="0"/>
        </a:spcBef>
        <a:spcAft>
          <a:spcPct val="0"/>
        </a:spcAft>
        <a:defRPr kumimoji="1" sz="3600">
          <a:solidFill>
            <a:schemeClr val="tx2"/>
          </a:solidFill>
          <a:latin typeface="Arial" charset="0"/>
          <a:ea typeface="ＭＳ Ｐゴシック" pitchFamily="34" charset="-128"/>
        </a:defRPr>
      </a:lvl6pPr>
      <a:lvl7pPr marL="914400" algn="ctr" rtl="0" eaLnBrk="1" fontAlgn="base" hangingPunct="1">
        <a:spcBef>
          <a:spcPct val="0"/>
        </a:spcBef>
        <a:spcAft>
          <a:spcPct val="0"/>
        </a:spcAft>
        <a:defRPr kumimoji="1" sz="3600">
          <a:solidFill>
            <a:schemeClr val="tx2"/>
          </a:solidFill>
          <a:latin typeface="Arial" charset="0"/>
          <a:ea typeface="ＭＳ Ｐゴシック" pitchFamily="34" charset="-128"/>
        </a:defRPr>
      </a:lvl7pPr>
      <a:lvl8pPr marL="1371600" algn="ctr" rtl="0" eaLnBrk="1" fontAlgn="base" hangingPunct="1">
        <a:spcBef>
          <a:spcPct val="0"/>
        </a:spcBef>
        <a:spcAft>
          <a:spcPct val="0"/>
        </a:spcAft>
        <a:defRPr kumimoji="1" sz="3600">
          <a:solidFill>
            <a:schemeClr val="tx2"/>
          </a:solidFill>
          <a:latin typeface="Arial" charset="0"/>
          <a:ea typeface="ＭＳ Ｐゴシック" pitchFamily="34" charset="-128"/>
        </a:defRPr>
      </a:lvl8pPr>
      <a:lvl9pPr marL="1828800" algn="ctr" rtl="0" eaLnBrk="1" fontAlgn="base" hangingPunct="1">
        <a:spcBef>
          <a:spcPct val="0"/>
        </a:spcBef>
        <a:spcAft>
          <a:spcPct val="0"/>
        </a:spcAft>
        <a:defRPr kumimoji="1" sz="36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lr>
          <a:srgbClr val="666699"/>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666FF"/>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3333CC"/>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533993"/>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666699"/>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819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extLst>
      <p:ext uri="{BB962C8B-B14F-4D97-AF65-F5344CB8AC3E}">
        <p14:creationId xmlns:p14="http://schemas.microsoft.com/office/powerpoint/2010/main" val="2294914330"/>
      </p:ext>
    </p:extLst>
  </p:cSld>
  <p:clrMap bg1="lt1" tx1="dk1" bg2="lt2" tx2="dk2" accent1="accent1" accent2="accent2" accent3="accent3" accent4="accent4" accent5="accent5" accent6="accent6" hlink="hlink" folHlink="folHlink"/>
  <p:sldLayoutIdLst>
    <p:sldLayoutId id="2147489151" r:id="rId1"/>
    <p:sldLayoutId id="2147489152" r:id="rId2"/>
    <p:sldLayoutId id="2147489153" r:id="rId3"/>
    <p:sldLayoutId id="2147489154" r:id="rId4"/>
    <p:sldLayoutId id="2147489155" r:id="rId5"/>
    <p:sldLayoutId id="2147489156" r:id="rId6"/>
    <p:sldLayoutId id="2147489157" r:id="rId7"/>
    <p:sldLayoutId id="2147489158" r:id="rId8"/>
    <p:sldLayoutId id="2147489159" r:id="rId9"/>
    <p:sldLayoutId id="2147489160" r:id="rId10"/>
    <p:sldLayoutId id="2147489161" r:id="rId11"/>
  </p:sldLayoutIdLst>
  <p:txStyles>
    <p:titleStyle>
      <a:lvl1pPr algn="l" rtl="0" fontAlgn="base">
        <a:lnSpc>
          <a:spcPct val="90000"/>
        </a:lnSpc>
        <a:spcBef>
          <a:spcPct val="0"/>
        </a:spcBef>
        <a:spcAft>
          <a:spcPct val="0"/>
        </a:spcAft>
        <a:defRPr kumimoji="1" sz="3200">
          <a:solidFill>
            <a:schemeClr val="tx1"/>
          </a:solidFill>
          <a:latin typeface="+mj-lt"/>
          <a:ea typeface="+mj-ea"/>
          <a:cs typeface="+mj-cs"/>
        </a:defRPr>
      </a:lvl1pPr>
      <a:lvl2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fontAlgn="base">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fontAlgn="base">
        <a:spcBef>
          <a:spcPct val="20000"/>
        </a:spcBef>
        <a:spcAft>
          <a:spcPct val="0"/>
        </a:spcAft>
        <a:buClr>
          <a:schemeClr val="tx1"/>
        </a:buClr>
        <a:buChar char="•"/>
        <a:defRPr kumimoji="1" sz="2800">
          <a:solidFill>
            <a:srgbClr val="001965"/>
          </a:solidFill>
          <a:latin typeface="+mn-lt"/>
          <a:ea typeface="+mn-ea"/>
        </a:defRPr>
      </a:lvl2pPr>
      <a:lvl3pPr marL="1143000" indent="-228600" algn="l" rtl="0" fontAlgn="base">
        <a:spcBef>
          <a:spcPct val="20000"/>
        </a:spcBef>
        <a:spcAft>
          <a:spcPct val="0"/>
        </a:spcAft>
        <a:buClr>
          <a:schemeClr val="hlink"/>
        </a:buClr>
        <a:buChar char="•"/>
        <a:defRPr kumimoji="1" sz="1600">
          <a:solidFill>
            <a:srgbClr val="001965"/>
          </a:solidFill>
          <a:latin typeface="+mn-lt"/>
          <a:ea typeface="+mn-ea"/>
        </a:defRPr>
      </a:lvl3pPr>
      <a:lvl4pPr marL="1600200" indent="-228600" algn="l" rtl="0" fontAlgn="base">
        <a:spcBef>
          <a:spcPct val="20000"/>
        </a:spcBef>
        <a:spcAft>
          <a:spcPct val="0"/>
        </a:spcAft>
        <a:buClr>
          <a:srgbClr val="8DA2CC"/>
        </a:buClr>
        <a:buChar char="•"/>
        <a:defRPr kumimoji="1" sz="1400">
          <a:solidFill>
            <a:srgbClr val="001965"/>
          </a:solidFill>
          <a:latin typeface="+mn-lt"/>
          <a:ea typeface="+mn-ea"/>
        </a:defRPr>
      </a:lvl4pPr>
      <a:lvl5pPr marL="2057400" indent="-228600" algn="l" rtl="0" fontAlgn="base">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82625" y="0"/>
            <a:ext cx="6227763" cy="111601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82625" y="1338263"/>
            <a:ext cx="7777163" cy="1516062"/>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0" name="図 7" descr="bar.jpg"/>
          <p:cNvPicPr>
            <a:picLocks noChangeAspect="1"/>
          </p:cNvPicPr>
          <p:nvPr/>
        </p:nvPicPr>
        <p:blipFill>
          <a:blip r:embed="rId5" cstate="print"/>
          <a:srcRect/>
          <a:stretch>
            <a:fillRect/>
          </a:stretch>
        </p:blipFill>
        <p:spPr bwMode="auto">
          <a:xfrm>
            <a:off x="1588" y="1154113"/>
            <a:ext cx="9140825" cy="93662"/>
          </a:xfrm>
          <a:prstGeom prst="rect">
            <a:avLst/>
          </a:prstGeom>
          <a:noFill/>
          <a:ln w="9525">
            <a:noFill/>
            <a:miter lim="800000"/>
            <a:headEnd/>
            <a:tailEnd/>
          </a:ln>
        </p:spPr>
      </p:pic>
      <p:sp>
        <p:nvSpPr>
          <p:cNvPr id="6" name="スライド番号プレースホルダー 1"/>
          <p:cNvSpPr>
            <a:spLocks noGrp="1"/>
          </p:cNvSpPr>
          <p:nvPr>
            <p:ph type="sldNum" sz="quarter" idx="4"/>
          </p:nvPr>
        </p:nvSpPr>
        <p:spPr>
          <a:xfrm>
            <a:off x="1588" y="6658984"/>
            <a:ext cx="417960" cy="208355"/>
          </a:xfrm>
          <a:prstGeom prst="rect">
            <a:avLst/>
          </a:prstGeom>
        </p:spPr>
        <p:txBody>
          <a:bodyPr vert="horz" lIns="36000" tIns="36000" rIns="36000" bIns="36000" rtlCol="0" anchor="ctr"/>
          <a:lstStyle>
            <a:lvl1pPr algn="l">
              <a:defRPr sz="1000">
                <a:solidFill>
                  <a:schemeClr val="tx1"/>
                </a:solidFill>
              </a:defRPr>
            </a:lvl1pPr>
          </a:lstStyle>
          <a:p>
            <a:fld id="{DB6D7D33-8257-429B-BF9E-DE70884AE785}" type="slidenum">
              <a:rPr lang="ja-JP" altLang="en-US" b="0" smtClean="0">
                <a:solidFill>
                  <a:srgbClr val="000000"/>
                </a:solidFill>
                <a:latin typeface="Arial" charset="0"/>
                <a:ea typeface="メイリオ" pitchFamily="50" charset="-128"/>
              </a:rPr>
              <a:pPr/>
              <a:t>‹#›</a:t>
            </a:fld>
            <a:endParaRPr lang="ja-JP" altLang="en-US" b="0" dirty="0">
              <a:solidFill>
                <a:srgbClr val="000000"/>
              </a:solidFill>
              <a:latin typeface="Arial" charset="0"/>
              <a:ea typeface="メイリオ" pitchFamily="50" charset="-128"/>
            </a:endParaRPr>
          </a:p>
        </p:txBody>
      </p:sp>
    </p:spTree>
    <p:extLst>
      <p:ext uri="{BB962C8B-B14F-4D97-AF65-F5344CB8AC3E}">
        <p14:creationId xmlns:p14="http://schemas.microsoft.com/office/powerpoint/2010/main" val="163825172"/>
      </p:ext>
    </p:extLst>
  </p:cSld>
  <p:clrMap bg1="lt1" tx1="dk1" bg2="lt2" tx2="dk2" accent1="accent1" accent2="accent2" accent3="accent3" accent4="accent4" accent5="accent5" accent6="accent6" hlink="hlink" folHlink="folHlink"/>
  <p:sldLayoutIdLst>
    <p:sldLayoutId id="2147489265" r:id="rId1"/>
    <p:sldLayoutId id="2147489266" r:id="rId2"/>
    <p:sldLayoutId id="2147489267" r:id="rId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000" b="1">
          <a:solidFill>
            <a:schemeClr val="tx1"/>
          </a:solidFill>
          <a:latin typeface="+mj-lt"/>
          <a:ea typeface="+mj-ea"/>
          <a:cs typeface="+mj-cs"/>
        </a:defRPr>
      </a:lvl1pPr>
      <a:lvl2pPr algn="l" rtl="0" eaLnBrk="0" fontAlgn="base" hangingPunct="0">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6pPr>
      <a:lvl7pPr marL="914400" algn="l" rtl="0" fontAlgn="base">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7pPr>
      <a:lvl8pPr marL="1371600" algn="l" rtl="0" fontAlgn="base">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8pPr>
      <a:lvl9pPr marL="1828800" algn="l" rtl="0" fontAlgn="base">
        <a:spcBef>
          <a:spcPct val="0"/>
        </a:spcBef>
        <a:spcAft>
          <a:spcPct val="0"/>
        </a:spcAft>
        <a:defRPr kumimoji="1" sz="2000" b="1">
          <a:solidFill>
            <a:schemeClr val="tx1"/>
          </a:solidFill>
          <a:latin typeface="メイリオ" pitchFamily="50" charset="-128"/>
          <a:ea typeface="メイリオ" pitchFamily="50" charset="-128"/>
          <a:cs typeface="メイリオ" pitchFamily="50" charset="-128"/>
        </a:defRPr>
      </a:lvl9pPr>
    </p:titleStyle>
    <p:bodyStyle>
      <a:lvl1pPr marL="271463" indent="-271463" algn="l" rtl="0" eaLnBrk="0" fontAlgn="base" hangingPunct="0">
        <a:spcBef>
          <a:spcPct val="20000"/>
        </a:spcBef>
        <a:spcAft>
          <a:spcPct val="0"/>
        </a:spcAft>
        <a:buClr>
          <a:schemeClr val="accent1"/>
        </a:buClr>
        <a:buFont typeface="Wingdings" pitchFamily="2" charset="2"/>
        <a:buChar char="l"/>
        <a:defRPr kumimoji="1" sz="2000">
          <a:solidFill>
            <a:schemeClr val="tx1"/>
          </a:solidFill>
          <a:latin typeface="+mn-lt"/>
          <a:ea typeface="+mn-ea"/>
          <a:cs typeface="+mn-cs"/>
        </a:defRPr>
      </a:lvl1pPr>
      <a:lvl2pPr marL="719138" indent="-261938" algn="l" rtl="0" eaLnBrk="0" fontAlgn="base" hangingPunct="0">
        <a:spcBef>
          <a:spcPct val="20000"/>
        </a:spcBef>
        <a:spcAft>
          <a:spcPct val="0"/>
        </a:spcAft>
        <a:buClr>
          <a:schemeClr val="accent1"/>
        </a:buClr>
        <a:buFont typeface="Arial" charset="0"/>
        <a:buChar char="–"/>
        <a:defRPr kumimoji="1">
          <a:solidFill>
            <a:schemeClr val="tx1"/>
          </a:solidFill>
          <a:latin typeface="+mn-lt"/>
          <a:ea typeface="+mn-ea"/>
          <a:cs typeface="+mn-cs"/>
        </a:defRPr>
      </a:lvl2pPr>
      <a:lvl3pPr marL="1074738" indent="-160338" algn="l" rtl="0" eaLnBrk="0" fontAlgn="base" hangingPunct="0">
        <a:spcBef>
          <a:spcPct val="20000"/>
        </a:spcBef>
        <a:spcAft>
          <a:spcPct val="0"/>
        </a:spcAft>
        <a:buClr>
          <a:schemeClr val="accent1"/>
        </a:buClr>
        <a:buFont typeface="Arial" charset="0"/>
        <a:buChar char="•"/>
        <a:defRPr kumimoji="1" sz="16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kumimoji="1" sz="16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Arial" charset="0"/>
        <a:buChar char="»"/>
        <a:defRPr kumimoji="1" sz="1600">
          <a:solidFill>
            <a:schemeClr val="tx1"/>
          </a:solidFill>
          <a:latin typeface="+mn-lt"/>
          <a:ea typeface="+mn-ea"/>
          <a:cs typeface="+mn-cs"/>
        </a:defRPr>
      </a:lvl5pPr>
      <a:lvl6pPr marL="2514600" indent="-228600" algn="l" rtl="0" fontAlgn="base">
        <a:spcBef>
          <a:spcPct val="20000"/>
        </a:spcBef>
        <a:spcAft>
          <a:spcPct val="0"/>
        </a:spcAft>
        <a:buClr>
          <a:schemeClr val="accent1"/>
        </a:buClr>
        <a:buFont typeface="Arial" charset="0"/>
        <a:buChar char="»"/>
        <a:defRPr kumimoji="1" sz="1600">
          <a:solidFill>
            <a:schemeClr val="tx1"/>
          </a:solidFill>
          <a:latin typeface="+mn-lt"/>
          <a:ea typeface="+mn-ea"/>
          <a:cs typeface="+mn-cs"/>
        </a:defRPr>
      </a:lvl6pPr>
      <a:lvl7pPr marL="2971800" indent="-228600" algn="l" rtl="0" fontAlgn="base">
        <a:spcBef>
          <a:spcPct val="20000"/>
        </a:spcBef>
        <a:spcAft>
          <a:spcPct val="0"/>
        </a:spcAft>
        <a:buClr>
          <a:schemeClr val="accent1"/>
        </a:buClr>
        <a:buFont typeface="Arial" charset="0"/>
        <a:buChar char="»"/>
        <a:defRPr kumimoji="1" sz="1600">
          <a:solidFill>
            <a:schemeClr val="tx1"/>
          </a:solidFill>
          <a:latin typeface="+mn-lt"/>
          <a:ea typeface="+mn-ea"/>
          <a:cs typeface="+mn-cs"/>
        </a:defRPr>
      </a:lvl7pPr>
      <a:lvl8pPr marL="3429000" indent="-228600" algn="l" rtl="0" fontAlgn="base">
        <a:spcBef>
          <a:spcPct val="20000"/>
        </a:spcBef>
        <a:spcAft>
          <a:spcPct val="0"/>
        </a:spcAft>
        <a:buClr>
          <a:schemeClr val="accent1"/>
        </a:buClr>
        <a:buFont typeface="Arial" charset="0"/>
        <a:buChar char="»"/>
        <a:defRPr kumimoji="1" sz="1600">
          <a:solidFill>
            <a:schemeClr val="tx1"/>
          </a:solidFill>
          <a:latin typeface="+mn-lt"/>
          <a:ea typeface="+mn-ea"/>
          <a:cs typeface="+mn-cs"/>
        </a:defRPr>
      </a:lvl8pPr>
      <a:lvl9pPr marL="3886200" indent="-228600" algn="l" rtl="0" fontAlgn="base">
        <a:spcBef>
          <a:spcPct val="20000"/>
        </a:spcBef>
        <a:spcAft>
          <a:spcPct val="0"/>
        </a:spcAft>
        <a:buClr>
          <a:schemeClr val="accent1"/>
        </a:buClr>
        <a:buFont typeface="Arial" charset="0"/>
        <a:buChar char="»"/>
        <a:defRPr kumimoji="1" sz="16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7544" y="44624"/>
            <a:ext cx="8208144" cy="9360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eaLnBrk="0" fontAlgn="base" hangingPunct="0">
              <a:spcAft>
                <a:spcPct val="0"/>
              </a:spcAft>
            </a:pPr>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7544" y="1340768"/>
            <a:ext cx="8208144" cy="4351338"/>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dirty="0" smtClean="0"/>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dirty="0" smtClean="0"/>
              <a:t>第 </a:t>
            </a:r>
            <a:r>
              <a:rPr kumimoji="1" lang="en-US" altLang="ja-JP" dirty="0" smtClean="0"/>
              <a:t>2 </a:t>
            </a:r>
            <a:r>
              <a:rPr kumimoji="1" lang="ja-JP" altLang="en-US" dirty="0" smtClean="0"/>
              <a:t>レベル</a:t>
            </a:r>
          </a:p>
          <a:p>
            <a:pPr marL="1074738" lvl="2" indent="-160338" eaLnBrk="0" fontAlgn="base" hangingPunct="0">
              <a:spcBef>
                <a:spcPct val="20000"/>
              </a:spcBef>
              <a:spcAft>
                <a:spcPct val="0"/>
              </a:spcAft>
              <a:buClr>
                <a:srgbClr val="E50012"/>
              </a:buClr>
              <a:buFont typeface="Arial" charset="0"/>
            </a:pPr>
            <a:r>
              <a:rPr kumimoji="1" lang="ja-JP" altLang="en-US" dirty="0" smtClean="0"/>
              <a:t>第 </a:t>
            </a:r>
            <a:r>
              <a:rPr kumimoji="1" lang="en-US" altLang="ja-JP" dirty="0" smtClean="0"/>
              <a:t>3 </a:t>
            </a:r>
            <a:r>
              <a:rPr kumimoji="1" lang="ja-JP" altLang="en-US" dirty="0" smtClean="0"/>
              <a:t>レベル</a:t>
            </a:r>
          </a:p>
          <a:p>
            <a:pPr lvl="3" eaLnBrk="0" fontAlgn="base" hangingPunct="0">
              <a:spcBef>
                <a:spcPct val="20000"/>
              </a:spcBef>
              <a:spcAft>
                <a:spcPct val="0"/>
              </a:spcAft>
              <a:buClr>
                <a:srgbClr val="E50012"/>
              </a:buClr>
              <a:buFont typeface="Arial" charset="0"/>
              <a:buChar char="–"/>
            </a:pPr>
            <a:r>
              <a:rPr kumimoji="1" lang="ja-JP" altLang="en-US" dirty="0" smtClean="0"/>
              <a:t>第 </a:t>
            </a:r>
            <a:r>
              <a:rPr kumimoji="1" lang="en-US" altLang="ja-JP" dirty="0" smtClean="0"/>
              <a:t>4 </a:t>
            </a:r>
            <a:r>
              <a:rPr kumimoji="1" lang="ja-JP" altLang="en-US" dirty="0" smtClean="0"/>
              <a:t>レベル</a:t>
            </a:r>
          </a:p>
          <a:p>
            <a:pPr lvl="4" eaLnBrk="0" fontAlgn="base" hangingPunct="0">
              <a:spcBef>
                <a:spcPct val="20000"/>
              </a:spcBef>
              <a:spcAft>
                <a:spcPct val="0"/>
              </a:spcAft>
              <a:buClr>
                <a:srgbClr val="E50012"/>
              </a:buClr>
              <a:buFont typeface="Arial" charset="0"/>
              <a:buChar char="»"/>
            </a:pPr>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0" y="6471855"/>
            <a:ext cx="2057400" cy="365125"/>
          </a:xfrm>
          <a:prstGeom prst="rect">
            <a:avLst/>
          </a:prstGeom>
        </p:spPr>
        <p:txBody>
          <a:bodyPr vert="horz" lIns="91440" tIns="45720" rIns="91440" bIns="45720" rtlCol="0" anchor="b"/>
          <a:lstStyle>
            <a:lvl1pPr algn="l">
              <a:defRPr sz="1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pPr>
            <a:fld id="{08F73B2F-9236-4631-A3B4-6C69D798B1A4}" type="slidenum">
              <a:rPr lang="ja-JP" altLang="en-US" b="0" smtClean="0">
                <a:solidFill>
                  <a:prstClr val="black">
                    <a:tint val="75000"/>
                  </a:prstClr>
                </a:solidFill>
              </a:rPr>
              <a:pPr fontAlgn="auto">
                <a:spcBef>
                  <a:spcPts val="0"/>
                </a:spcBef>
                <a:spcAft>
                  <a:spcPts val="0"/>
                </a:spcAft>
              </a:pPr>
              <a:t>‹#›</a:t>
            </a:fld>
            <a:endParaRPr lang="ja-JP" altLang="en-US" b="0">
              <a:solidFill>
                <a:prstClr val="black">
                  <a:tint val="75000"/>
                </a:prstClr>
              </a:solidFill>
            </a:endParaRPr>
          </a:p>
        </p:txBody>
      </p:sp>
      <p:sp>
        <p:nvSpPr>
          <p:cNvPr id="11" name="二等辺三角形 10"/>
          <p:cNvSpPr/>
          <p:nvPr userDrawn="1"/>
        </p:nvSpPr>
        <p:spPr>
          <a:xfrm>
            <a:off x="213644" y="989881"/>
            <a:ext cx="8930355" cy="95436"/>
          </a:xfrm>
          <a:prstGeom prst="triangle">
            <a:avLst>
              <a:gd name="adj" fmla="val 100000"/>
            </a:avLst>
          </a:prstGeom>
          <a:solidFill>
            <a:srgbClr val="CCFFCC"/>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fontAlgn="auto">
              <a:spcBef>
                <a:spcPts val="0"/>
              </a:spcBef>
              <a:spcAft>
                <a:spcPts val="0"/>
              </a:spcAft>
              <a:defRPr/>
            </a:pPr>
            <a:endParaRPr lang="ja-JP" altLang="en-US" sz="1800" b="0" kern="0" dirty="0">
              <a:solidFill>
                <a:prstClr val="white"/>
              </a:solidFill>
              <a:latin typeface="メイリオ"/>
              <a:ea typeface="メイリオ"/>
            </a:endParaRPr>
          </a:p>
        </p:txBody>
      </p:sp>
      <p:sp>
        <p:nvSpPr>
          <p:cNvPr id="12" name="二等辺三角形 11"/>
          <p:cNvSpPr/>
          <p:nvPr userDrawn="1"/>
        </p:nvSpPr>
        <p:spPr>
          <a:xfrm rot="10800000">
            <a:off x="-1" y="989882"/>
            <a:ext cx="8946019" cy="59822"/>
          </a:xfrm>
          <a:prstGeom prst="triangle">
            <a:avLst>
              <a:gd name="adj" fmla="val 100000"/>
            </a:avLst>
          </a:prstGeom>
          <a:solidFill>
            <a:srgbClr val="FF006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fontAlgn="auto">
              <a:spcBef>
                <a:spcPts val="0"/>
              </a:spcBef>
              <a:spcAft>
                <a:spcPts val="0"/>
              </a:spcAft>
              <a:defRPr/>
            </a:pPr>
            <a:endParaRPr lang="ja-JP" altLang="en-US" sz="1800" b="0" kern="0" dirty="0">
              <a:solidFill>
                <a:prstClr val="white"/>
              </a:solidFill>
              <a:latin typeface="メイリオ"/>
              <a:ea typeface="メイリオ"/>
            </a:endParaRPr>
          </a:p>
        </p:txBody>
      </p:sp>
    </p:spTree>
    <p:extLst>
      <p:ext uri="{BB962C8B-B14F-4D97-AF65-F5344CB8AC3E}">
        <p14:creationId xmlns:p14="http://schemas.microsoft.com/office/powerpoint/2010/main" val="327337637"/>
      </p:ext>
    </p:extLst>
  </p:cSld>
  <p:clrMap bg1="lt1" tx1="dk1" bg2="lt2" tx2="dk2" accent1="accent1" accent2="accent2" accent3="accent3" accent4="accent4" accent5="accent5" accent6="accent6" hlink="hlink" folHlink="folHlink"/>
  <p:sldLayoutIdLst>
    <p:sldLayoutId id="2147489269" r:id="rId1"/>
    <p:sldLayoutId id="2147489270" r:id="rId2"/>
    <p:sldLayoutId id="2147489271" r:id="rId3"/>
    <p:sldLayoutId id="2147489272" r:id="rId4"/>
    <p:sldLayoutId id="2147489273" r:id="rId5"/>
    <p:sldLayoutId id="2147489274"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lang="ja-JP" altLang="en-US" sz="2800" b="1" kern="1200" baseline="0" smtClean="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kumimoji="1" lang="ja-JP" altLang="en-US" sz="2200" kern="1200" baseline="0" dirty="0" smtClean="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kumimoji="1" lang="ja-JP" altLang="en-US" sz="2000" kern="1200" baseline="0" dirty="0" smtClean="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A6BF0A-3DCA-46B5-9778-30511732AC28}" type="datetimeFigureOut">
              <a:rPr lang="ja-JP" altLang="en-US" b="0">
                <a:solidFill>
                  <a:prstClr val="black">
                    <a:tint val="75000"/>
                  </a:prstClr>
                </a:solidFill>
              </a:rPr>
              <a:pPr>
                <a:defRPr/>
              </a:pPr>
              <a:t>2015/5/14</a:t>
            </a:fld>
            <a:endParaRPr lang="ja-JP" altLang="en-US" b="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b="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0A377AED-0C46-4383-AA75-2405F122AFC9}" type="slidenum">
              <a:rPr lang="ja-JP" altLang="en-US" b="0">
                <a:solidFill>
                  <a:prstClr val="black">
                    <a:tint val="75000"/>
                  </a:prstClr>
                </a:solidFill>
              </a:rPr>
              <a:pPr>
                <a:defRPr/>
              </a:pPr>
              <a:t>‹#›</a:t>
            </a:fld>
            <a:endParaRPr lang="ja-JP" altLang="en-US" b="0">
              <a:solidFill>
                <a:prstClr val="black">
                  <a:tint val="75000"/>
                </a:prstClr>
              </a:solidFill>
            </a:endParaRPr>
          </a:p>
        </p:txBody>
      </p:sp>
    </p:spTree>
    <p:extLst>
      <p:ext uri="{BB962C8B-B14F-4D97-AF65-F5344CB8AC3E}">
        <p14:creationId xmlns:p14="http://schemas.microsoft.com/office/powerpoint/2010/main" val="3806390051"/>
      </p:ext>
    </p:extLst>
  </p:cSld>
  <p:clrMap bg1="lt1" tx1="dk1" bg2="lt2" tx2="dk2" accent1="accent1" accent2="accent2" accent3="accent3" accent4="accent4" accent5="accent5" accent6="accent6" hlink="hlink" folHlink="folHlink"/>
  <p:sldLayoutIdLst>
    <p:sldLayoutId id="2147489553" r:id="rId1"/>
    <p:sldLayoutId id="2147489554" r:id="rId2"/>
    <p:sldLayoutId id="2147489555" r:id="rId3"/>
    <p:sldLayoutId id="2147489556" r:id="rId4"/>
    <p:sldLayoutId id="2147489557" r:id="rId5"/>
    <p:sldLayoutId id="2147489558" r:id="rId6"/>
    <p:sldLayoutId id="2147489559" r:id="rId7"/>
    <p:sldLayoutId id="2147489560" r:id="rId8"/>
    <p:sldLayoutId id="2147489561" r:id="rId9"/>
    <p:sldLayoutId id="2147489562" r:id="rId10"/>
    <p:sldLayoutId id="2147489563"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03298" name="Rectangle 2"/>
          <p:cNvSpPr>
            <a:spLocks noChangeArrowheads="1"/>
          </p:cNvSpPr>
          <p:nvPr/>
        </p:nvSpPr>
        <p:spPr bwMode="white">
          <a:xfrm>
            <a:off x="0" y="0"/>
            <a:ext cx="9144000" cy="6858000"/>
          </a:xfrm>
          <a:prstGeom prst="rect">
            <a:avLst/>
          </a:prstGeom>
          <a:solidFill>
            <a:srgbClr val="006980"/>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299" name="Rectangle 3"/>
          <p:cNvSpPr>
            <a:spLocks noChangeArrowheads="1"/>
          </p:cNvSpPr>
          <p:nvPr/>
        </p:nvSpPr>
        <p:spPr bwMode="auto">
          <a:xfrm>
            <a:off x="0" y="1"/>
            <a:ext cx="9144000" cy="912813"/>
          </a:xfrm>
          <a:prstGeom prst="rect">
            <a:avLst/>
          </a:prstGeom>
          <a:solidFill>
            <a:srgbClr val="62B2C4"/>
          </a:solidFill>
          <a:ln w="9525" algn="ctr">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0" name="Rectangle 4"/>
          <p:cNvSpPr>
            <a:spLocks noChangeArrowheads="1"/>
          </p:cNvSpPr>
          <p:nvPr/>
        </p:nvSpPr>
        <p:spPr bwMode="auto">
          <a:xfrm>
            <a:off x="8957739" y="914400"/>
            <a:ext cx="183444" cy="59436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1" name="Rectangle 5"/>
          <p:cNvSpPr>
            <a:spLocks noChangeArrowheads="1"/>
          </p:cNvSpPr>
          <p:nvPr/>
        </p:nvSpPr>
        <p:spPr bwMode="auto">
          <a:xfrm>
            <a:off x="0" y="0"/>
            <a:ext cx="182035" cy="68580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2" name="Rectangle 6"/>
          <p:cNvSpPr>
            <a:spLocks noChangeArrowheads="1"/>
          </p:cNvSpPr>
          <p:nvPr/>
        </p:nvSpPr>
        <p:spPr bwMode="auto">
          <a:xfrm rot="5400000">
            <a:off x="4480728" y="2202657"/>
            <a:ext cx="182563" cy="91440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grpSp>
        <p:nvGrpSpPr>
          <p:cNvPr id="2" name="Group 7"/>
          <p:cNvGrpSpPr>
            <a:grpSpLocks/>
          </p:cNvGrpSpPr>
          <p:nvPr/>
        </p:nvGrpSpPr>
        <p:grpSpPr bwMode="auto">
          <a:xfrm>
            <a:off x="8231012" y="0"/>
            <a:ext cx="914400" cy="914400"/>
            <a:chOff x="5169" y="0"/>
            <a:chExt cx="576" cy="576"/>
          </a:xfrm>
        </p:grpSpPr>
        <p:sp>
          <p:nvSpPr>
            <p:cNvPr id="2103304" name="Rectangle 8"/>
            <p:cNvSpPr>
              <a:spLocks noChangeArrowheads="1"/>
            </p:cNvSpPr>
            <p:nvPr/>
          </p:nvSpPr>
          <p:spPr bwMode="auto">
            <a:xfrm>
              <a:off x="5457" y="0"/>
              <a:ext cx="288" cy="288"/>
            </a:xfrm>
            <a:prstGeom prst="rect">
              <a:avLst/>
            </a:prstGeom>
            <a:solidFill>
              <a:srgbClr val="309AB2"/>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5" name="Rectangle 9"/>
            <p:cNvSpPr>
              <a:spLocks noChangeArrowheads="1"/>
            </p:cNvSpPr>
            <p:nvPr/>
          </p:nvSpPr>
          <p:spPr bwMode="auto">
            <a:xfrm>
              <a:off x="5457" y="288"/>
              <a:ext cx="288" cy="288"/>
            </a:xfrm>
            <a:prstGeom prst="rect">
              <a:avLst/>
            </a:prstGeom>
            <a:solidFill>
              <a:srgbClr val="E5F2F5"/>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6" name="Rectangle 10"/>
            <p:cNvSpPr>
              <a:spLocks noChangeArrowheads="1"/>
            </p:cNvSpPr>
            <p:nvPr/>
          </p:nvSpPr>
          <p:spPr bwMode="auto">
            <a:xfrm>
              <a:off x="5169" y="0"/>
              <a:ext cx="295" cy="288"/>
            </a:xfrm>
            <a:prstGeom prst="rect">
              <a:avLst/>
            </a:prstGeom>
            <a:solidFill>
              <a:srgbClr val="00839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2103307" name="Rectangle 11"/>
            <p:cNvSpPr>
              <a:spLocks noChangeArrowheads="1"/>
            </p:cNvSpPr>
            <p:nvPr/>
          </p:nvSpPr>
          <p:spPr bwMode="auto">
            <a:xfrm>
              <a:off x="5169" y="288"/>
              <a:ext cx="295" cy="288"/>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grpSp>
      <p:sp>
        <p:nvSpPr>
          <p:cNvPr id="2103308" name="Rectangle 12"/>
          <p:cNvSpPr>
            <a:spLocks noGrp="1" noChangeArrowheads="1"/>
          </p:cNvSpPr>
          <p:nvPr>
            <p:ph type="title"/>
          </p:nvPr>
        </p:nvSpPr>
        <p:spPr bwMode="auto">
          <a:xfrm>
            <a:off x="265290" y="76200"/>
            <a:ext cx="8029223" cy="839788"/>
          </a:xfrm>
          <a:prstGeom prst="rect">
            <a:avLst/>
          </a:prstGeom>
          <a:noFill/>
          <a:ln w="9525">
            <a:noFill/>
            <a:miter lim="800000"/>
            <a:headEnd/>
            <a:tailEnd/>
          </a:ln>
          <a:effectLst>
            <a:outerShdw dist="17961" dir="2700000"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465" name="Rectangle 13"/>
          <p:cNvSpPr>
            <a:spLocks noGrp="1" noChangeArrowheads="1"/>
          </p:cNvSpPr>
          <p:nvPr>
            <p:ph type="body" idx="1"/>
          </p:nvPr>
        </p:nvSpPr>
        <p:spPr bwMode="auto">
          <a:xfrm>
            <a:off x="684389" y="1114430"/>
            <a:ext cx="7924800" cy="48371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103310"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ea typeface="ＭＳ Ｐゴシック" charset="-128"/>
              </a:defRPr>
            </a:lvl1pPr>
          </a:lstStyle>
          <a:p>
            <a:fld id="{6FB7DA13-01EB-4C6D-82F0-8265027C946A}" type="slidenum">
              <a:rPr kumimoji="0" lang="en-US" altLang="ja-JP" smtClean="0">
                <a:solidFill>
                  <a:srgbClr val="FFFFFF"/>
                </a:solidFill>
              </a:rPr>
              <a:pPr/>
              <a:t>‹#›</a:t>
            </a:fld>
            <a:endParaRPr kumimoji="0" lang="en-US" altLang="ja-JP" smtClean="0">
              <a:solidFill>
                <a:srgbClr val="FFFFFF"/>
              </a:solidFill>
            </a:endParaRPr>
          </a:p>
        </p:txBody>
      </p:sp>
      <p:sp>
        <p:nvSpPr>
          <p:cNvPr id="2103311" name="Rectangle 15"/>
          <p:cNvSpPr>
            <a:spLocks noChangeArrowheads="1"/>
          </p:cNvSpPr>
          <p:nvPr/>
        </p:nvSpPr>
        <p:spPr bwMode="auto">
          <a:xfrm>
            <a:off x="169336" y="6227763"/>
            <a:ext cx="482600" cy="457200"/>
          </a:xfrm>
          <a:prstGeom prst="rect">
            <a:avLst/>
          </a:prstGeom>
          <a:solidFill>
            <a:srgbClr val="62B2C4"/>
          </a:solidFill>
          <a:ln w="9525" algn="ctr">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Tree>
  </p:cSld>
  <p:clrMap bg1="dk2" tx1="lt1" bg2="dk1" tx2="lt2" accent1="accent1" accent2="accent2" accent3="accent3" accent4="accent4" accent5="accent5" accent6="accent6" hlink="hlink" folHlink="folHlink"/>
  <p:sldLayoutIdLst>
    <p:sldLayoutId id="2147486651" r:id="rId1"/>
    <p:sldLayoutId id="2147486652" r:id="rId2"/>
    <p:sldLayoutId id="2147486653" r:id="rId3"/>
    <p:sldLayoutId id="2147486654" r:id="rId4"/>
    <p:sldLayoutId id="2147486655" r:id="rId5"/>
    <p:sldLayoutId id="2147486656" r:id="rId6"/>
    <p:sldLayoutId id="2147486657" r:id="rId7"/>
    <p:sldLayoutId id="2147486658" r:id="rId8"/>
    <p:sldLayoutId id="2147486659" r:id="rId9"/>
    <p:sldLayoutId id="2147486660" r:id="rId10"/>
    <p:sldLayoutId id="2147486661"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711682" name="Rectangle 2"/>
          <p:cNvSpPr>
            <a:spLocks noChangeArrowheads="1"/>
          </p:cNvSpPr>
          <p:nvPr/>
        </p:nvSpPr>
        <p:spPr bwMode="white">
          <a:xfrm>
            <a:off x="0" y="0"/>
            <a:ext cx="9144000" cy="6858000"/>
          </a:xfrm>
          <a:prstGeom prst="rect">
            <a:avLst/>
          </a:prstGeom>
          <a:solidFill>
            <a:srgbClr val="006980"/>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83" name="Rectangle 3"/>
          <p:cNvSpPr>
            <a:spLocks noChangeArrowheads="1"/>
          </p:cNvSpPr>
          <p:nvPr/>
        </p:nvSpPr>
        <p:spPr bwMode="auto">
          <a:xfrm>
            <a:off x="0" y="1"/>
            <a:ext cx="9144000" cy="912813"/>
          </a:xfrm>
          <a:prstGeom prst="rect">
            <a:avLst/>
          </a:prstGeom>
          <a:solidFill>
            <a:srgbClr val="62B2C4"/>
          </a:solidFill>
          <a:ln w="9525" algn="ctr">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84" name="Rectangle 4"/>
          <p:cNvSpPr>
            <a:spLocks noChangeArrowheads="1"/>
          </p:cNvSpPr>
          <p:nvPr/>
        </p:nvSpPr>
        <p:spPr bwMode="auto">
          <a:xfrm>
            <a:off x="8957739" y="914400"/>
            <a:ext cx="183444" cy="59436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85" name="Rectangle 5"/>
          <p:cNvSpPr>
            <a:spLocks noChangeArrowheads="1"/>
          </p:cNvSpPr>
          <p:nvPr/>
        </p:nvSpPr>
        <p:spPr bwMode="auto">
          <a:xfrm>
            <a:off x="0" y="0"/>
            <a:ext cx="182035" cy="68580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86" name="Rectangle 6"/>
          <p:cNvSpPr>
            <a:spLocks noChangeArrowheads="1"/>
          </p:cNvSpPr>
          <p:nvPr/>
        </p:nvSpPr>
        <p:spPr bwMode="auto">
          <a:xfrm rot="5400000">
            <a:off x="4480729" y="2202657"/>
            <a:ext cx="182563" cy="9144000"/>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grpSp>
        <p:nvGrpSpPr>
          <p:cNvPr id="2" name="Group 7"/>
          <p:cNvGrpSpPr>
            <a:grpSpLocks/>
          </p:cNvGrpSpPr>
          <p:nvPr/>
        </p:nvGrpSpPr>
        <p:grpSpPr bwMode="auto">
          <a:xfrm>
            <a:off x="8231012" y="0"/>
            <a:ext cx="914400" cy="914400"/>
            <a:chOff x="5169" y="0"/>
            <a:chExt cx="576" cy="576"/>
          </a:xfrm>
        </p:grpSpPr>
        <p:sp>
          <p:nvSpPr>
            <p:cNvPr id="711688" name="Rectangle 8"/>
            <p:cNvSpPr>
              <a:spLocks noChangeArrowheads="1"/>
            </p:cNvSpPr>
            <p:nvPr/>
          </p:nvSpPr>
          <p:spPr bwMode="auto">
            <a:xfrm>
              <a:off x="5457" y="0"/>
              <a:ext cx="288" cy="288"/>
            </a:xfrm>
            <a:prstGeom prst="rect">
              <a:avLst/>
            </a:prstGeom>
            <a:solidFill>
              <a:srgbClr val="309AB2"/>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89" name="Rectangle 9"/>
            <p:cNvSpPr>
              <a:spLocks noChangeArrowheads="1"/>
            </p:cNvSpPr>
            <p:nvPr/>
          </p:nvSpPr>
          <p:spPr bwMode="auto">
            <a:xfrm>
              <a:off x="5457" y="288"/>
              <a:ext cx="288" cy="288"/>
            </a:xfrm>
            <a:prstGeom prst="rect">
              <a:avLst/>
            </a:prstGeom>
            <a:solidFill>
              <a:srgbClr val="E5F2F5"/>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90" name="Rectangle 10"/>
            <p:cNvSpPr>
              <a:spLocks noChangeArrowheads="1"/>
            </p:cNvSpPr>
            <p:nvPr/>
          </p:nvSpPr>
          <p:spPr bwMode="auto">
            <a:xfrm>
              <a:off x="5169" y="0"/>
              <a:ext cx="295" cy="288"/>
            </a:xfrm>
            <a:prstGeom prst="rect">
              <a:avLst/>
            </a:prstGeom>
            <a:solidFill>
              <a:srgbClr val="00839F"/>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
          <p:nvSpPr>
            <p:cNvPr id="711691" name="Rectangle 11"/>
            <p:cNvSpPr>
              <a:spLocks noChangeArrowheads="1"/>
            </p:cNvSpPr>
            <p:nvPr/>
          </p:nvSpPr>
          <p:spPr bwMode="auto">
            <a:xfrm>
              <a:off x="5169" y="288"/>
              <a:ext cx="295" cy="288"/>
            </a:xfrm>
            <a:prstGeom prst="rect">
              <a:avLst/>
            </a:prstGeom>
            <a:solidFill>
              <a:srgbClr val="97CCD8"/>
            </a:solidFill>
            <a:ln w="9525">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grpSp>
      <p:sp>
        <p:nvSpPr>
          <p:cNvPr id="711692" name="Rectangle 12"/>
          <p:cNvSpPr>
            <a:spLocks noGrp="1" noChangeArrowheads="1"/>
          </p:cNvSpPr>
          <p:nvPr>
            <p:ph type="title"/>
          </p:nvPr>
        </p:nvSpPr>
        <p:spPr bwMode="auto">
          <a:xfrm>
            <a:off x="265290" y="76200"/>
            <a:ext cx="8029223" cy="839788"/>
          </a:xfrm>
          <a:prstGeom prst="rect">
            <a:avLst/>
          </a:prstGeom>
          <a:noFill/>
          <a:ln w="9525">
            <a:noFill/>
            <a:miter lim="800000"/>
            <a:headEnd/>
            <a:tailEnd/>
          </a:ln>
          <a:effectLst>
            <a:outerShdw dist="17961" dir="2700000"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5" name="Rectangle 13"/>
          <p:cNvSpPr>
            <a:spLocks noGrp="1" noChangeArrowheads="1"/>
          </p:cNvSpPr>
          <p:nvPr>
            <p:ph type="body" idx="1"/>
          </p:nvPr>
        </p:nvSpPr>
        <p:spPr bwMode="auto">
          <a:xfrm>
            <a:off x="684389" y="1114430"/>
            <a:ext cx="7924800" cy="48371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711694" name="Rectangle 14"/>
          <p:cNvSpPr>
            <a:spLocks noGrp="1" noChangeArrowheads="1"/>
          </p:cNvSpPr>
          <p:nvPr>
            <p:ph type="sldNum" sz="quarter" idx="4"/>
          </p:nvPr>
        </p:nvSpPr>
        <p:spPr bwMode="auto">
          <a:xfrm>
            <a:off x="6553200" y="6245225"/>
            <a:ext cx="2133600" cy="476250"/>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ea typeface="ＭＳ Ｐゴシック" charset="-128"/>
              </a:defRPr>
            </a:lvl1pPr>
          </a:lstStyle>
          <a:p>
            <a:fld id="{7F66BB43-8B24-4B86-AC0F-6CE508106A06}" type="slidenum">
              <a:rPr kumimoji="0" lang="en-US" altLang="ja-JP" smtClean="0">
                <a:solidFill>
                  <a:srgbClr val="FFFFFF"/>
                </a:solidFill>
              </a:rPr>
              <a:pPr/>
              <a:t>‹#›</a:t>
            </a:fld>
            <a:endParaRPr kumimoji="0" lang="en-US" altLang="ja-JP" smtClean="0">
              <a:solidFill>
                <a:srgbClr val="FFFFFF"/>
              </a:solidFill>
            </a:endParaRPr>
          </a:p>
        </p:txBody>
      </p:sp>
      <p:sp>
        <p:nvSpPr>
          <p:cNvPr id="711695" name="Rectangle 15"/>
          <p:cNvSpPr>
            <a:spLocks noChangeArrowheads="1"/>
          </p:cNvSpPr>
          <p:nvPr/>
        </p:nvSpPr>
        <p:spPr bwMode="auto">
          <a:xfrm>
            <a:off x="169336" y="6227763"/>
            <a:ext cx="482600" cy="457200"/>
          </a:xfrm>
          <a:prstGeom prst="rect">
            <a:avLst/>
          </a:prstGeom>
          <a:solidFill>
            <a:srgbClr val="62B2C4"/>
          </a:solidFill>
          <a:ln w="9525" algn="ctr">
            <a:noFill/>
            <a:miter lim="800000"/>
            <a:headEnd/>
            <a:tailEnd/>
          </a:ln>
          <a:effectLst/>
        </p:spPr>
        <p:txBody>
          <a:bodyPr wrap="none" anchor="ctr"/>
          <a:lstStyle/>
          <a:p>
            <a:pPr algn="ctr" eaLnBrk="0" hangingPunct="0"/>
            <a:endParaRPr kumimoji="0" lang="ja-JP" altLang="ja-JP" sz="2400" smtClean="0">
              <a:solidFill>
                <a:srgbClr val="FFFFFF"/>
              </a:solidFill>
              <a:latin typeface="Helvetica" charset="0"/>
            </a:endParaRPr>
          </a:p>
        </p:txBody>
      </p:sp>
    </p:spTree>
  </p:cSld>
  <p:clrMap bg1="dk2" tx1="lt1" bg2="dk1" tx2="lt2" accent1="accent1" accent2="accent2" accent3="accent3" accent4="accent4" accent5="accent5" accent6="accent6" hlink="hlink" folHlink="folHlink"/>
  <p:sldLayoutIdLst>
    <p:sldLayoutId id="2147486663" r:id="rId1"/>
    <p:sldLayoutId id="2147486664" r:id="rId2"/>
    <p:sldLayoutId id="2147486665" r:id="rId3"/>
    <p:sldLayoutId id="2147486666" r:id="rId4"/>
    <p:sldLayoutId id="2147486667" r:id="rId5"/>
    <p:sldLayoutId id="2147486668" r:id="rId6"/>
    <p:sldLayoutId id="2147486669" r:id="rId7"/>
    <p:sldLayoutId id="2147486670" r:id="rId8"/>
    <p:sldLayoutId id="2147486671" r:id="rId9"/>
    <p:sldLayoutId id="2147486672" r:id="rId10"/>
    <p:sldLayoutId id="2147486673"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FFFFFF"/>
          </a:solidFill>
          <a:latin typeface="+mj-lt"/>
          <a:ea typeface="+mj-ea"/>
          <a:cs typeface="+mj-cs"/>
        </a:defRPr>
      </a:lvl1pPr>
      <a:lvl2pPr algn="l" rtl="0" eaLnBrk="0" fontAlgn="base" hangingPunct="0">
        <a:spcBef>
          <a:spcPct val="0"/>
        </a:spcBef>
        <a:spcAft>
          <a:spcPct val="0"/>
        </a:spcAft>
        <a:defRPr sz="2400" b="1">
          <a:solidFill>
            <a:srgbClr val="FFFFFF"/>
          </a:solidFill>
          <a:latin typeface="Arial" charset="0"/>
        </a:defRPr>
      </a:lvl2pPr>
      <a:lvl3pPr algn="l" rtl="0" eaLnBrk="0" fontAlgn="base" hangingPunct="0">
        <a:spcBef>
          <a:spcPct val="0"/>
        </a:spcBef>
        <a:spcAft>
          <a:spcPct val="0"/>
        </a:spcAft>
        <a:defRPr sz="2400" b="1">
          <a:solidFill>
            <a:srgbClr val="FFFFFF"/>
          </a:solidFill>
          <a:latin typeface="Arial" charset="0"/>
        </a:defRPr>
      </a:lvl3pPr>
      <a:lvl4pPr algn="l" rtl="0" eaLnBrk="0" fontAlgn="base" hangingPunct="0">
        <a:spcBef>
          <a:spcPct val="0"/>
        </a:spcBef>
        <a:spcAft>
          <a:spcPct val="0"/>
        </a:spcAft>
        <a:defRPr sz="2400" b="1">
          <a:solidFill>
            <a:srgbClr val="FFFFFF"/>
          </a:solidFill>
          <a:latin typeface="Arial" charset="0"/>
        </a:defRPr>
      </a:lvl4pPr>
      <a:lvl5pPr algn="l" rtl="0" eaLnBrk="0" fontAlgn="base" hangingPunct="0">
        <a:spcBef>
          <a:spcPct val="0"/>
        </a:spcBef>
        <a:spcAft>
          <a:spcPct val="0"/>
        </a:spcAft>
        <a:defRPr sz="2400" b="1">
          <a:solidFill>
            <a:srgbClr val="FFFFFF"/>
          </a:solidFill>
          <a:latin typeface="Arial" charset="0"/>
        </a:defRPr>
      </a:lvl5pPr>
      <a:lvl6pPr marL="457200" algn="l" rtl="0" fontAlgn="base">
        <a:spcBef>
          <a:spcPct val="0"/>
        </a:spcBef>
        <a:spcAft>
          <a:spcPct val="0"/>
        </a:spcAft>
        <a:defRPr sz="2400" b="1">
          <a:solidFill>
            <a:srgbClr val="FFFFFF"/>
          </a:solidFill>
          <a:latin typeface="Arial" charset="0"/>
        </a:defRPr>
      </a:lvl6pPr>
      <a:lvl7pPr marL="914400" algn="l" rtl="0" fontAlgn="base">
        <a:spcBef>
          <a:spcPct val="0"/>
        </a:spcBef>
        <a:spcAft>
          <a:spcPct val="0"/>
        </a:spcAft>
        <a:defRPr sz="2400" b="1">
          <a:solidFill>
            <a:srgbClr val="FFFFFF"/>
          </a:solidFill>
          <a:latin typeface="Arial" charset="0"/>
        </a:defRPr>
      </a:lvl7pPr>
      <a:lvl8pPr marL="1371600" algn="l" rtl="0" fontAlgn="base">
        <a:spcBef>
          <a:spcPct val="0"/>
        </a:spcBef>
        <a:spcAft>
          <a:spcPct val="0"/>
        </a:spcAft>
        <a:defRPr sz="2400" b="1">
          <a:solidFill>
            <a:srgbClr val="FFFFFF"/>
          </a:solidFill>
          <a:latin typeface="Arial" charset="0"/>
        </a:defRPr>
      </a:lvl8pPr>
      <a:lvl9pPr marL="1828800" algn="l" rtl="0" fontAlgn="base">
        <a:spcBef>
          <a:spcPct val="0"/>
        </a:spcBef>
        <a:spcAft>
          <a:spcPct val="0"/>
        </a:spcAft>
        <a:defRPr sz="2400" b="1">
          <a:solidFill>
            <a:srgbClr val="FFFFFF"/>
          </a:solidFill>
          <a:latin typeface="Arial" charset="0"/>
        </a:defRPr>
      </a:lvl9pPr>
    </p:titleStyle>
    <p:bodyStyle>
      <a:lvl1pPr marL="295275" indent="-295275" algn="l" rtl="0" eaLnBrk="0" fontAlgn="base" hangingPunct="0">
        <a:lnSpc>
          <a:spcPct val="85000"/>
        </a:lnSpc>
        <a:spcBef>
          <a:spcPct val="70000"/>
        </a:spcBef>
        <a:spcAft>
          <a:spcPct val="0"/>
        </a:spcAft>
        <a:buClr>
          <a:srgbClr val="AAC98C"/>
        </a:buClr>
        <a:buSzPct val="120000"/>
        <a:buFont typeface="Wingdings" pitchFamily="2" charset="2"/>
        <a:buChar char="§"/>
        <a:defRPr sz="2200">
          <a:solidFill>
            <a:srgbClr val="FFFFFF"/>
          </a:solidFill>
          <a:latin typeface="+mn-lt"/>
          <a:ea typeface="+mn-ea"/>
          <a:cs typeface="+mn-cs"/>
        </a:defRPr>
      </a:lvl1pPr>
      <a:lvl2pPr marL="546100" indent="-249238" algn="l" rtl="0" eaLnBrk="0" fontAlgn="base" hangingPunct="0">
        <a:lnSpc>
          <a:spcPct val="85000"/>
        </a:lnSpc>
        <a:spcBef>
          <a:spcPct val="40000"/>
        </a:spcBef>
        <a:spcAft>
          <a:spcPct val="0"/>
        </a:spcAft>
        <a:buClr>
          <a:srgbClr val="003D66"/>
        </a:buClr>
        <a:buSzPct val="90000"/>
        <a:buFont typeface="Arial" charset="0"/>
        <a:buChar char="■"/>
        <a:defRPr sz="1900">
          <a:solidFill>
            <a:srgbClr val="FFFFFF"/>
          </a:solidFill>
          <a:latin typeface="+mn-lt"/>
        </a:defRPr>
      </a:lvl2pPr>
      <a:lvl3pPr marL="749300" indent="-201613"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3pPr>
      <a:lvl4pPr marL="960438" indent="-209550"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4pPr>
      <a:lvl5pPr marL="1173163" indent="-211138" algn="l" rtl="0" eaLnBrk="0" fontAlgn="base" hangingPunct="0">
        <a:lnSpc>
          <a:spcPct val="85000"/>
        </a:lnSpc>
        <a:spcBef>
          <a:spcPct val="40000"/>
        </a:spcBef>
        <a:spcAft>
          <a:spcPct val="0"/>
        </a:spcAft>
        <a:buClr>
          <a:schemeClr val="accent2"/>
        </a:buClr>
        <a:buSzPct val="90000"/>
        <a:buFont typeface="Arial" charset="0"/>
        <a:buChar char="■"/>
        <a:defRPr>
          <a:solidFill>
            <a:srgbClr val="FFFFFF"/>
          </a:solidFill>
          <a:latin typeface="+mn-lt"/>
        </a:defRPr>
      </a:lvl5pPr>
      <a:lvl6pPr marL="16303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6pPr>
      <a:lvl7pPr marL="20875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7pPr>
      <a:lvl8pPr marL="25447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8pPr>
      <a:lvl9pPr marL="3001963" indent="-211138" algn="l" rtl="0" fontAlgn="base">
        <a:lnSpc>
          <a:spcPct val="85000"/>
        </a:lnSpc>
        <a:spcBef>
          <a:spcPct val="40000"/>
        </a:spcBef>
        <a:spcAft>
          <a:spcPct val="0"/>
        </a:spcAft>
        <a:buClr>
          <a:schemeClr val="accent2"/>
        </a:buClr>
        <a:buSzPct val="90000"/>
        <a:buFont typeface="Arial" charset="0"/>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6" descr="EQUA_slidekit_temp_B_naka_2"/>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6155" name="Text Box 11"/>
          <p:cNvSpPr txBox="1">
            <a:spLocks noChangeArrowheads="1"/>
          </p:cNvSpPr>
          <p:nvPr userDrawn="1"/>
        </p:nvSpPr>
        <p:spPr bwMode="auto">
          <a:xfrm>
            <a:off x="8748713" y="6402388"/>
            <a:ext cx="403225" cy="244475"/>
          </a:xfrm>
          <a:prstGeom prst="rect">
            <a:avLst/>
          </a:prstGeom>
          <a:noFill/>
          <a:ln w="12700">
            <a:noFill/>
            <a:miter lim="800000"/>
            <a:headEnd type="none" w="sm" len="sm"/>
            <a:tailEnd type="none" w="sm" len="sm"/>
          </a:ln>
          <a:effectLst/>
        </p:spPr>
        <p:txBody>
          <a:bodyPr wrap="none">
            <a:spAutoFit/>
          </a:bodyPr>
          <a:lstStyle/>
          <a:p>
            <a:pPr algn="r" eaLnBrk="0" hangingPunct="0">
              <a:defRPr/>
            </a:pPr>
            <a:fld id="{90111076-F578-47B9-AB26-0DD49EE8C086}" type="slidenum">
              <a:rPr kumimoji="0" lang="ja-JP" altLang="en-US" sz="1000" b="0">
                <a:solidFill>
                  <a:srgbClr val="000000"/>
                </a:solidFill>
                <a:latin typeface="Arial" charset="0"/>
                <a:ea typeface="ＭＳ Ｐゴシック" charset="-128"/>
              </a:rPr>
              <a:pPr algn="r" eaLnBrk="0" hangingPunct="0">
                <a:defRPr/>
              </a:pPr>
              <a:t>‹#›</a:t>
            </a:fld>
            <a:endParaRPr kumimoji="0" lang="en-US" altLang="ja-JP" sz="1000" b="0">
              <a:solidFill>
                <a:srgbClr val="000000"/>
              </a:solidFill>
              <a:latin typeface="News Gothic MT" pitchFamily="34" charset="0"/>
              <a:ea typeface="ＭＳ Ｐゴシック" charset="-128"/>
            </a:endParaRP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7" name="Rectangle 5"/>
          <p:cNvSpPr>
            <a:spLocks noGrp="1" noChangeArrowheads="1"/>
          </p:cNvSpPr>
          <p:nvPr>
            <p:ph type="title"/>
          </p:nvPr>
        </p:nvSpPr>
        <p:spPr bwMode="auto">
          <a:xfrm>
            <a:off x="250825" y="0"/>
            <a:ext cx="8642350" cy="1123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en-US" smtClean="0"/>
          </a:p>
        </p:txBody>
      </p:sp>
    </p:spTree>
    <p:extLst>
      <p:ext uri="{BB962C8B-B14F-4D97-AF65-F5344CB8AC3E}">
        <p14:creationId xmlns:p14="http://schemas.microsoft.com/office/powerpoint/2010/main" val="2023809494"/>
      </p:ext>
    </p:extLst>
  </p:cSld>
  <p:clrMap bg1="dk2" tx1="lt1" bg2="dk1" tx2="lt2" accent1="accent1" accent2="accent2" accent3="accent3" accent4="accent4" accent5="accent5" accent6="accent6" hlink="hlink" folHlink="folHlink"/>
  <p:sldLayoutIdLst>
    <p:sldLayoutId id="2147487430" r:id="rId1"/>
    <p:sldLayoutId id="2147487431" r:id="rId2"/>
    <p:sldLayoutId id="2147487432" r:id="rId3"/>
    <p:sldLayoutId id="2147487433" r:id="rId4"/>
    <p:sldLayoutId id="2147487434" r:id="rId5"/>
    <p:sldLayoutId id="2147487435" r:id="rId6"/>
    <p:sldLayoutId id="2147487436" r:id="rId7"/>
    <p:sldLayoutId id="2147487437" r:id="rId8"/>
    <p:sldLayoutId id="2147487438" r:id="rId9"/>
    <p:sldLayoutId id="2147487439" r:id="rId10"/>
    <p:sldLayoutId id="2147487440" r:id="rId11"/>
    <p:sldLayoutId id="2147487441" r:id="rId12"/>
    <p:sldLayoutId id="2147487442" r:id="rId13"/>
    <p:sldLayoutId id="2147487443" r:id="rId14"/>
  </p:sldLayoutIdLst>
  <p:transition/>
  <p:timing>
    <p:tnLst>
      <p:par>
        <p:cTn id="1" dur="indefinite" restart="never" nodeType="tmRoot"/>
      </p:par>
    </p:tnLst>
  </p:timing>
  <p:txStyles>
    <p:titleStyle>
      <a:lvl1pPr algn="l" rtl="0" eaLnBrk="0" fontAlgn="base" hangingPunct="0">
        <a:spcBef>
          <a:spcPct val="0"/>
        </a:spcBef>
        <a:spcAft>
          <a:spcPct val="0"/>
        </a:spcAft>
        <a:defRPr kumimoji="1" sz="2800" b="1">
          <a:solidFill>
            <a:schemeClr val="bg2"/>
          </a:solidFill>
          <a:latin typeface="+mj-lt"/>
          <a:ea typeface="+mj-ea"/>
          <a:cs typeface="+mj-cs"/>
        </a:defRPr>
      </a:lvl1pPr>
      <a:lvl2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2pPr>
      <a:lvl3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3pPr>
      <a:lvl4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4pPr>
      <a:lvl5pPr algn="l" rtl="0" eaLnBrk="0" fontAlgn="base" hangingPunct="0">
        <a:spcBef>
          <a:spcPct val="0"/>
        </a:spcBef>
        <a:spcAft>
          <a:spcPct val="0"/>
        </a:spcAft>
        <a:defRPr kumimoji="1" sz="2800" b="1">
          <a:solidFill>
            <a:schemeClr val="bg2"/>
          </a:solidFill>
          <a:latin typeface="Arial" charset="0"/>
          <a:ea typeface="ＭＳ Ｐゴシック" charset="-128"/>
          <a:cs typeface="Arial" charset="0"/>
        </a:defRPr>
      </a:lvl5pPr>
      <a:lvl6pPr marL="457200" algn="l" rtl="0" fontAlgn="base">
        <a:spcBef>
          <a:spcPct val="0"/>
        </a:spcBef>
        <a:spcAft>
          <a:spcPct val="0"/>
        </a:spcAft>
        <a:defRPr kumimoji="1" sz="2800" b="1">
          <a:solidFill>
            <a:schemeClr val="bg2"/>
          </a:solidFill>
          <a:latin typeface="Arial" charset="0"/>
          <a:ea typeface="ＭＳ Ｐゴシック" charset="-128"/>
          <a:cs typeface="Arial" charset="0"/>
        </a:defRPr>
      </a:lvl6pPr>
      <a:lvl7pPr marL="914400" algn="l" rtl="0" fontAlgn="base">
        <a:spcBef>
          <a:spcPct val="0"/>
        </a:spcBef>
        <a:spcAft>
          <a:spcPct val="0"/>
        </a:spcAft>
        <a:defRPr kumimoji="1" sz="2800" b="1">
          <a:solidFill>
            <a:schemeClr val="bg2"/>
          </a:solidFill>
          <a:latin typeface="Arial" charset="0"/>
          <a:ea typeface="ＭＳ Ｐゴシック" charset="-128"/>
          <a:cs typeface="Arial" charset="0"/>
        </a:defRPr>
      </a:lvl7pPr>
      <a:lvl8pPr marL="1371600" algn="l" rtl="0" fontAlgn="base">
        <a:spcBef>
          <a:spcPct val="0"/>
        </a:spcBef>
        <a:spcAft>
          <a:spcPct val="0"/>
        </a:spcAft>
        <a:defRPr kumimoji="1" sz="2800" b="1">
          <a:solidFill>
            <a:schemeClr val="bg2"/>
          </a:solidFill>
          <a:latin typeface="Arial" charset="0"/>
          <a:ea typeface="ＭＳ Ｐゴシック" charset="-128"/>
          <a:cs typeface="Arial" charset="0"/>
        </a:defRPr>
      </a:lvl8pPr>
      <a:lvl9pPr marL="1828800" algn="l" rtl="0" fontAlgn="base">
        <a:spcBef>
          <a:spcPct val="0"/>
        </a:spcBef>
        <a:spcAft>
          <a:spcPct val="0"/>
        </a:spcAft>
        <a:defRPr kumimoji="1" sz="2800" b="1">
          <a:solidFill>
            <a:schemeClr val="bg2"/>
          </a:solidFill>
          <a:latin typeface="Arial" charset="0"/>
          <a:ea typeface="ＭＳ Ｐゴシック" charset="-128"/>
          <a:cs typeface="Arial" charset="0"/>
        </a:defRPr>
      </a:lvl9pPr>
    </p:titleStyle>
    <p:bodyStyle>
      <a:lvl1pPr marL="342900" indent="-342900" algn="l" rtl="0" eaLnBrk="0" fontAlgn="base" hangingPunct="0">
        <a:spcBef>
          <a:spcPct val="0"/>
        </a:spcBef>
        <a:spcAft>
          <a:spcPct val="40000"/>
        </a:spcAft>
        <a:buFont typeface="Symbol" pitchFamily="18" charset="2"/>
        <a:defRPr kumimoji="1" sz="2000" b="1">
          <a:solidFill>
            <a:schemeClr val="bg2"/>
          </a:solidFill>
          <a:latin typeface="+mn-lt"/>
          <a:ea typeface="+mn-ea"/>
          <a:cs typeface="+mn-cs"/>
        </a:defRPr>
      </a:lvl1pPr>
      <a:lvl2pPr marL="287338" indent="-285750" algn="l" rtl="0" eaLnBrk="0" fontAlgn="base" hangingPunct="0">
        <a:spcBef>
          <a:spcPct val="0"/>
        </a:spcBef>
        <a:spcAft>
          <a:spcPct val="40000"/>
        </a:spcAft>
        <a:buFont typeface="Symbol" pitchFamily="18" charset="2"/>
        <a:buChar char="·"/>
        <a:defRPr kumimoji="1" b="1">
          <a:solidFill>
            <a:schemeClr val="bg2"/>
          </a:solidFill>
          <a:latin typeface="+mn-lt"/>
          <a:ea typeface="+mn-ea"/>
          <a:cs typeface="+mn-cs"/>
        </a:defRPr>
      </a:lvl2pPr>
      <a:lvl3pPr marL="566738" indent="-277813" algn="l" rtl="0" eaLnBrk="0" fontAlgn="base" hangingPunct="0">
        <a:spcBef>
          <a:spcPct val="0"/>
        </a:spcBef>
        <a:spcAft>
          <a:spcPct val="40000"/>
        </a:spcAft>
        <a:buFont typeface="Symbol" pitchFamily="18" charset="2"/>
        <a:buChar char="-"/>
        <a:defRPr kumimoji="1" b="1">
          <a:solidFill>
            <a:schemeClr val="bg2"/>
          </a:solidFill>
          <a:latin typeface="+mn-lt"/>
          <a:ea typeface="+mn-ea"/>
          <a:cs typeface="+mn-cs"/>
        </a:defRPr>
      </a:lvl3pPr>
      <a:lvl4pPr marL="854075" indent="-285750" algn="l" rtl="0" eaLnBrk="0" fontAlgn="base" hangingPunct="0">
        <a:spcBef>
          <a:spcPct val="0"/>
        </a:spcBef>
        <a:spcAft>
          <a:spcPct val="40000"/>
        </a:spcAft>
        <a:buChar char="•"/>
        <a:defRPr kumimoji="1" sz="1600" b="1">
          <a:solidFill>
            <a:schemeClr val="bg2"/>
          </a:solidFill>
          <a:latin typeface="+mn-lt"/>
          <a:ea typeface="+mn-ea"/>
          <a:cs typeface="+mn-cs"/>
        </a:defRPr>
      </a:lvl4pPr>
      <a:lvl5pPr marL="2455863" indent="-284163" algn="l" rtl="0" eaLnBrk="0" fontAlgn="base" hangingPunct="0">
        <a:spcBef>
          <a:spcPct val="0"/>
        </a:spcBef>
        <a:spcAft>
          <a:spcPct val="50000"/>
        </a:spcAft>
        <a:buFont typeface="Symbol" pitchFamily="18" charset="2"/>
        <a:buChar char="·"/>
        <a:defRPr kumimoji="1" sz="2200" b="1">
          <a:solidFill>
            <a:schemeClr val="bg2"/>
          </a:solidFill>
          <a:latin typeface="+mn-lt"/>
          <a:ea typeface="+mn-ea"/>
          <a:cs typeface="+mn-cs"/>
        </a:defRPr>
      </a:lvl5pPr>
      <a:lvl6pPr marL="29130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6pPr>
      <a:lvl7pPr marL="33702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7pPr>
      <a:lvl8pPr marL="38274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8pPr>
      <a:lvl9pPr marL="4284663" indent="-284163" algn="l" rtl="0" fontAlgn="base">
        <a:spcBef>
          <a:spcPct val="0"/>
        </a:spcBef>
        <a:spcAft>
          <a:spcPct val="50000"/>
        </a:spcAft>
        <a:buFont typeface="Symbol" pitchFamily="18" charset="2"/>
        <a:buChar char="·"/>
        <a:defRPr kumimoji="1" sz="2200" b="1">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819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extLst>
      <p:ext uri="{BB962C8B-B14F-4D97-AF65-F5344CB8AC3E}">
        <p14:creationId xmlns:p14="http://schemas.microsoft.com/office/powerpoint/2010/main" val="1597215463"/>
      </p:ext>
    </p:extLst>
  </p:cSld>
  <p:clrMap bg1="lt1" tx1="dk1" bg2="lt2" tx2="dk2" accent1="accent1" accent2="accent2" accent3="accent3" accent4="accent4" accent5="accent5" accent6="accent6" hlink="hlink" folHlink="folHlink"/>
  <p:sldLayoutIdLst>
    <p:sldLayoutId id="2147487549" r:id="rId1"/>
    <p:sldLayoutId id="2147487550" r:id="rId2"/>
    <p:sldLayoutId id="2147487551" r:id="rId3"/>
    <p:sldLayoutId id="2147487552" r:id="rId4"/>
    <p:sldLayoutId id="2147487553" r:id="rId5"/>
    <p:sldLayoutId id="2147487554" r:id="rId6"/>
    <p:sldLayoutId id="2147487555" r:id="rId7"/>
    <p:sldLayoutId id="2147487556" r:id="rId8"/>
    <p:sldLayoutId id="2147487557" r:id="rId9"/>
    <p:sldLayoutId id="2147487558" r:id="rId10"/>
    <p:sldLayoutId id="2147487559" r:id="rId11"/>
  </p:sldLayoutIdLst>
  <p:txStyles>
    <p:titleStyle>
      <a:lvl1pPr algn="l" rtl="0" fontAlgn="base">
        <a:lnSpc>
          <a:spcPct val="90000"/>
        </a:lnSpc>
        <a:spcBef>
          <a:spcPct val="0"/>
        </a:spcBef>
        <a:spcAft>
          <a:spcPct val="0"/>
        </a:spcAft>
        <a:defRPr kumimoji="1" sz="3200">
          <a:solidFill>
            <a:schemeClr val="tx1"/>
          </a:solidFill>
          <a:latin typeface="+mj-lt"/>
          <a:ea typeface="+mj-ea"/>
          <a:cs typeface="+mj-cs"/>
        </a:defRPr>
      </a:lvl1pPr>
      <a:lvl2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fontAlgn="base">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fontAlgn="base">
        <a:spcBef>
          <a:spcPct val="20000"/>
        </a:spcBef>
        <a:spcAft>
          <a:spcPct val="0"/>
        </a:spcAft>
        <a:buClr>
          <a:schemeClr val="tx1"/>
        </a:buClr>
        <a:buChar char="•"/>
        <a:defRPr kumimoji="1" sz="2800">
          <a:solidFill>
            <a:srgbClr val="001965"/>
          </a:solidFill>
          <a:latin typeface="+mn-lt"/>
          <a:ea typeface="+mn-ea"/>
        </a:defRPr>
      </a:lvl2pPr>
      <a:lvl3pPr marL="1143000" indent="-228600" algn="l" rtl="0" fontAlgn="base">
        <a:spcBef>
          <a:spcPct val="20000"/>
        </a:spcBef>
        <a:spcAft>
          <a:spcPct val="0"/>
        </a:spcAft>
        <a:buClr>
          <a:schemeClr val="hlink"/>
        </a:buClr>
        <a:buChar char="•"/>
        <a:defRPr kumimoji="1" sz="1600">
          <a:solidFill>
            <a:srgbClr val="001965"/>
          </a:solidFill>
          <a:latin typeface="+mn-lt"/>
          <a:ea typeface="+mn-ea"/>
        </a:defRPr>
      </a:lvl3pPr>
      <a:lvl4pPr marL="1600200" indent="-228600" algn="l" rtl="0" fontAlgn="base">
        <a:spcBef>
          <a:spcPct val="20000"/>
        </a:spcBef>
        <a:spcAft>
          <a:spcPct val="0"/>
        </a:spcAft>
        <a:buClr>
          <a:srgbClr val="8DA2CC"/>
        </a:buClr>
        <a:buChar char="•"/>
        <a:defRPr kumimoji="1" sz="1400">
          <a:solidFill>
            <a:srgbClr val="001965"/>
          </a:solidFill>
          <a:latin typeface="+mn-lt"/>
          <a:ea typeface="+mn-ea"/>
        </a:defRPr>
      </a:lvl4pPr>
      <a:lvl5pPr marL="2057400" indent="-228600" algn="l" rtl="0" fontAlgn="base">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2052"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Tree>
    <p:extLst>
      <p:ext uri="{BB962C8B-B14F-4D97-AF65-F5344CB8AC3E}">
        <p14:creationId xmlns:p14="http://schemas.microsoft.com/office/powerpoint/2010/main" val="3659459002"/>
      </p:ext>
    </p:extLst>
  </p:cSld>
  <p:clrMap bg1="lt1" tx1="dk1" bg2="lt2" tx2="dk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2812408992"/>
      </p:ext>
    </p:extLst>
  </p:cSld>
  <p:clrMap bg1="lt1" tx1="dk1" bg2="lt2" tx2="dk2" accent1="accent1" accent2="accent2" accent3="accent3" accent4="accent4" accent5="accent5" accent6="accent6" hlink="hlink" folHlink="folHlink"/>
  <p:sldLayoutIdLst>
    <p:sldLayoutId id="2147487736" r:id="rId1"/>
    <p:sldLayoutId id="2147487737" r:id="rId2"/>
    <p:sldLayoutId id="2147487738" r:id="rId3"/>
    <p:sldLayoutId id="2147487739" r:id="rId4"/>
    <p:sldLayoutId id="2147487740" r:id="rId5"/>
    <p:sldLayoutId id="2147487741" r:id="rId6"/>
    <p:sldLayoutId id="2147487742" r:id="rId7"/>
    <p:sldLayoutId id="2147487743" r:id="rId8"/>
    <p:sldLayoutId id="2147487744" r:id="rId9"/>
    <p:sldLayoutId id="2147487745" r:id="rId10"/>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028"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smtClean="0">
                <a:solidFill>
                  <a:srgbClr val="BDB2A4"/>
                </a:solidFill>
                <a:ea typeface="ＭＳ Ｐゴシック" pitchFamily="50" charset="-128"/>
              </a:defRPr>
            </a:lvl1pPr>
          </a:lstStyle>
          <a:p>
            <a:pPr>
              <a:defRPr/>
            </a:pPr>
            <a:endParaRPr kumimoji="0" lang="ja-JP" altLang="en-US" b="0" dirty="0">
              <a:latin typeface="Verdana" pitchFamily="34" charset="0"/>
            </a:endParaRPr>
          </a:p>
        </p:txBody>
      </p:sp>
    </p:spTree>
    <p:extLst>
      <p:ext uri="{BB962C8B-B14F-4D97-AF65-F5344CB8AC3E}">
        <p14:creationId xmlns:p14="http://schemas.microsoft.com/office/powerpoint/2010/main" val="501117386"/>
      </p:ext>
    </p:extLst>
  </p:cSld>
  <p:clrMap bg1="lt1" tx1="dk1" bg2="lt2" tx2="dk2" accent1="accent1" accent2="accent2" accent3="accent3" accent4="accent4" accent5="accent5" accent6="accent6" hlink="hlink" folHlink="folHlink"/>
  <p:sldLayoutIdLst>
    <p:sldLayoutId id="2147487747" r:id="rId1"/>
    <p:sldLayoutId id="2147487748" r:id="rId2"/>
    <p:sldLayoutId id="2147487749" r:id="rId3"/>
    <p:sldLayoutId id="2147487750" r:id="rId4"/>
    <p:sldLayoutId id="2147487751" r:id="rId5"/>
    <p:sldLayoutId id="2147487752" r:id="rId6"/>
    <p:sldLayoutId id="2147487753" r:id="rId7"/>
    <p:sldLayoutId id="2147487754" r:id="rId8"/>
    <p:sldLayoutId id="2147487755" r:id="rId9"/>
    <p:sldLayoutId id="2147487756" r:id="rId10"/>
    <p:sldLayoutId id="2147487757"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0354" name="Picture 17" descr="Lira_Blue_KLi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100356"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294342"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b="1">
                <a:ea typeface="+mn-ea"/>
              </a:defRPr>
            </a:lvl1pPr>
          </a:lstStyle>
          <a:p>
            <a:pPr>
              <a:defRPr/>
            </a:pPr>
            <a:r>
              <a:rPr lang="en-US" altLang="ja-JP" sz="1200">
                <a:solidFill>
                  <a:srgbClr val="001965"/>
                </a:solidFill>
                <a:latin typeface="Verdana" pitchFamily="34" charset="0"/>
              </a:rPr>
              <a:t>Slide </a:t>
            </a:r>
            <a:fld id="{8114DEF2-12B1-4188-BD9A-5F484F3E0FC4}" type="slidenum">
              <a:rPr lang="en-US" altLang="ja-JP" sz="1200">
                <a:solidFill>
                  <a:srgbClr val="001965"/>
                </a:solidFill>
                <a:latin typeface="Verdana" pitchFamily="34" charset="0"/>
              </a:rPr>
              <a:pPr>
                <a:defRPr/>
              </a:pPr>
              <a:t>‹#›</a:t>
            </a:fld>
            <a:endParaRPr lang="en-US" altLang="ja-JP" sz="1200">
              <a:solidFill>
                <a:srgbClr val="001965"/>
              </a:solidFill>
              <a:latin typeface="Verdana" pitchFamily="34" charset="0"/>
            </a:endParaRPr>
          </a:p>
        </p:txBody>
      </p:sp>
    </p:spTree>
    <p:extLst>
      <p:ext uri="{BB962C8B-B14F-4D97-AF65-F5344CB8AC3E}">
        <p14:creationId xmlns:p14="http://schemas.microsoft.com/office/powerpoint/2010/main" val="1239141947"/>
      </p:ext>
    </p:extLst>
  </p:cSld>
  <p:clrMap bg1="lt1" tx1="dk1" bg2="lt2" tx2="dk2" accent1="accent1" accent2="accent2" accent3="accent3" accent4="accent4" accent5="accent5" accent6="accent6" hlink="hlink" folHlink="folHlink"/>
  <p:sldLayoutIdLst>
    <p:sldLayoutId id="2147488744" r:id="rId1"/>
    <p:sldLayoutId id="2147488745" r:id="rId2"/>
    <p:sldLayoutId id="2147488746" r:id="rId3"/>
    <p:sldLayoutId id="2147488747" r:id="rId4"/>
    <p:sldLayoutId id="2147488748" r:id="rId5"/>
    <p:sldLayoutId id="2147488749" r:id="rId6"/>
    <p:sldLayoutId id="2147488750" r:id="rId7"/>
    <p:sldLayoutId id="2147488751" r:id="rId8"/>
    <p:sldLayoutId id="2147488752" r:id="rId9"/>
    <p:sldLayoutId id="2147488753" r:id="rId10"/>
    <p:sldLayoutId id="2147488754" r:id="rId11"/>
  </p:sldLayoutIdLst>
  <p:hf hdr="0" ftr="0" dt="0"/>
  <p:txStyles>
    <p:titleStyle>
      <a:lvl1pPr algn="ctr" rtl="0" fontAlgn="base">
        <a:lnSpc>
          <a:spcPct val="90000"/>
        </a:lnSpc>
        <a:spcBef>
          <a:spcPct val="0"/>
        </a:spcBef>
        <a:spcAft>
          <a:spcPct val="0"/>
        </a:spcAft>
        <a:defRPr kumimoji="1" sz="3200">
          <a:solidFill>
            <a:schemeClr val="tx1"/>
          </a:solidFill>
          <a:latin typeface="+mj-lt"/>
          <a:ea typeface="+mj-ea"/>
          <a:cs typeface="+mj-cs"/>
        </a:defRPr>
      </a:lvl1pPr>
      <a:lvl2pPr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2pPr>
      <a:lvl3pPr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3pPr>
      <a:lvl4pPr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4pPr>
      <a:lvl5pPr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ctr"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fontAlgn="base">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fontAlgn="base">
        <a:spcBef>
          <a:spcPct val="20000"/>
        </a:spcBef>
        <a:spcAft>
          <a:spcPct val="0"/>
        </a:spcAft>
        <a:buClr>
          <a:schemeClr val="tx1"/>
        </a:buClr>
        <a:buChar char="•"/>
        <a:defRPr kumimoji="1" sz="2800">
          <a:solidFill>
            <a:srgbClr val="001965"/>
          </a:solidFill>
          <a:latin typeface="+mn-lt"/>
          <a:ea typeface="+mn-ea"/>
        </a:defRPr>
      </a:lvl2pPr>
      <a:lvl3pPr marL="1143000" indent="-228600" algn="l" rtl="0" fontAlgn="base">
        <a:spcBef>
          <a:spcPct val="20000"/>
        </a:spcBef>
        <a:spcAft>
          <a:spcPct val="0"/>
        </a:spcAft>
        <a:buClr>
          <a:schemeClr val="hlink"/>
        </a:buClr>
        <a:buChar char="•"/>
        <a:defRPr kumimoji="1" sz="1600">
          <a:solidFill>
            <a:srgbClr val="001965"/>
          </a:solidFill>
          <a:latin typeface="+mn-lt"/>
          <a:ea typeface="+mn-ea"/>
        </a:defRPr>
      </a:lvl3pPr>
      <a:lvl4pPr marL="1600200" indent="-228600" algn="l" rtl="0" fontAlgn="base">
        <a:spcBef>
          <a:spcPct val="20000"/>
        </a:spcBef>
        <a:spcAft>
          <a:spcPct val="0"/>
        </a:spcAft>
        <a:buClr>
          <a:srgbClr val="8DA2CC"/>
        </a:buClr>
        <a:buChar char="•"/>
        <a:defRPr kumimoji="1" sz="1400">
          <a:solidFill>
            <a:srgbClr val="001965"/>
          </a:solidFill>
          <a:latin typeface="+mn-lt"/>
          <a:ea typeface="+mn-ea"/>
        </a:defRPr>
      </a:lvl4pPr>
      <a:lvl5pPr marL="2057400" indent="-228600" algn="l" rtl="0" fontAlgn="base">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9115425" cy="1047750"/>
          </a:xfrm>
          <a:prstGeom prst="rect">
            <a:avLst/>
          </a:prstGeom>
        </p:spPr>
      </p:pic>
      <p:pic>
        <p:nvPicPr>
          <p:cNvPr id="3" name="図 2"/>
          <p:cNvPicPr>
            <a:picLocks noChangeAspect="1"/>
          </p:cNvPicPr>
          <p:nvPr/>
        </p:nvPicPr>
        <p:blipFill>
          <a:blip r:embed="rId3"/>
          <a:stretch>
            <a:fillRect/>
          </a:stretch>
        </p:blipFill>
        <p:spPr>
          <a:xfrm>
            <a:off x="0" y="1047750"/>
            <a:ext cx="9141140" cy="5340350"/>
          </a:xfrm>
          <a:prstGeom prst="rect">
            <a:avLst/>
          </a:prstGeom>
        </p:spPr>
      </p:pic>
    </p:spTree>
    <p:extLst>
      <p:ext uri="{BB962C8B-B14F-4D97-AF65-F5344CB8AC3E}">
        <p14:creationId xmlns:p14="http://schemas.microsoft.com/office/powerpoint/2010/main" val="300197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671468"/>
            <a:ext cx="9144000" cy="5213606"/>
          </a:xfrm>
          <a:prstGeom prst="rect">
            <a:avLst/>
          </a:prstGeom>
        </p:spPr>
      </p:pic>
    </p:spTree>
    <p:extLst>
      <p:ext uri="{BB962C8B-B14F-4D97-AF65-F5344CB8AC3E}">
        <p14:creationId xmlns:p14="http://schemas.microsoft.com/office/powerpoint/2010/main" val="41707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41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06475" y="1276351"/>
            <a:ext cx="7199313" cy="157688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sp>
        <p:nvSpPr>
          <p:cNvPr id="2051" name="テキスト ボックス 4"/>
          <p:cNvSpPr txBox="1">
            <a:spLocks noChangeArrowheads="1"/>
          </p:cNvSpPr>
          <p:nvPr/>
        </p:nvSpPr>
        <p:spPr bwMode="auto">
          <a:xfrm>
            <a:off x="1006475" y="1516063"/>
            <a:ext cx="7199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4400" b="0" dirty="0">
                <a:solidFill>
                  <a:prstClr val="black"/>
                </a:solidFill>
                <a:latin typeface="Times New Roman" panose="02020603050405020304" pitchFamily="18" charset="0"/>
                <a:ea typeface="ＭＳ ゴシック" pitchFamily="49" charset="-128"/>
                <a:cs typeface="Times New Roman" panose="02020603050405020304" pitchFamily="18" charset="0"/>
              </a:rPr>
              <a:t>Conflict of interest</a:t>
            </a:r>
          </a:p>
        </p:txBody>
      </p:sp>
      <p:sp>
        <p:nvSpPr>
          <p:cNvPr id="2052" name="テキスト ボックス 5"/>
          <p:cNvSpPr txBox="1">
            <a:spLocks noChangeArrowheads="1"/>
          </p:cNvSpPr>
          <p:nvPr/>
        </p:nvSpPr>
        <p:spPr bwMode="auto">
          <a:xfrm>
            <a:off x="285749" y="228550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ja-JP" altLang="en-US" sz="2400" dirty="0" smtClean="0">
                <a:solidFill>
                  <a:prstClr val="black"/>
                </a:solidFill>
                <a:latin typeface="Times New Roman" panose="02020603050405020304" pitchFamily="18" charset="0"/>
                <a:ea typeface="ＭＳ ゴシック" pitchFamily="49" charset="-128"/>
                <a:cs typeface="Times New Roman" panose="02020603050405020304" pitchFamily="18" charset="0"/>
              </a:rPr>
              <a:t>発表者名：松田　昌文</a:t>
            </a:r>
            <a:endParaRPr lang="ja-JP" altLang="en-US" sz="2400" dirty="0">
              <a:solidFill>
                <a:prstClr val="black"/>
              </a:solidFill>
              <a:latin typeface="Times New Roman" panose="02020603050405020304" pitchFamily="18" charset="0"/>
              <a:ea typeface="ＭＳ ゴシック" pitchFamily="49" charset="-128"/>
              <a:cs typeface="Times New Roman" panose="02020603050405020304" pitchFamily="18" charset="0"/>
            </a:endParaRPr>
          </a:p>
        </p:txBody>
      </p:sp>
      <p:sp>
        <p:nvSpPr>
          <p:cNvPr id="2053" name="テキスト ボックス 8"/>
          <p:cNvSpPr txBox="1">
            <a:spLocks noChangeArrowheads="1"/>
          </p:cNvSpPr>
          <p:nvPr/>
        </p:nvSpPr>
        <p:spPr bwMode="auto">
          <a:xfrm>
            <a:off x="285750" y="3363895"/>
            <a:ext cx="8640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3200" b="0" dirty="0">
                <a:solidFill>
                  <a:prstClr val="black"/>
                </a:solidFill>
                <a:latin typeface="Times New Roman" panose="02020603050405020304" pitchFamily="18" charset="0"/>
                <a:cs typeface="Times New Roman" panose="02020603050405020304" pitchFamily="18" charset="0"/>
              </a:rPr>
              <a:t>演題発表に関連し、開示すべき</a:t>
            </a:r>
            <a:r>
              <a:rPr lang="en-US" altLang="ja-JP" sz="3200" b="0" dirty="0">
                <a:solidFill>
                  <a:prstClr val="black"/>
                </a:solidFill>
                <a:latin typeface="Times New Roman" panose="02020603050405020304" pitchFamily="18" charset="0"/>
                <a:cs typeface="Times New Roman" panose="02020603050405020304" pitchFamily="18" charset="0"/>
              </a:rPr>
              <a:t>COI</a:t>
            </a:r>
            <a:r>
              <a:rPr lang="ja-JP" altLang="en-US" sz="3200" b="0" dirty="0">
                <a:solidFill>
                  <a:prstClr val="black"/>
                </a:solidFill>
                <a:latin typeface="Times New Roman" panose="02020603050405020304" pitchFamily="18" charset="0"/>
                <a:cs typeface="Times New Roman" panose="02020603050405020304" pitchFamily="18" charset="0"/>
              </a:rPr>
              <a:t>関係にある企業などはありません</a:t>
            </a:r>
            <a:r>
              <a:rPr lang="ja-JP" altLang="en-US" sz="3200" b="0" dirty="0" smtClean="0">
                <a:solidFill>
                  <a:prstClr val="black"/>
                </a:solidFill>
                <a:latin typeface="Times New Roman" panose="02020603050405020304" pitchFamily="18" charset="0"/>
                <a:cs typeface="Times New Roman" panose="02020603050405020304" pitchFamily="18" charset="0"/>
              </a:rPr>
              <a:t>。</a:t>
            </a:r>
            <a:endParaRPr lang="en-US" altLang="ja-JP" sz="3200" b="0" dirty="0" smtClean="0">
              <a:solidFill>
                <a:prstClr val="black"/>
              </a:solidFill>
              <a:latin typeface="Times New Roman" panose="02020603050405020304" pitchFamily="18" charset="0"/>
              <a:cs typeface="Times New Roman" panose="02020603050405020304" pitchFamily="18" charset="0"/>
            </a:endParaRPr>
          </a:p>
        </p:txBody>
      </p:sp>
      <p:sp>
        <p:nvSpPr>
          <p:cNvPr id="2" name="正方形/長方形 1"/>
          <p:cNvSpPr/>
          <p:nvPr/>
        </p:nvSpPr>
        <p:spPr>
          <a:xfrm>
            <a:off x="171998" y="285750"/>
            <a:ext cx="8642350" cy="50323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ja-JP" altLang="en-US" sz="1800" b="0" dirty="0">
              <a:solidFill>
                <a:prstClr val="black"/>
              </a:solidFill>
              <a:latin typeface="Times New Roman" panose="02020603050405020304" pitchFamily="18" charset="0"/>
              <a:cs typeface="Times New Roman" panose="02020603050405020304" pitchFamily="18" charset="0"/>
            </a:endParaRPr>
          </a:p>
        </p:txBody>
      </p:sp>
      <p:sp>
        <p:nvSpPr>
          <p:cNvPr id="12" name="正方形/長方形 11"/>
          <p:cNvSpPr/>
          <p:nvPr/>
        </p:nvSpPr>
        <p:spPr>
          <a:xfrm>
            <a:off x="285750" y="788988"/>
            <a:ext cx="8640763" cy="504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b="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36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38554"/>
            <a:ext cx="9144000" cy="6740307"/>
          </a:xfrm>
          <a:prstGeom prst="rect">
            <a:avLst/>
          </a:prstGeom>
        </p:spPr>
        <p:txBody>
          <a:bodyPr wrap="square">
            <a:spAutoFit/>
          </a:bodyPr>
          <a:lstStyle/>
          <a:p>
            <a:r>
              <a:rPr lang="ja-JP" altLang="en-US" dirty="0"/>
              <a:t>第2日5月22日（金） ポスター会場4 シーモールホール（4F ホール）S-322</a:t>
            </a:r>
          </a:p>
          <a:p>
            <a:r>
              <a:rPr lang="ja-JP" altLang="en-US" dirty="0"/>
              <a:t>2型糖尿病8 13 : 15～13 : 45 </a:t>
            </a:r>
            <a:r>
              <a:rPr lang="ja-JP" altLang="en-US" dirty="0" smtClean="0"/>
              <a:t> II</a:t>
            </a:r>
            <a:r>
              <a:rPr lang="ja-JP" altLang="en-US" dirty="0"/>
              <a:t>－P－226 皆川真哉，他</a:t>
            </a:r>
          </a:p>
          <a:p>
            <a:endParaRPr lang="ja-JP" altLang="en-US" dirty="0"/>
          </a:p>
          <a:p>
            <a:r>
              <a:rPr lang="ja-JP" altLang="en-US" dirty="0"/>
              <a:t>第2日5月22日（金） ポスター会場4 シーモールホール（4F ホール）S-335</a:t>
            </a:r>
          </a:p>
          <a:p>
            <a:r>
              <a:rPr lang="ja-JP" altLang="en-US" dirty="0"/>
              <a:t>高血圧2 13 : 15～13 : 40 </a:t>
            </a:r>
            <a:r>
              <a:rPr lang="ja-JP" altLang="en-US" dirty="0" smtClean="0"/>
              <a:t>II</a:t>
            </a:r>
            <a:r>
              <a:rPr lang="ja-JP" altLang="en-US" dirty="0"/>
              <a:t>－P－331 森澤智子，他</a:t>
            </a:r>
          </a:p>
          <a:p>
            <a:endParaRPr lang="ja-JP" altLang="en-US" dirty="0"/>
          </a:p>
          <a:p>
            <a:r>
              <a:rPr lang="ja-JP" altLang="en-US" dirty="0"/>
              <a:t>第3日5月23日（土） 第19会場下関グランドホテル（3F 望潮）S-381</a:t>
            </a:r>
          </a:p>
          <a:p>
            <a:r>
              <a:rPr lang="ja-JP" altLang="en-US" dirty="0"/>
              <a:t>2型糖尿病13 8 : 30～9 : 30 </a:t>
            </a:r>
            <a:r>
              <a:rPr lang="ja-JP" altLang="en-US" dirty="0" smtClean="0"/>
              <a:t>III</a:t>
            </a:r>
            <a:r>
              <a:rPr lang="ja-JP" altLang="en-US" dirty="0"/>
              <a:t>－19－6 秋山義隆，他</a:t>
            </a:r>
          </a:p>
          <a:p>
            <a:endParaRPr lang="ja-JP" altLang="en-US" dirty="0"/>
          </a:p>
          <a:p>
            <a:r>
              <a:rPr lang="ja-JP" altLang="en-US" dirty="0"/>
              <a:t>第3日5月23日（土） 第6会場下関市生涯学習プラザ（2F 宙のホール）S-360</a:t>
            </a:r>
          </a:p>
          <a:p>
            <a:r>
              <a:rPr lang="ja-JP" altLang="en-US" dirty="0"/>
              <a:t>薬物療法（DPP-4阻害薬7） 8 : 30～9 : 30 </a:t>
            </a:r>
            <a:r>
              <a:rPr lang="ja-JP" altLang="en-US" dirty="0" smtClean="0"/>
              <a:t>III</a:t>
            </a:r>
            <a:r>
              <a:rPr lang="ja-JP" altLang="en-US" dirty="0"/>
              <a:t>－6－5 松田彰，他</a:t>
            </a:r>
          </a:p>
          <a:p>
            <a:endParaRPr lang="ja-JP" altLang="en-US" dirty="0"/>
          </a:p>
          <a:p>
            <a:r>
              <a:rPr lang="ja-JP" altLang="en-US" dirty="0"/>
              <a:t>第3日5月23日（土） 第11会場ぱしふぃっくびいなす（メインラウンジ）S-369</a:t>
            </a:r>
          </a:p>
          <a:p>
            <a:r>
              <a:rPr lang="ja-JP" altLang="en-US" dirty="0"/>
              <a:t>1型糖尿病9 9 : 30～10 : 30 </a:t>
            </a:r>
            <a:r>
              <a:rPr lang="ja-JP" altLang="en-US" dirty="0" smtClean="0"/>
              <a:t>III</a:t>
            </a:r>
            <a:r>
              <a:rPr lang="ja-JP" altLang="en-US" dirty="0"/>
              <a:t>－11－8 齊藤太吾，他</a:t>
            </a:r>
          </a:p>
          <a:p>
            <a:endParaRPr lang="ja-JP" altLang="en-US" dirty="0" smtClean="0"/>
          </a:p>
          <a:p>
            <a:r>
              <a:rPr lang="ja-JP" altLang="en-US" dirty="0" smtClean="0"/>
              <a:t>第3日</a:t>
            </a:r>
            <a:r>
              <a:rPr lang="ja-JP" altLang="en-US" dirty="0"/>
              <a:t>5月23日（土） ポスター会場4 シーモールホール（4F ホール）S-455</a:t>
            </a:r>
          </a:p>
          <a:p>
            <a:r>
              <a:rPr lang="ja-JP" altLang="en-US" dirty="0"/>
              <a:t>臨床検査5 13 : 10～13 : 40 </a:t>
            </a:r>
            <a:r>
              <a:rPr lang="ja-JP" altLang="en-US" dirty="0" smtClean="0"/>
              <a:t>III</a:t>
            </a:r>
            <a:r>
              <a:rPr lang="ja-JP" altLang="en-US" dirty="0"/>
              <a:t>－P－361 松田昌文，他</a:t>
            </a:r>
          </a:p>
          <a:p>
            <a:endParaRPr lang="ja-JP" altLang="en-US" dirty="0"/>
          </a:p>
          <a:p>
            <a:r>
              <a:rPr lang="ja-JP" altLang="en-US" dirty="0"/>
              <a:t>第3日5月23日（土） ポスター会場3 下関市民会館（1F 展示室）S-430</a:t>
            </a:r>
          </a:p>
          <a:p>
            <a:r>
              <a:rPr lang="ja-JP" altLang="en-US" dirty="0"/>
              <a:t>妊娠3 13 : 30～14 : 10 </a:t>
            </a:r>
            <a:r>
              <a:rPr lang="ja-JP" altLang="en-US" dirty="0" smtClean="0"/>
              <a:t>III</a:t>
            </a:r>
            <a:r>
              <a:rPr lang="ja-JP" altLang="en-US" dirty="0"/>
              <a:t>－P－166 深津真弓，他</a:t>
            </a:r>
          </a:p>
          <a:p>
            <a:endParaRPr lang="ja-JP" altLang="en-US" dirty="0"/>
          </a:p>
          <a:p>
            <a:r>
              <a:rPr lang="ja-JP" altLang="en-US" dirty="0"/>
              <a:t>第3日5月23日（土） ポスター会場4 シーモールホール（4F ホール）S-449</a:t>
            </a:r>
          </a:p>
          <a:p>
            <a:r>
              <a:rPr lang="ja-JP" altLang="en-US" dirty="0"/>
              <a:t>低血糖3 13 : 40～14 : 10 </a:t>
            </a:r>
            <a:r>
              <a:rPr lang="ja-JP" altLang="en-US" dirty="0" smtClean="0"/>
              <a:t>III</a:t>
            </a:r>
            <a:r>
              <a:rPr lang="ja-JP" altLang="en-US" dirty="0"/>
              <a:t>－P－320 森田智子，</a:t>
            </a:r>
            <a:r>
              <a:rPr lang="ja-JP" altLang="en-US" dirty="0" smtClean="0"/>
              <a:t>他</a:t>
            </a:r>
            <a:endParaRPr lang="en-US" altLang="ja-JP" dirty="0" smtClean="0"/>
          </a:p>
          <a:p>
            <a:endParaRPr lang="en-US" altLang="ja-JP" dirty="0"/>
          </a:p>
          <a:p>
            <a:r>
              <a:rPr lang="ja-JP" altLang="en-US" dirty="0"/>
              <a:t>第</a:t>
            </a:r>
            <a:r>
              <a:rPr lang="en-US" altLang="ja-JP" dirty="0"/>
              <a:t>3</a:t>
            </a:r>
            <a:r>
              <a:rPr lang="ja-JP" altLang="en-US" dirty="0"/>
              <a:t>日</a:t>
            </a:r>
            <a:r>
              <a:rPr lang="en-US" altLang="ja-JP" dirty="0"/>
              <a:t>5</a:t>
            </a:r>
            <a:r>
              <a:rPr lang="ja-JP" altLang="en-US" dirty="0"/>
              <a:t>月</a:t>
            </a:r>
            <a:r>
              <a:rPr lang="en-US" altLang="ja-JP" dirty="0"/>
              <a:t>23</a:t>
            </a:r>
            <a:r>
              <a:rPr lang="ja-JP" altLang="en-US" dirty="0"/>
              <a:t>日（土） 第</a:t>
            </a:r>
            <a:r>
              <a:rPr lang="en-US" altLang="ja-JP" dirty="0"/>
              <a:t>8</a:t>
            </a:r>
            <a:r>
              <a:rPr lang="ja-JP" altLang="en-US" dirty="0"/>
              <a:t>会場下関市民会館（</a:t>
            </a:r>
            <a:r>
              <a:rPr lang="en-US" altLang="ja-JP" dirty="0"/>
              <a:t>1F </a:t>
            </a:r>
            <a:r>
              <a:rPr lang="ja-JP" altLang="en-US" dirty="0"/>
              <a:t>大ホール）</a:t>
            </a:r>
            <a:r>
              <a:rPr lang="en-US" altLang="ja-JP" dirty="0"/>
              <a:t>83</a:t>
            </a:r>
          </a:p>
          <a:p>
            <a:r>
              <a:rPr lang="ja-JP" altLang="en-US" dirty="0"/>
              <a:t>教育講演</a:t>
            </a:r>
            <a:r>
              <a:rPr lang="en-US" altLang="ja-JP" dirty="0"/>
              <a:t>16 15:45</a:t>
            </a:r>
            <a:r>
              <a:rPr lang="ja-JP" altLang="en-US" dirty="0"/>
              <a:t>～</a:t>
            </a:r>
            <a:r>
              <a:rPr lang="en-US" altLang="ja-JP" dirty="0"/>
              <a:t>16:15 </a:t>
            </a:r>
            <a:r>
              <a:rPr lang="ja-JP" altLang="en-US" dirty="0"/>
              <a:t>松田 昌</a:t>
            </a:r>
            <a:r>
              <a:rPr lang="ja-JP" altLang="en-US" dirty="0" smtClean="0"/>
              <a:t>文</a:t>
            </a:r>
            <a:endParaRPr lang="ja-JP" altLang="en-US" dirty="0"/>
          </a:p>
        </p:txBody>
      </p:sp>
      <p:sp>
        <p:nvSpPr>
          <p:cNvPr id="3" name="正方形/長方形 2"/>
          <p:cNvSpPr/>
          <p:nvPr/>
        </p:nvSpPr>
        <p:spPr>
          <a:xfrm>
            <a:off x="0" y="0"/>
            <a:ext cx="3549370" cy="338554"/>
          </a:xfrm>
          <a:prstGeom prst="rect">
            <a:avLst/>
          </a:prstGeom>
        </p:spPr>
        <p:txBody>
          <a:bodyPr wrap="none">
            <a:spAutoFit/>
          </a:bodyPr>
          <a:lstStyle/>
          <a:p>
            <a:r>
              <a:rPr lang="en-US" altLang="ja-JP" dirty="0">
                <a:latin typeface="Century" panose="02040604050505020304" pitchFamily="18" charset="0"/>
                <a:ea typeface="ＭＳ 明朝" panose="02020609040205080304" pitchFamily="17" charset="-128"/>
                <a:cs typeface="Times New Roman" panose="02020603050405020304" pitchFamily="18" charset="0"/>
              </a:rPr>
              <a:t>http://www2.convention.co.jp/jds58/</a:t>
            </a:r>
            <a:endParaRPr lang="ja-JP" altLang="en-US" dirty="0"/>
          </a:p>
        </p:txBody>
      </p:sp>
    </p:spTree>
    <p:extLst>
      <p:ext uri="{BB962C8B-B14F-4D97-AF65-F5344CB8AC3E}">
        <p14:creationId xmlns:p14="http://schemas.microsoft.com/office/powerpoint/2010/main" val="428386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lum bright="-20000" contrast="40000"/>
          </a:blip>
          <a:stretch>
            <a:fillRect/>
          </a:stretch>
        </p:blipFill>
        <p:spPr>
          <a:xfrm>
            <a:off x="363503" y="1153418"/>
            <a:ext cx="4175535" cy="11469921"/>
          </a:xfrm>
          <a:prstGeom prst="rect">
            <a:avLst/>
          </a:prstGeom>
        </p:spPr>
      </p:pic>
      <p:pic>
        <p:nvPicPr>
          <p:cNvPr id="4" name="図 3"/>
          <p:cNvPicPr>
            <a:picLocks noChangeAspect="1"/>
          </p:cNvPicPr>
          <p:nvPr/>
        </p:nvPicPr>
        <p:blipFill>
          <a:blip r:embed="rId2">
            <a:lum bright="-20000" contrast="40000"/>
          </a:blip>
          <a:stretch>
            <a:fillRect/>
          </a:stretch>
        </p:blipFill>
        <p:spPr>
          <a:xfrm>
            <a:off x="4591218" y="-4678515"/>
            <a:ext cx="4190659" cy="11511466"/>
          </a:xfrm>
          <a:prstGeom prst="rect">
            <a:avLst/>
          </a:prstGeom>
        </p:spPr>
      </p:pic>
      <p:sp>
        <p:nvSpPr>
          <p:cNvPr id="3" name="正方形/長方形 2"/>
          <p:cNvSpPr/>
          <p:nvPr/>
        </p:nvSpPr>
        <p:spPr>
          <a:xfrm>
            <a:off x="0" y="0"/>
            <a:ext cx="9143999" cy="1077218"/>
          </a:xfrm>
          <a:prstGeom prst="rect">
            <a:avLst/>
          </a:prstGeom>
          <a:solidFill>
            <a:schemeClr val="bg1"/>
          </a:solidFill>
        </p:spPr>
        <p:txBody>
          <a:bodyPr wrap="square">
            <a:spAutoFit/>
          </a:bodyPr>
          <a:lstStyle/>
          <a:p>
            <a:pPr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kern="100" dirty="0" smtClean="0">
                <a:latin typeface="Century" panose="02040604050505020304" pitchFamily="18" charset="0"/>
                <a:ea typeface="ＭＳ 明朝" panose="02020609040205080304" pitchFamily="17" charset="-128"/>
                <a:cs typeface="Times New Roman" panose="02020603050405020304" pitchFamily="18" charset="0"/>
              </a:rPr>
              <a:t>第</a:t>
            </a:r>
            <a:r>
              <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rPr>
              <a:t>3</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日</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23</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日（土） 第</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8</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会場下関市民会館（</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1F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大ホール）</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83</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教育講演</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16 15:45</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16:15 </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座長三家 登喜夫（生長会府中病院　糖尿病研究所）</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HOMA</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の再考と薬物介入時のインスリン感受性指標 松田 昌文（埼玉医科大学総合医療センター 内分泌・糖尿病内科）</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49965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4638592" cy="3238500"/>
          </a:xfrm>
          <a:prstGeom prst="rect">
            <a:avLst/>
          </a:prstGeom>
        </p:spPr>
      </p:pic>
      <p:pic>
        <p:nvPicPr>
          <p:cNvPr id="3" name="図 2"/>
          <p:cNvPicPr>
            <a:picLocks noChangeAspect="1"/>
          </p:cNvPicPr>
          <p:nvPr/>
        </p:nvPicPr>
        <p:blipFill>
          <a:blip r:embed="rId3"/>
          <a:stretch>
            <a:fillRect/>
          </a:stretch>
        </p:blipFill>
        <p:spPr>
          <a:xfrm>
            <a:off x="4616358" y="0"/>
            <a:ext cx="4527641" cy="3238500"/>
          </a:xfrm>
          <a:prstGeom prst="rect">
            <a:avLst/>
          </a:prstGeom>
        </p:spPr>
      </p:pic>
      <p:sp>
        <p:nvSpPr>
          <p:cNvPr id="5" name="正方形/長方形 4"/>
          <p:cNvSpPr/>
          <p:nvPr/>
        </p:nvSpPr>
        <p:spPr>
          <a:xfrm>
            <a:off x="0" y="3430538"/>
            <a:ext cx="4572000" cy="2308324"/>
          </a:xfrm>
          <a:prstGeom prst="rect">
            <a:avLst/>
          </a:prstGeom>
        </p:spPr>
        <p:txBody>
          <a:bodyPr>
            <a:spAutoFit/>
          </a:bodyPr>
          <a:lstStyle/>
          <a:p>
            <a:r>
              <a:rPr lang="ja-JP" altLang="en-US" dirty="0"/>
              <a:t>第</a:t>
            </a:r>
            <a:r>
              <a:rPr lang="en-US" altLang="ja-JP" dirty="0"/>
              <a:t>2</a:t>
            </a:r>
            <a:r>
              <a:rPr lang="ja-JP" altLang="en-US" dirty="0"/>
              <a:t>日</a:t>
            </a:r>
            <a:r>
              <a:rPr lang="en-US" altLang="ja-JP" dirty="0"/>
              <a:t>5</a:t>
            </a:r>
            <a:r>
              <a:rPr lang="ja-JP" altLang="en-US" dirty="0"/>
              <a:t>月</a:t>
            </a:r>
            <a:r>
              <a:rPr lang="en-US" altLang="ja-JP" dirty="0"/>
              <a:t>22</a:t>
            </a:r>
            <a:r>
              <a:rPr lang="ja-JP" altLang="en-US" dirty="0"/>
              <a:t>日（金） ポスター会場</a:t>
            </a:r>
            <a:r>
              <a:rPr lang="en-US" altLang="ja-JP" dirty="0"/>
              <a:t>2 </a:t>
            </a:r>
            <a:r>
              <a:rPr lang="ja-JP" altLang="en-US" dirty="0"/>
              <a:t>下関市民会館（</a:t>
            </a:r>
            <a:r>
              <a:rPr lang="en-US" altLang="ja-JP" dirty="0"/>
              <a:t>2F </a:t>
            </a:r>
            <a:r>
              <a:rPr lang="ja-JP" altLang="en-US" dirty="0"/>
              <a:t>ロビー）</a:t>
            </a:r>
            <a:r>
              <a:rPr lang="en-US" altLang="ja-JP" dirty="0"/>
              <a:t>S-302</a:t>
            </a:r>
          </a:p>
          <a:p>
            <a:r>
              <a:rPr lang="ja-JP" altLang="en-US" dirty="0"/>
              <a:t>薬物療法（</a:t>
            </a:r>
            <a:r>
              <a:rPr lang="en-US" altLang="ja-JP" dirty="0"/>
              <a:t>DPP-4</a:t>
            </a:r>
            <a:r>
              <a:rPr lang="ja-JP" altLang="en-US" dirty="0"/>
              <a:t>阻害薬</a:t>
            </a:r>
            <a:r>
              <a:rPr lang="en-US" altLang="ja-JP" dirty="0"/>
              <a:t>4</a:t>
            </a:r>
            <a:r>
              <a:rPr lang="ja-JP" altLang="en-US" dirty="0"/>
              <a:t>） </a:t>
            </a:r>
            <a:r>
              <a:rPr lang="en-US" altLang="ja-JP" dirty="0"/>
              <a:t>13 : 15</a:t>
            </a:r>
            <a:r>
              <a:rPr lang="ja-JP" altLang="en-US" dirty="0"/>
              <a:t>～</a:t>
            </a:r>
            <a:r>
              <a:rPr lang="en-US" altLang="ja-JP" dirty="0"/>
              <a:t>13 : 45 </a:t>
            </a:r>
            <a:r>
              <a:rPr lang="ja-JP" altLang="en-US" dirty="0"/>
              <a:t>座長東京医科大学茨城医療センター代謝内分泌内科 永瀬晃正</a:t>
            </a:r>
          </a:p>
          <a:p>
            <a:r>
              <a:rPr lang="en-US" altLang="ja-JP" dirty="0"/>
              <a:t>II</a:t>
            </a:r>
            <a:r>
              <a:rPr lang="ja-JP" altLang="en-US" dirty="0"/>
              <a:t>－</a:t>
            </a:r>
            <a:r>
              <a:rPr lang="en-US" altLang="ja-JP" dirty="0"/>
              <a:t>P</a:t>
            </a:r>
            <a:r>
              <a:rPr lang="ja-JP" altLang="en-US" dirty="0"/>
              <a:t>－</a:t>
            </a:r>
            <a:r>
              <a:rPr lang="en-US" altLang="ja-JP" dirty="0"/>
              <a:t>72 DPP-4</a:t>
            </a:r>
            <a:r>
              <a:rPr lang="ja-JP" altLang="en-US" dirty="0"/>
              <a:t>阻害薬の併用薬治療の長期</a:t>
            </a:r>
            <a:r>
              <a:rPr lang="en-US" altLang="ja-JP" dirty="0"/>
              <a:t>durability</a:t>
            </a:r>
            <a:r>
              <a:rPr lang="ja-JP" altLang="en-US" dirty="0"/>
              <a:t>の検討</a:t>
            </a:r>
          </a:p>
          <a:p>
            <a:r>
              <a:rPr lang="ja-JP" altLang="en-US" dirty="0"/>
              <a:t>埼玉医科大学総合医療センター内分泌・糖尿病内科 阿部義美，他</a:t>
            </a:r>
          </a:p>
        </p:txBody>
      </p:sp>
      <p:sp>
        <p:nvSpPr>
          <p:cNvPr id="6" name="正方形/長方形 5"/>
          <p:cNvSpPr/>
          <p:nvPr/>
        </p:nvSpPr>
        <p:spPr>
          <a:xfrm>
            <a:off x="4571999" y="3430538"/>
            <a:ext cx="4572000" cy="1815882"/>
          </a:xfrm>
          <a:prstGeom prst="rect">
            <a:avLst/>
          </a:prstGeom>
        </p:spPr>
        <p:txBody>
          <a:bodyPr>
            <a:spAutoFit/>
          </a:bodyPr>
          <a:lstStyle/>
          <a:p>
            <a:r>
              <a:rPr lang="ja-JP" altLang="en-US" dirty="0"/>
              <a:t>第2日5月22日（金） ポスター会場4 シーモールホール（4F ホール）S-322</a:t>
            </a:r>
          </a:p>
          <a:p>
            <a:r>
              <a:rPr lang="ja-JP" altLang="en-US" dirty="0"/>
              <a:t>2型糖尿病8 13 : 15～13 : 45 座長福岡和白病院糖尿病センター 石井正夫</a:t>
            </a:r>
          </a:p>
          <a:p>
            <a:r>
              <a:rPr lang="ja-JP" altLang="en-US" dirty="0"/>
              <a:t>II－P－226 当院におけるSGLT-2阻害薬の治療成績</a:t>
            </a:r>
          </a:p>
          <a:p>
            <a:r>
              <a:rPr lang="ja-JP" altLang="en-US" dirty="0"/>
              <a:t>皆川医院 皆川真哉，他</a:t>
            </a:r>
          </a:p>
        </p:txBody>
      </p:sp>
    </p:spTree>
    <p:extLst>
      <p:ext uri="{BB962C8B-B14F-4D97-AF65-F5344CB8AC3E}">
        <p14:creationId xmlns:p14="http://schemas.microsoft.com/office/powerpoint/2010/main" val="7922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4607230" cy="3200400"/>
          </a:xfrm>
          <a:prstGeom prst="rect">
            <a:avLst/>
          </a:prstGeom>
        </p:spPr>
      </p:pic>
      <p:sp>
        <p:nvSpPr>
          <p:cNvPr id="3" name="正方形/長方形 2"/>
          <p:cNvSpPr/>
          <p:nvPr/>
        </p:nvSpPr>
        <p:spPr>
          <a:xfrm>
            <a:off x="0" y="3200400"/>
            <a:ext cx="4572000" cy="2062103"/>
          </a:xfrm>
          <a:prstGeom prst="rect">
            <a:avLst/>
          </a:prstGeom>
        </p:spPr>
        <p:txBody>
          <a:bodyPr>
            <a:spAutoFit/>
          </a:bodyPr>
          <a:lstStyle/>
          <a:p>
            <a:r>
              <a:rPr lang="ja-JP" altLang="en-US" dirty="0"/>
              <a:t>第2日5月22日（金） ポスター会場4 シーモールホール（4F ホール）S-335</a:t>
            </a:r>
          </a:p>
          <a:p>
            <a:r>
              <a:rPr lang="ja-JP" altLang="en-US" dirty="0"/>
              <a:t>高血圧2 13 : 15～13 : 40 座長静岡県立総合病院 田中一成</a:t>
            </a:r>
          </a:p>
          <a:p>
            <a:r>
              <a:rPr lang="ja-JP" altLang="en-US" dirty="0"/>
              <a:t>II－P－331 2型糖尿病患者降圧薬治療時の自動血圧計による動脈硬化指標（AVI，API）による評価</a:t>
            </a:r>
          </a:p>
          <a:p>
            <a:r>
              <a:rPr lang="ja-JP" altLang="en-US" dirty="0"/>
              <a:t>埼玉医科大学総合医療センター内分泌・糖尿病内科 森澤智子，他</a:t>
            </a:r>
          </a:p>
        </p:txBody>
      </p:sp>
      <p:pic>
        <p:nvPicPr>
          <p:cNvPr id="4" name="図 3"/>
          <p:cNvPicPr>
            <a:picLocks noChangeAspect="1"/>
          </p:cNvPicPr>
          <p:nvPr/>
        </p:nvPicPr>
        <p:blipFill>
          <a:blip r:embed="rId3"/>
          <a:stretch>
            <a:fillRect/>
          </a:stretch>
        </p:blipFill>
        <p:spPr>
          <a:xfrm>
            <a:off x="4536062" y="0"/>
            <a:ext cx="4595238" cy="3149600"/>
          </a:xfrm>
          <a:prstGeom prst="rect">
            <a:avLst/>
          </a:prstGeom>
        </p:spPr>
      </p:pic>
      <p:sp>
        <p:nvSpPr>
          <p:cNvPr id="5" name="正方形/長方形 4"/>
          <p:cNvSpPr/>
          <p:nvPr/>
        </p:nvSpPr>
        <p:spPr>
          <a:xfrm>
            <a:off x="4491568" y="3290838"/>
            <a:ext cx="4572000" cy="2308324"/>
          </a:xfrm>
          <a:prstGeom prst="rect">
            <a:avLst/>
          </a:prstGeom>
        </p:spPr>
        <p:txBody>
          <a:bodyPr>
            <a:spAutoFit/>
          </a:bodyPr>
          <a:lstStyle/>
          <a:p>
            <a:r>
              <a:rPr lang="ja-JP" altLang="en-US" dirty="0"/>
              <a:t>第3日5月23日（土） 第6会場下関市生涯学習プラザ（2F 宙のホール）S-360</a:t>
            </a:r>
          </a:p>
          <a:p>
            <a:r>
              <a:rPr lang="ja-JP" altLang="en-US" dirty="0"/>
              <a:t>薬物療法（DPP-4阻害薬7） 8 : 30～9 : 30 座長東京慈恵会医科大学慈恵医大晴海トリトンクリニック 加藤秀一</a:t>
            </a:r>
          </a:p>
          <a:p>
            <a:r>
              <a:rPr lang="ja-JP" altLang="en-US" dirty="0"/>
              <a:t>III－6－5 シタグリプチン投与48ヶ月後の臨床転帰（中長期の薬剤耐性の評価）</a:t>
            </a:r>
          </a:p>
          <a:p>
            <a:r>
              <a:rPr lang="ja-JP" altLang="en-US" dirty="0"/>
              <a:t>流山中央病院内分泌糖尿病内科-埼玉医科大学総合医療センター内分泌糖尿病内科 松田彰，他</a:t>
            </a:r>
          </a:p>
        </p:txBody>
      </p:sp>
    </p:spTree>
    <p:extLst>
      <p:ext uri="{BB962C8B-B14F-4D97-AF65-F5344CB8AC3E}">
        <p14:creationId xmlns:p14="http://schemas.microsoft.com/office/powerpoint/2010/main" val="100129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0"/>
            <a:ext cx="4538482" cy="3162300"/>
          </a:xfrm>
          <a:prstGeom prst="rect">
            <a:avLst/>
          </a:prstGeom>
        </p:spPr>
      </p:pic>
      <p:sp>
        <p:nvSpPr>
          <p:cNvPr id="5" name="正方形/長方形 4"/>
          <p:cNvSpPr/>
          <p:nvPr/>
        </p:nvSpPr>
        <p:spPr>
          <a:xfrm>
            <a:off x="0" y="3162300"/>
            <a:ext cx="4572000" cy="1815882"/>
          </a:xfrm>
          <a:prstGeom prst="rect">
            <a:avLst/>
          </a:prstGeom>
        </p:spPr>
        <p:txBody>
          <a:bodyPr>
            <a:spAutoFit/>
          </a:bodyPr>
          <a:lstStyle/>
          <a:p>
            <a:r>
              <a:rPr lang="ja-JP" altLang="en-US" dirty="0"/>
              <a:t>第3日5月23日（土） 第19会場下関グランドホテル（3F 望潮）S-381</a:t>
            </a:r>
          </a:p>
          <a:p>
            <a:r>
              <a:rPr lang="ja-JP" altLang="en-US" dirty="0"/>
              <a:t>2型糖尿病13 8 : 30～9 : 30 座長染谷医院 染谷至紀</a:t>
            </a:r>
          </a:p>
          <a:p>
            <a:r>
              <a:rPr lang="ja-JP" altLang="en-US" dirty="0"/>
              <a:t>III－19－6 当院におけるリキセナチドの使用経験</a:t>
            </a:r>
          </a:p>
          <a:p>
            <a:r>
              <a:rPr lang="ja-JP" altLang="en-US" dirty="0"/>
              <a:t>埼玉医科大学総合医療センター内分泌糖尿病内科 秋山義隆，他</a:t>
            </a:r>
          </a:p>
        </p:txBody>
      </p:sp>
      <p:pic>
        <p:nvPicPr>
          <p:cNvPr id="6" name="図 5"/>
          <p:cNvPicPr>
            <a:picLocks noChangeAspect="1"/>
          </p:cNvPicPr>
          <p:nvPr/>
        </p:nvPicPr>
        <p:blipFill>
          <a:blip r:embed="rId3"/>
          <a:stretch>
            <a:fillRect/>
          </a:stretch>
        </p:blipFill>
        <p:spPr>
          <a:xfrm>
            <a:off x="4438606" y="0"/>
            <a:ext cx="4616493" cy="3060700"/>
          </a:xfrm>
          <a:prstGeom prst="rect">
            <a:avLst/>
          </a:prstGeom>
        </p:spPr>
      </p:pic>
      <p:sp>
        <p:nvSpPr>
          <p:cNvPr id="7" name="正方形/長方形 6"/>
          <p:cNvSpPr/>
          <p:nvPr/>
        </p:nvSpPr>
        <p:spPr>
          <a:xfrm>
            <a:off x="4438606" y="3303538"/>
            <a:ext cx="4572000" cy="2062103"/>
          </a:xfrm>
          <a:prstGeom prst="rect">
            <a:avLst/>
          </a:prstGeom>
        </p:spPr>
        <p:txBody>
          <a:bodyPr>
            <a:spAutoFit/>
          </a:bodyPr>
          <a:lstStyle/>
          <a:p>
            <a:r>
              <a:rPr lang="ja-JP" altLang="en-US" dirty="0"/>
              <a:t>第3日5月23日（土） ポスター会場3 下関市民会館（1F 展示室）S-430</a:t>
            </a:r>
          </a:p>
          <a:p>
            <a:r>
              <a:rPr lang="ja-JP" altLang="en-US" dirty="0"/>
              <a:t>妊娠3 13 : 30～14 : 10 座長浜松医科大学第二内科 森田浩</a:t>
            </a:r>
          </a:p>
          <a:p>
            <a:r>
              <a:rPr lang="ja-JP" altLang="en-US" dirty="0"/>
              <a:t>III－P－166 妊娠糖尿病におけるインスリン使用量と理論的補充量の比較</a:t>
            </a:r>
          </a:p>
          <a:p>
            <a:r>
              <a:rPr lang="ja-JP" altLang="en-US" dirty="0"/>
              <a:t>埼玉医科大学総合医療センター総合周産期母子医療センター母体-胎児部門 深津真弓，他</a:t>
            </a:r>
          </a:p>
        </p:txBody>
      </p:sp>
    </p:spTree>
    <p:extLst>
      <p:ext uri="{BB962C8B-B14F-4D97-AF65-F5344CB8AC3E}">
        <p14:creationId xmlns:p14="http://schemas.microsoft.com/office/powerpoint/2010/main" val="49039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4605645" cy="3175000"/>
          </a:xfrm>
          <a:prstGeom prst="rect">
            <a:avLst/>
          </a:prstGeom>
        </p:spPr>
      </p:pic>
      <p:pic>
        <p:nvPicPr>
          <p:cNvPr id="3" name="図 2"/>
          <p:cNvPicPr>
            <a:picLocks noChangeAspect="1"/>
          </p:cNvPicPr>
          <p:nvPr/>
        </p:nvPicPr>
        <p:blipFill>
          <a:blip r:embed="rId3"/>
          <a:stretch>
            <a:fillRect/>
          </a:stretch>
        </p:blipFill>
        <p:spPr>
          <a:xfrm>
            <a:off x="4673430" y="0"/>
            <a:ext cx="4470570" cy="3175000"/>
          </a:xfrm>
          <a:prstGeom prst="rect">
            <a:avLst/>
          </a:prstGeom>
        </p:spPr>
      </p:pic>
      <p:sp>
        <p:nvSpPr>
          <p:cNvPr id="4" name="正方形/長方形 3"/>
          <p:cNvSpPr/>
          <p:nvPr/>
        </p:nvSpPr>
        <p:spPr>
          <a:xfrm>
            <a:off x="0" y="3290838"/>
            <a:ext cx="4572000" cy="2308324"/>
          </a:xfrm>
          <a:prstGeom prst="rect">
            <a:avLst/>
          </a:prstGeom>
        </p:spPr>
        <p:txBody>
          <a:bodyPr>
            <a:spAutoFit/>
          </a:bodyPr>
          <a:lstStyle/>
          <a:p>
            <a:r>
              <a:rPr lang="ja-JP" altLang="en-US" dirty="0"/>
              <a:t>第3日5月23日（土） ポスター会場4 シーモールホール（4F ホール）S-449</a:t>
            </a:r>
          </a:p>
          <a:p>
            <a:r>
              <a:rPr lang="ja-JP" altLang="en-US" dirty="0"/>
              <a:t>低血糖3 13 : 40～14 : 10 座長日本大学医学部腎臓・高血圧内分泌内科学医療法人阿部クリニック 海津嘉蔵</a:t>
            </a:r>
          </a:p>
          <a:p>
            <a:r>
              <a:rPr lang="ja-JP" altLang="en-US" dirty="0"/>
              <a:t>III－P－320 低血糖を主訴に来院した症例のインスリン感受性とグルカゴンの関連</a:t>
            </a:r>
          </a:p>
          <a:p>
            <a:r>
              <a:rPr lang="ja-JP" altLang="en-US" dirty="0"/>
              <a:t>埼玉医科大学総合医療センター内分泌・糖尿病内科 森田智子，他</a:t>
            </a:r>
          </a:p>
        </p:txBody>
      </p:sp>
      <p:sp>
        <p:nvSpPr>
          <p:cNvPr id="5" name="正方形/長方形 4"/>
          <p:cNvSpPr/>
          <p:nvPr/>
        </p:nvSpPr>
        <p:spPr>
          <a:xfrm>
            <a:off x="4572000" y="3367038"/>
            <a:ext cx="4572000" cy="1815882"/>
          </a:xfrm>
          <a:prstGeom prst="rect">
            <a:avLst/>
          </a:prstGeom>
        </p:spPr>
        <p:txBody>
          <a:bodyPr>
            <a:spAutoFit/>
          </a:bodyPr>
          <a:lstStyle/>
          <a:p>
            <a:r>
              <a:rPr lang="ja-JP" altLang="en-US" dirty="0"/>
              <a:t>第3日5月23日（土） ポスター会場4 シーモールホール（4F ホール）S-455</a:t>
            </a:r>
          </a:p>
          <a:p>
            <a:r>
              <a:rPr lang="ja-JP" altLang="en-US" dirty="0"/>
              <a:t>臨床検査5 13 : 10～13 : 40 座長藤田保健衛生大学医学部内分泌・代謝内科 鈴木敦詞</a:t>
            </a:r>
          </a:p>
          <a:p>
            <a:r>
              <a:rPr lang="ja-JP" altLang="en-US" dirty="0"/>
              <a:t>III－P－361 糖尿病遠隔診療での尿検査の試行</a:t>
            </a:r>
          </a:p>
          <a:p>
            <a:r>
              <a:rPr lang="ja-JP" altLang="en-US" dirty="0"/>
              <a:t>埼玉医科大学総合医療センター内分泌・糖尿病内科 松田昌文，他</a:t>
            </a:r>
          </a:p>
        </p:txBody>
      </p:sp>
    </p:spTree>
    <p:extLst>
      <p:ext uri="{BB962C8B-B14F-4D97-AF65-F5344CB8AC3E}">
        <p14:creationId xmlns:p14="http://schemas.microsoft.com/office/powerpoint/2010/main" val="311757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2554545"/>
          </a:xfrm>
          <a:prstGeom prst="rect">
            <a:avLst/>
          </a:prstGeom>
        </p:spPr>
        <p:txBody>
          <a:bodyPr wrap="square">
            <a:spAutoFit/>
          </a:bodyPr>
          <a:lstStyle/>
          <a:p>
            <a:r>
              <a:rPr lang="en-US" altLang="ja-JP" sz="2400" dirty="0" err="1"/>
              <a:t>Defronzo</a:t>
            </a:r>
            <a:r>
              <a:rPr lang="ja-JP" altLang="en-US" sz="2400" dirty="0"/>
              <a:t>教授対談</a:t>
            </a:r>
          </a:p>
          <a:p>
            <a:r>
              <a:rPr lang="ja-JP" altLang="en-US" sz="2400" dirty="0"/>
              <a:t> ・開催日時</a:t>
            </a:r>
          </a:p>
          <a:p>
            <a:r>
              <a:rPr lang="en-US" altLang="ja-JP" sz="2400" dirty="0"/>
              <a:t>2015</a:t>
            </a:r>
            <a:r>
              <a:rPr lang="ja-JP" altLang="en-US" sz="2400" dirty="0"/>
              <a:t>年</a:t>
            </a:r>
            <a:r>
              <a:rPr lang="en-US" altLang="ja-JP" sz="2400" dirty="0"/>
              <a:t>5</a:t>
            </a:r>
            <a:r>
              <a:rPr lang="ja-JP" altLang="en-US" sz="2400" dirty="0"/>
              <a:t>月</a:t>
            </a:r>
            <a:r>
              <a:rPr lang="en-US" altLang="ja-JP" sz="2400" dirty="0"/>
              <a:t>23</a:t>
            </a:r>
            <a:r>
              <a:rPr lang="ja-JP" altLang="en-US" sz="2400" dirty="0"/>
              <a:t>日</a:t>
            </a:r>
            <a:r>
              <a:rPr lang="en-US" altLang="ja-JP" sz="2400" dirty="0"/>
              <a:t>(</a:t>
            </a:r>
            <a:r>
              <a:rPr lang="ja-JP" altLang="en-US" sz="2400" dirty="0"/>
              <a:t>土</a:t>
            </a:r>
            <a:r>
              <a:rPr lang="en-US" altLang="ja-JP" sz="2400" dirty="0"/>
              <a:t>) AM9:00-10:30</a:t>
            </a:r>
          </a:p>
          <a:p>
            <a:r>
              <a:rPr lang="ja-JP" altLang="en-US" sz="2400" dirty="0"/>
              <a:t>・開催会場</a:t>
            </a:r>
          </a:p>
          <a:p>
            <a:r>
              <a:rPr lang="ja-JP" altLang="en-US" sz="2400" dirty="0"/>
              <a:t>プラザホテル下関 </a:t>
            </a:r>
          </a:p>
          <a:p>
            <a:r>
              <a:rPr lang="ja-JP" altLang="en-US" sz="1800" dirty="0"/>
              <a:t>〒</a:t>
            </a:r>
            <a:r>
              <a:rPr lang="en-US" altLang="ja-JP" sz="1800" dirty="0"/>
              <a:t>750-0014 </a:t>
            </a:r>
            <a:r>
              <a:rPr lang="ja-JP" altLang="en-US" sz="1800" dirty="0"/>
              <a:t>山口県下関市岬之町</a:t>
            </a:r>
            <a:r>
              <a:rPr lang="en-US" altLang="ja-JP" sz="1800" dirty="0"/>
              <a:t>11-10</a:t>
            </a:r>
          </a:p>
          <a:p>
            <a:r>
              <a:rPr lang="en-US" altLang="ja-JP" sz="1800" dirty="0"/>
              <a:t>TEL.083-223-3333 </a:t>
            </a:r>
          </a:p>
        </p:txBody>
      </p:sp>
      <p:sp>
        <p:nvSpPr>
          <p:cNvPr id="4" name="テキスト ボックス 3"/>
          <p:cNvSpPr txBox="1"/>
          <p:nvPr/>
        </p:nvSpPr>
        <p:spPr>
          <a:xfrm>
            <a:off x="6172200" y="825500"/>
            <a:ext cx="2108269" cy="646331"/>
          </a:xfrm>
          <a:prstGeom prst="rect">
            <a:avLst/>
          </a:prstGeom>
          <a:solidFill>
            <a:srgbClr val="FFFF00"/>
          </a:solidFill>
        </p:spPr>
        <p:txBody>
          <a:bodyPr wrap="none" rtlCol="0">
            <a:spAutoFit/>
          </a:bodyPr>
          <a:lstStyle/>
          <a:p>
            <a:r>
              <a:rPr kumimoji="1" lang="en-US" altLang="ja-JP" sz="3600" dirty="0" smtClean="0"/>
              <a:t>CLOSED</a:t>
            </a:r>
            <a:endParaRPr kumimoji="1" lang="ja-JP" altLang="en-US" sz="3600" dirty="0"/>
          </a:p>
        </p:txBody>
      </p:sp>
      <p:sp>
        <p:nvSpPr>
          <p:cNvPr id="5" name="テキスト ボックス 4"/>
          <p:cNvSpPr txBox="1"/>
          <p:nvPr/>
        </p:nvSpPr>
        <p:spPr>
          <a:xfrm>
            <a:off x="1079500" y="2554545"/>
            <a:ext cx="3272627" cy="1384995"/>
          </a:xfrm>
          <a:prstGeom prst="rect">
            <a:avLst/>
          </a:prstGeom>
          <a:noFill/>
        </p:spPr>
        <p:txBody>
          <a:bodyPr wrap="none" rtlCol="0">
            <a:spAutoFit/>
          </a:bodyPr>
          <a:lstStyle/>
          <a:p>
            <a:r>
              <a:rPr kumimoji="1" lang="en-US" altLang="ja-JP" sz="2800" dirty="0" smtClean="0"/>
              <a:t>Ralph</a:t>
            </a:r>
            <a:r>
              <a:rPr kumimoji="1" lang="ja-JP" altLang="en-US" sz="2800" dirty="0" smtClean="0"/>
              <a:t> </a:t>
            </a:r>
            <a:r>
              <a:rPr kumimoji="1" lang="en-US" altLang="ja-JP" sz="2800" dirty="0" smtClean="0"/>
              <a:t>A DeFronzo</a:t>
            </a:r>
          </a:p>
          <a:p>
            <a:r>
              <a:rPr kumimoji="1" lang="ja-JP" altLang="en-US" sz="2800" dirty="0" smtClean="0"/>
              <a:t>加来 浩平</a:t>
            </a:r>
            <a:endParaRPr kumimoji="1" lang="en-US" altLang="ja-JP" sz="2800" dirty="0" smtClean="0"/>
          </a:p>
          <a:p>
            <a:r>
              <a:rPr lang="ja-JP" altLang="en-US" sz="2800" dirty="0" smtClean="0"/>
              <a:t>松田 昌</a:t>
            </a:r>
            <a:r>
              <a:rPr lang="ja-JP" altLang="en-US" sz="2800" dirty="0"/>
              <a:t>文</a:t>
            </a:r>
            <a:endParaRPr kumimoji="1" lang="en-US" altLang="ja-JP" sz="2800" dirty="0" smtClean="0"/>
          </a:p>
        </p:txBody>
      </p:sp>
    </p:spTree>
    <p:extLst>
      <p:ext uri="{BB962C8B-B14F-4D97-AF65-F5344CB8AC3E}">
        <p14:creationId xmlns:p14="http://schemas.microsoft.com/office/powerpoint/2010/main" val="1212055384"/>
      </p:ext>
    </p:extLst>
  </p:cSld>
  <p:clrMapOvr>
    <a:masterClrMapping/>
  </p:clrMapOvr>
</p:sld>
</file>

<file path=ppt/theme/theme1.xml><?xml version="1.0" encoding="utf-8"?>
<a:theme xmlns:a="http://schemas.openxmlformats.org/drawingml/2006/main" name="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テーマ1">
  <a:themeElements>
    <a:clrScheme name="design006-simp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006-simple blu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006-simp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006-simp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006-simp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006-simp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006-simp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006-simp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006-simp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006-simp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006-simp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006-simp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006-simp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006-simp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テーマ">
  <a:themeElements>
    <a:clrScheme name="1_Office ​​テーマ 1">
      <a:dk1>
        <a:srgbClr val="000000"/>
      </a:dk1>
      <a:lt1>
        <a:srgbClr val="FFFFFF"/>
      </a:lt1>
      <a:dk2>
        <a:srgbClr val="1F497D"/>
      </a:dk2>
      <a:lt2>
        <a:srgbClr val="EEECE1"/>
      </a:lt2>
      <a:accent1>
        <a:srgbClr val="E50012"/>
      </a:accent1>
      <a:accent2>
        <a:srgbClr val="EF6671"/>
      </a:accent2>
      <a:accent3>
        <a:srgbClr val="FFFFFF"/>
      </a:accent3>
      <a:accent4>
        <a:srgbClr val="000000"/>
      </a:accent4>
      <a:accent5>
        <a:srgbClr val="F0AAAA"/>
      </a:accent5>
      <a:accent6>
        <a:srgbClr val="D95C66"/>
      </a:accent6>
      <a:hlink>
        <a:srgbClr val="0000FF"/>
      </a:hlink>
      <a:folHlink>
        <a:srgbClr val="800080"/>
      </a:folHlink>
    </a:clrScheme>
    <a:fontScheme name="1_Office ​​テーマ">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800" b="0" i="0" u="none" strike="noStrike" cap="none" normalizeH="0" baseline="0" smtClean="0">
            <a:ln>
              <a:noFill/>
            </a:ln>
            <a:solidFill>
              <a:schemeClr val="tx1"/>
            </a:solidFill>
            <a:effectLst/>
            <a:latin typeface="Arial" charset="0"/>
            <a:ea typeface="ＭＳ Ｐゴシック" charset="-128"/>
            <a:cs typeface="メイリオ" pitchFamily="50" charset="-128"/>
          </a:defRPr>
        </a:defPPr>
      </a:lstStyle>
    </a:spDef>
    <a:lnDef>
      <a:spPr bwMode="auto">
        <a:xfrm>
          <a:off x="0" y="0"/>
          <a:ext cx="1" cy="1"/>
        </a:xfrm>
        <a:custGeom>
          <a:avLst/>
          <a:gdLst/>
          <a:ahLst/>
          <a:cxnLst/>
          <a:rect l="0" t="0" r="0" b="0"/>
          <a:pathLst/>
        </a:custGeom>
        <a:solidFill>
          <a:schemeClr val="accent1"/>
        </a:solidFill>
        <a:ln w="19050"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800" b="0" i="0" u="none" strike="noStrike" cap="none" normalizeH="0" baseline="0" smtClean="0">
            <a:ln>
              <a:noFill/>
            </a:ln>
            <a:solidFill>
              <a:schemeClr val="tx1"/>
            </a:solidFill>
            <a:effectLst/>
            <a:latin typeface="Arial" charset="0"/>
            <a:ea typeface="ＭＳ Ｐゴシック" charset="-128"/>
            <a:cs typeface="メイリオ" pitchFamily="50" charset="-128"/>
          </a:defRPr>
        </a:defPPr>
      </a:lstStyle>
    </a:lnDef>
  </a:objectDefaults>
  <a:extraClrSchemeLst>
    <a:extraClrScheme>
      <a:clrScheme name="1_Office ​​テーマ 1">
        <a:dk1>
          <a:srgbClr val="000000"/>
        </a:dk1>
        <a:lt1>
          <a:srgbClr val="FFFFFF"/>
        </a:lt1>
        <a:dk2>
          <a:srgbClr val="1F497D"/>
        </a:dk2>
        <a:lt2>
          <a:srgbClr val="EEECE1"/>
        </a:lt2>
        <a:accent1>
          <a:srgbClr val="E50012"/>
        </a:accent1>
        <a:accent2>
          <a:srgbClr val="EF6671"/>
        </a:accent2>
        <a:accent3>
          <a:srgbClr val="FFFFFF"/>
        </a:accent3>
        <a:accent4>
          <a:srgbClr val="000000"/>
        </a:accent4>
        <a:accent5>
          <a:srgbClr val="F0AAAA"/>
        </a:accent5>
        <a:accent6>
          <a:srgbClr val="D95C6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デザインの設定">
  <a:themeElements>
    <a:clrScheme name="apw">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19050" cap="rnd">
          <a:solidFill>
            <a:schemeClr val="tx1"/>
          </a:solidFill>
          <a:round/>
          <a:headEnd/>
          <a:tailEnd/>
        </a:ln>
        <a:effectLst/>
      </a:spPr>
      <a:bodyPr wrap="none"/>
      <a:lstStyle>
        <a:defPPr defTabSz="457200" fontAlgn="base">
          <a:spcBef>
            <a:spcPct val="0"/>
          </a:spcBef>
          <a:spcAft>
            <a:spcPct val="0"/>
          </a:spcAft>
          <a:defRPr kumimoji="0" sz="2000">
            <a:solidFill>
              <a:prstClr val="black"/>
            </a:solidFill>
          </a:defRPr>
        </a:defPPr>
      </a:lstStyle>
    </a:spDef>
    <a:lnDef>
      <a:spPr>
        <a:noFill/>
        <a:ln w="19050" cap="rnd">
          <a:solidFill>
            <a:schemeClr val="tx1"/>
          </a:solidFill>
          <a:round/>
          <a:headEnd/>
          <a:tailEnd/>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2-line Titles">
  <a:themeElements>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5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5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5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5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5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5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2-line Titles">
  <a:themeElements>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fontScheme name="4_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4_2-line Tit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line Tit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line Tit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line Titles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line Titles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line Titles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line Titles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line Titles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line Titles 9">
        <a:dk1>
          <a:srgbClr val="000000"/>
        </a:dk1>
        <a:lt1>
          <a:srgbClr val="FFFFFF"/>
        </a:lt1>
        <a:dk2>
          <a:srgbClr val="000000"/>
        </a:dk2>
        <a:lt2>
          <a:srgbClr val="808080"/>
        </a:lt2>
        <a:accent1>
          <a:srgbClr val="007A97"/>
        </a:accent1>
        <a:accent2>
          <a:srgbClr val="FF963B"/>
        </a:accent2>
        <a:accent3>
          <a:srgbClr val="FFFFFF"/>
        </a:accent3>
        <a:accent4>
          <a:srgbClr val="000000"/>
        </a:accent4>
        <a:accent5>
          <a:srgbClr val="AABEC9"/>
        </a:accent5>
        <a:accent6>
          <a:srgbClr val="E78735"/>
        </a:accent6>
        <a:hlink>
          <a:srgbClr val="E0CA00"/>
        </a:hlink>
        <a:folHlink>
          <a:srgbClr val="00A2E1"/>
        </a:folHlink>
      </a:clrScheme>
      <a:clrMap bg1="lt1" tx1="dk1" bg2="lt2" tx2="dk2" accent1="accent1" accent2="accent2" accent3="accent3" accent4="accent4" accent5="accent5" accent6="accent6" hlink="hlink" folHlink="folHlink"/>
    </a:extraClrScheme>
    <a:extraClrScheme>
      <a:clrScheme name="4_2-line Titles 10">
        <a:dk1>
          <a:srgbClr val="000000"/>
        </a:dk1>
        <a:lt1>
          <a:srgbClr val="FFFFFF"/>
        </a:lt1>
        <a:dk2>
          <a:srgbClr val="000000"/>
        </a:dk2>
        <a:lt2>
          <a:srgbClr val="808080"/>
        </a:lt2>
        <a:accent1>
          <a:srgbClr val="E0CA00"/>
        </a:accent1>
        <a:accent2>
          <a:srgbClr val="FF963B"/>
        </a:accent2>
        <a:accent3>
          <a:srgbClr val="FFFFFF"/>
        </a:accent3>
        <a:accent4>
          <a:srgbClr val="000000"/>
        </a:accent4>
        <a:accent5>
          <a:srgbClr val="EDE1AA"/>
        </a:accent5>
        <a:accent6>
          <a:srgbClr val="E78735"/>
        </a:accent6>
        <a:hlink>
          <a:srgbClr val="007A97"/>
        </a:hlink>
        <a:folHlink>
          <a:srgbClr val="B3C98C"/>
        </a:folHlink>
      </a:clrScheme>
      <a:clrMap bg1="lt1" tx1="dk1" bg2="lt2" tx2="dk2" accent1="accent1" accent2="accent2" accent3="accent3" accent4="accent4" accent5="accent5" accent6="accent6" hlink="hlink" folHlink="folHlink"/>
    </a:extraClrScheme>
    <a:extraClrScheme>
      <a:clrScheme name="4_2-line Titles 11">
        <a:dk1>
          <a:srgbClr val="000000"/>
        </a:dk1>
        <a:lt1>
          <a:srgbClr val="FFFFFF"/>
        </a:lt1>
        <a:dk2>
          <a:srgbClr val="007D8C"/>
        </a:dk2>
        <a:lt2>
          <a:srgbClr val="808080"/>
        </a:lt2>
        <a:accent1>
          <a:srgbClr val="BD9200"/>
        </a:accent1>
        <a:accent2>
          <a:srgbClr val="C60000"/>
        </a:accent2>
        <a:accent3>
          <a:srgbClr val="FFFFFF"/>
        </a:accent3>
        <a:accent4>
          <a:srgbClr val="000000"/>
        </a:accent4>
        <a:accent5>
          <a:srgbClr val="DBC7AA"/>
        </a:accent5>
        <a:accent6>
          <a:srgbClr val="B30000"/>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2">
        <a:dk1>
          <a:srgbClr val="000000"/>
        </a:dk1>
        <a:lt1>
          <a:srgbClr val="FFFFFF"/>
        </a:lt1>
        <a:dk2>
          <a:srgbClr val="007D8C"/>
        </a:dk2>
        <a:lt2>
          <a:srgbClr val="808080"/>
        </a:lt2>
        <a:accent1>
          <a:srgbClr val="BD9200"/>
        </a:accent1>
        <a:accent2>
          <a:srgbClr val="DF660B"/>
        </a:accent2>
        <a:accent3>
          <a:srgbClr val="FFFFFF"/>
        </a:accent3>
        <a:accent4>
          <a:srgbClr val="000000"/>
        </a:accent4>
        <a:accent5>
          <a:srgbClr val="DBC7AA"/>
        </a:accent5>
        <a:accent6>
          <a:srgbClr val="CA5C09"/>
        </a:accent6>
        <a:hlink>
          <a:srgbClr val="0061B5"/>
        </a:hlink>
        <a:folHlink>
          <a:srgbClr val="296500"/>
        </a:folHlink>
      </a:clrScheme>
      <a:clrMap bg1="lt1" tx1="dk1" bg2="lt2" tx2="dk2" accent1="accent1" accent2="accent2" accent3="accent3" accent4="accent4" accent5="accent5" accent6="accent6" hlink="hlink" folHlink="folHlink"/>
    </a:extraClrScheme>
    <a:extraClrScheme>
      <a:clrScheme name="4_2-line Titles 13">
        <a:dk1>
          <a:srgbClr val="000000"/>
        </a:dk1>
        <a:lt1>
          <a:srgbClr val="FFFFFF"/>
        </a:lt1>
        <a:dk2>
          <a:srgbClr val="000000"/>
        </a:dk2>
        <a:lt2>
          <a:srgbClr val="FFFFFF"/>
        </a:lt2>
        <a:accent1>
          <a:srgbClr val="00A6DE"/>
        </a:accent1>
        <a:accent2>
          <a:srgbClr val="F6691A"/>
        </a:accent2>
        <a:accent3>
          <a:srgbClr val="AAAAAA"/>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
      <a:clrScheme name="4_2-line Titles 14">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Novartis_Dark_Background">
  <a:themeElements>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3_Novartis_Dark_Background">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63500" cap="flat" cmpd="sng" algn="ctr">
          <a:solidFill>
            <a:srgbClr val="FF5539"/>
          </a:solidFill>
          <a:prstDash val="solid"/>
          <a:round/>
          <a:headEnd type="triangle" w="lg" len="med"/>
          <a:tailEnd type="none" w="lg"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ea typeface="ＭＳ Ｐゴシック" charset="-128"/>
            <a:cs typeface="Arial" charset="0"/>
          </a:defRPr>
        </a:defPPr>
      </a:lstStyle>
    </a:lnDef>
  </a:objectDefaults>
  <a:extraClrSchemeLst>
    <a:extraClrScheme>
      <a:clrScheme name="3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3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BlueSlide</Template>
  <TotalTime>29888</TotalTime>
  <Words>933</Words>
  <Application>Microsoft Office PowerPoint</Application>
  <PresentationFormat>画面に合わせる (4:3)</PresentationFormat>
  <Paragraphs>76</Paragraphs>
  <Slides>11</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14</vt:i4>
      </vt:variant>
      <vt:variant>
        <vt:lpstr>スライド タイトル</vt:lpstr>
      </vt:variant>
      <vt:variant>
        <vt:i4>11</vt:i4>
      </vt:variant>
    </vt:vector>
  </HeadingPairs>
  <TitlesOfParts>
    <vt:vector size="39" baseType="lpstr">
      <vt:lpstr>ＭＳ Ｐゴシック</vt:lpstr>
      <vt:lpstr>ＭＳ Ｐ明朝</vt:lpstr>
      <vt:lpstr>ＭＳ ゴシック</vt:lpstr>
      <vt:lpstr>ＭＳ 明朝</vt:lpstr>
      <vt:lpstr>News Gothic MT</vt:lpstr>
      <vt:lpstr>メイリオ</vt:lpstr>
      <vt:lpstr>Arial</vt:lpstr>
      <vt:lpstr>Calibri</vt:lpstr>
      <vt:lpstr>Century</vt:lpstr>
      <vt:lpstr>Helvetica</vt:lpstr>
      <vt:lpstr>Symbol</vt:lpstr>
      <vt:lpstr>Times New Roman</vt:lpstr>
      <vt:lpstr>Verdana</vt:lpstr>
      <vt:lpstr>Wingdings</vt:lpstr>
      <vt:lpstr>BlueSlide</vt:lpstr>
      <vt:lpstr>5_2-line Titles</vt:lpstr>
      <vt:lpstr>4_2-line Titles</vt:lpstr>
      <vt:lpstr>9_Novartis_Dark_Background</vt:lpstr>
      <vt:lpstr>20_Liraglutide Clinical template</vt:lpstr>
      <vt:lpstr>3_Liraglutide Clinical template</vt:lpstr>
      <vt:lpstr>8_Liraglutide Clinical template</vt:lpstr>
      <vt:lpstr>4_Liraglutide Clinical template</vt:lpstr>
      <vt:lpstr>5_Liraglutide Clinical template</vt:lpstr>
      <vt:lpstr>テーマ1</vt:lpstr>
      <vt:lpstr>21_Liraglutide Clinical template</vt:lpstr>
      <vt:lpstr>1_Office ​​テーマ</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エスピーG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Matsuda, MD</dc:creator>
  <cp:lastModifiedBy>Masafumi Matsuda</cp:lastModifiedBy>
  <cp:revision>1954</cp:revision>
  <cp:lastPrinted>2015-02-24T22:53:38Z</cp:lastPrinted>
  <dcterms:created xsi:type="dcterms:W3CDTF">2001-10-16T01:19:51Z</dcterms:created>
  <dcterms:modified xsi:type="dcterms:W3CDTF">2015-05-13T20:20:32Z</dcterms:modified>
</cp:coreProperties>
</file>