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4.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10" r:id="rId2"/>
    <p:sldMasterId id="2147484469" r:id="rId3"/>
    <p:sldMasterId id="2147485003" r:id="rId4"/>
    <p:sldMasterId id="2147485656" r:id="rId5"/>
    <p:sldMasterId id="2147485823" r:id="rId6"/>
    <p:sldMasterId id="2147485836" r:id="rId7"/>
    <p:sldMasterId id="2147485929" r:id="rId8"/>
    <p:sldMasterId id="2147485942" r:id="rId9"/>
    <p:sldMasterId id="2147485955" r:id="rId10"/>
    <p:sldMasterId id="2147485967" r:id="rId11"/>
    <p:sldMasterId id="2147485979" r:id="rId12"/>
    <p:sldMasterId id="2147485991" r:id="rId13"/>
    <p:sldMasterId id="2147486004" r:id="rId14"/>
    <p:sldMasterId id="2147486082" r:id="rId15"/>
    <p:sldMasterId id="2147486094" r:id="rId16"/>
    <p:sldMasterId id="2147486132" r:id="rId17"/>
    <p:sldMasterId id="2147486168" r:id="rId18"/>
    <p:sldMasterId id="2147486268" r:id="rId19"/>
    <p:sldMasterId id="2147486280" r:id="rId20"/>
    <p:sldMasterId id="2147486293" r:id="rId21"/>
    <p:sldMasterId id="2147486305" r:id="rId22"/>
    <p:sldMasterId id="2147486318" r:id="rId23"/>
    <p:sldMasterId id="2147486332" r:id="rId24"/>
    <p:sldMasterId id="2147486345" r:id="rId25"/>
    <p:sldMasterId id="2147486358" r:id="rId26"/>
  </p:sldMasterIdLst>
  <p:notesMasterIdLst>
    <p:notesMasterId r:id="rId99"/>
  </p:notesMasterIdLst>
  <p:handoutMasterIdLst>
    <p:handoutMasterId r:id="rId100"/>
  </p:handoutMasterIdLst>
  <p:sldIdLst>
    <p:sldId id="1870" r:id="rId27"/>
    <p:sldId id="1797" r:id="rId28"/>
    <p:sldId id="1772" r:id="rId29"/>
    <p:sldId id="1745" r:id="rId30"/>
    <p:sldId id="1746" r:id="rId31"/>
    <p:sldId id="1747" r:id="rId32"/>
    <p:sldId id="1748" r:id="rId33"/>
    <p:sldId id="1750" r:id="rId34"/>
    <p:sldId id="1751" r:id="rId35"/>
    <p:sldId id="1752" r:id="rId36"/>
    <p:sldId id="1753" r:id="rId37"/>
    <p:sldId id="1754" r:id="rId38"/>
    <p:sldId id="1755" r:id="rId39"/>
    <p:sldId id="1756" r:id="rId40"/>
    <p:sldId id="1760" r:id="rId41"/>
    <p:sldId id="1761" r:id="rId42"/>
    <p:sldId id="1823" r:id="rId43"/>
    <p:sldId id="1865" r:id="rId44"/>
    <p:sldId id="1827" r:id="rId45"/>
    <p:sldId id="1828" r:id="rId46"/>
    <p:sldId id="1820" r:id="rId47"/>
    <p:sldId id="1821" r:id="rId48"/>
    <p:sldId id="1822" r:id="rId49"/>
    <p:sldId id="1766" r:id="rId50"/>
    <p:sldId id="1767" r:id="rId51"/>
    <p:sldId id="1768" r:id="rId52"/>
    <p:sldId id="1801" r:id="rId53"/>
    <p:sldId id="1769" r:id="rId54"/>
    <p:sldId id="1817" r:id="rId55"/>
    <p:sldId id="1802" r:id="rId56"/>
    <p:sldId id="1867" r:id="rId57"/>
    <p:sldId id="1803" r:id="rId58"/>
    <p:sldId id="1824" r:id="rId59"/>
    <p:sldId id="1868" r:id="rId60"/>
    <p:sldId id="1573" r:id="rId61"/>
    <p:sldId id="1574" r:id="rId62"/>
    <p:sldId id="1575" r:id="rId63"/>
    <p:sldId id="1825" r:id="rId64"/>
    <p:sldId id="1829" r:id="rId65"/>
    <p:sldId id="1830" r:id="rId66"/>
    <p:sldId id="1831" r:id="rId67"/>
    <p:sldId id="1832" r:id="rId68"/>
    <p:sldId id="1833" r:id="rId69"/>
    <p:sldId id="1834" r:id="rId70"/>
    <p:sldId id="1835" r:id="rId71"/>
    <p:sldId id="1836" r:id="rId72"/>
    <p:sldId id="1837" r:id="rId73"/>
    <p:sldId id="1838" r:id="rId74"/>
    <p:sldId id="1839" r:id="rId75"/>
    <p:sldId id="1840" r:id="rId76"/>
    <p:sldId id="1841" r:id="rId77"/>
    <p:sldId id="1859" r:id="rId78"/>
    <p:sldId id="1860" r:id="rId79"/>
    <p:sldId id="1861" r:id="rId80"/>
    <p:sldId id="1862" r:id="rId81"/>
    <p:sldId id="1863" r:id="rId82"/>
    <p:sldId id="1864" r:id="rId83"/>
    <p:sldId id="1848" r:id="rId84"/>
    <p:sldId id="1849" r:id="rId85"/>
    <p:sldId id="1850" r:id="rId86"/>
    <p:sldId id="1851" r:id="rId87"/>
    <p:sldId id="1852" r:id="rId88"/>
    <p:sldId id="1853" r:id="rId89"/>
    <p:sldId id="1854" r:id="rId90"/>
    <p:sldId id="1855" r:id="rId91"/>
    <p:sldId id="1856" r:id="rId92"/>
    <p:sldId id="1857" r:id="rId93"/>
    <p:sldId id="1858" r:id="rId94"/>
    <p:sldId id="1702" r:id="rId95"/>
    <p:sldId id="1826" r:id="rId96"/>
    <p:sldId id="1869" r:id="rId97"/>
    <p:sldId id="855" r:id="rId98"/>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947">
          <p15:clr>
            <a:srgbClr val="A4A3A4"/>
          </p15:clr>
        </p15:guide>
        <p15:guide id="2" orient="horz" pos="4319">
          <p15:clr>
            <a:srgbClr val="A4A3A4"/>
          </p15:clr>
        </p15:guide>
        <p15:guide id="3" orient="horz" pos="1184">
          <p15:clr>
            <a:srgbClr val="A4A3A4"/>
          </p15:clr>
        </p15:guide>
        <p15:guide id="4" orient="horz" pos="2221">
          <p15:clr>
            <a:srgbClr val="A4A3A4"/>
          </p15:clr>
        </p15:guide>
        <p15:guide id="5" pos="1435">
          <p15:clr>
            <a:srgbClr val="A4A3A4"/>
          </p15:clr>
        </p15:guide>
        <p15:guide id="6" pos="2855">
          <p15:clr>
            <a:srgbClr val="A4A3A4"/>
          </p15:clr>
        </p15:guide>
        <p15:guide id="7" pos="5703">
          <p15:clr>
            <a:srgbClr val="A4A3A4"/>
          </p15:clr>
        </p15:guide>
      </p15:sldGuideLst>
    </p:ext>
    <p:ext uri="{2D200454-40CA-4A62-9FC3-DE9A4176ACB9}">
      <p15:notesGuideLst xmlns:p15="http://schemas.microsoft.com/office/powerpoint/2012/main">
        <p15:guide id="1" orient="horz" pos="3224">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AAAE"/>
    <a:srgbClr val="FFCC00"/>
    <a:srgbClr val="0000FF"/>
    <a:srgbClr val="AAFFD2"/>
    <a:srgbClr val="FFFF99"/>
    <a:srgbClr val="F7F7C9"/>
    <a:srgbClr val="FF66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03" autoAdjust="0"/>
    <p:restoredTop sz="95172" autoAdjust="0"/>
  </p:normalViewPr>
  <p:slideViewPr>
    <p:cSldViewPr snapToGrid="0">
      <p:cViewPr varScale="1">
        <p:scale>
          <a:sx n="76" d="100"/>
          <a:sy n="76" d="100"/>
        </p:scale>
        <p:origin x="90" y="432"/>
      </p:cViewPr>
      <p:guideLst>
        <p:guide orient="horz" pos="2947"/>
        <p:guide orient="horz" pos="4319"/>
        <p:guide orient="horz" pos="1184"/>
        <p:guide orient="horz" pos="2221"/>
        <p:guide pos="1435"/>
        <p:guide pos="2855"/>
        <p:guide pos="5703"/>
      </p:guideLst>
    </p:cSldViewPr>
  </p:slideViewPr>
  <p:outlineViewPr>
    <p:cViewPr>
      <p:scale>
        <a:sx n="33" d="100"/>
        <a:sy n="33" d="100"/>
      </p:scale>
      <p:origin x="0" y="13234"/>
    </p:cViewPr>
  </p:outlineViewPr>
  <p:notesTextViewPr>
    <p:cViewPr>
      <p:scale>
        <a:sx n="100" d="100"/>
        <a:sy n="100" d="100"/>
      </p:scale>
      <p:origin x="0" y="0"/>
    </p:cViewPr>
  </p:notesTextViewPr>
  <p:sorterViewPr>
    <p:cViewPr>
      <p:scale>
        <a:sx n="66" d="100"/>
        <a:sy n="66" d="100"/>
      </p:scale>
      <p:origin x="0" y="6372"/>
    </p:cViewPr>
  </p:sorterViewPr>
  <p:notesViewPr>
    <p:cSldViewPr snapToGrid="0">
      <p:cViewPr>
        <p:scale>
          <a:sx n="100" d="100"/>
          <a:sy n="100" d="100"/>
        </p:scale>
        <p:origin x="-288" y="2544"/>
      </p:cViewPr>
      <p:guideLst>
        <p:guide orient="horz" pos="3224"/>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449" tIns="47725" rIns="95449" bIns="47725" numCol="1" anchor="t" anchorCtr="0" compatLnSpc="1">
            <a:prstTxWarp prst="textNoShape">
              <a:avLst/>
            </a:prstTxWarp>
          </a:bodyPr>
          <a:lstStyle>
            <a:lvl1pPr defTabSz="953951">
              <a:defRPr sz="1300">
                <a:latin typeface="Times New Roman" pitchFamily="18" charset="0"/>
              </a:defRPr>
            </a:lvl1pPr>
          </a:lstStyle>
          <a:p>
            <a:pPr>
              <a:defRPr/>
            </a:pPr>
            <a:endParaRPr lang="en-US" altLang="ja-JP"/>
          </a:p>
        </p:txBody>
      </p:sp>
      <p:sp>
        <p:nvSpPr>
          <p:cNvPr id="31747"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5449" tIns="47725" rIns="95449" bIns="47725" numCol="1" anchor="t" anchorCtr="0" compatLnSpc="1">
            <a:prstTxWarp prst="textNoShape">
              <a:avLst/>
            </a:prstTxWarp>
          </a:bodyPr>
          <a:lstStyle>
            <a:lvl1pPr algn="r" defTabSz="953951">
              <a:defRPr sz="1300">
                <a:latin typeface="Times New Roman" pitchFamily="18" charset="0"/>
              </a:defRPr>
            </a:lvl1pPr>
          </a:lstStyle>
          <a:p>
            <a:pPr>
              <a:defRPr/>
            </a:pPr>
            <a:endParaRPr lang="en-US" altLang="ja-JP"/>
          </a:p>
        </p:txBody>
      </p:sp>
      <p:sp>
        <p:nvSpPr>
          <p:cNvPr id="31748"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5449" tIns="47725" rIns="95449" bIns="47725" numCol="1" anchor="b" anchorCtr="0" compatLnSpc="1">
            <a:prstTxWarp prst="textNoShape">
              <a:avLst/>
            </a:prstTxWarp>
          </a:bodyPr>
          <a:lstStyle>
            <a:lvl1pPr defTabSz="953951">
              <a:defRPr sz="1300">
                <a:latin typeface="Times New Roman" pitchFamily="18" charset="0"/>
              </a:defRPr>
            </a:lvl1pPr>
          </a:lstStyle>
          <a:p>
            <a:pPr>
              <a:defRPr/>
            </a:pPr>
            <a:endParaRPr lang="en-US" altLang="ja-JP"/>
          </a:p>
        </p:txBody>
      </p:sp>
      <p:sp>
        <p:nvSpPr>
          <p:cNvPr id="31749"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5449" tIns="47725" rIns="95449" bIns="47725" numCol="1" anchor="b" anchorCtr="0" compatLnSpc="1">
            <a:prstTxWarp prst="textNoShape">
              <a:avLst/>
            </a:prstTxWarp>
          </a:bodyPr>
          <a:lstStyle>
            <a:lvl1pPr algn="r" defTabSz="953951">
              <a:defRPr sz="1300">
                <a:latin typeface="Times New Roman" pitchFamily="18" charset="0"/>
              </a:defRPr>
            </a:lvl1pPr>
          </a:lstStyle>
          <a:p>
            <a:pPr>
              <a:defRPr/>
            </a:pPr>
            <a:fld id="{B6817E8E-C9BF-41D1-BE49-AECED242B138}" type="slidenum">
              <a:rPr lang="en-US" altLang="ja-JP"/>
              <a:pPr>
                <a:defRPr/>
              </a:pPr>
              <a:t>‹#›</a:t>
            </a:fld>
            <a:endParaRPr lang="en-US" altLang="ja-JP"/>
          </a:p>
        </p:txBody>
      </p:sp>
    </p:spTree>
    <p:extLst>
      <p:ext uri="{BB962C8B-B14F-4D97-AF65-F5344CB8AC3E}">
        <p14:creationId xmlns:p14="http://schemas.microsoft.com/office/powerpoint/2010/main" val="181909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51175" cy="474663"/>
          </a:xfrm>
          <a:prstGeom prst="rect">
            <a:avLst/>
          </a:prstGeom>
          <a:noFill/>
          <a:ln w="9525">
            <a:noFill/>
            <a:miter lim="800000"/>
            <a:headEnd/>
            <a:tailEnd/>
          </a:ln>
          <a:effectLst/>
        </p:spPr>
        <p:txBody>
          <a:bodyPr vert="horz" wrap="square" lIns="95449" tIns="47725" rIns="95449" bIns="47725" numCol="1" anchor="t" anchorCtr="0" compatLnSpc="1">
            <a:prstTxWarp prst="textNoShape">
              <a:avLst/>
            </a:prstTxWarp>
          </a:bodyPr>
          <a:lstStyle>
            <a:lvl1pPr defTabSz="953951">
              <a:defRPr sz="1300">
                <a:latin typeface="Times New Roman" pitchFamily="18" charset="0"/>
              </a:defRPr>
            </a:lvl1pPr>
          </a:lstStyle>
          <a:p>
            <a:pPr>
              <a:defRPr/>
            </a:pPr>
            <a:endParaRPr lang="en-US" altLang="ja-JP"/>
          </a:p>
        </p:txBody>
      </p:sp>
      <p:sp>
        <p:nvSpPr>
          <p:cNvPr id="109571" name="Rectangle 3"/>
          <p:cNvSpPr>
            <a:spLocks noGrp="1" noChangeArrowheads="1"/>
          </p:cNvSpPr>
          <p:nvPr>
            <p:ph type="dt" idx="1"/>
          </p:nvPr>
        </p:nvSpPr>
        <p:spPr bwMode="auto">
          <a:xfrm>
            <a:off x="4016375" y="0"/>
            <a:ext cx="3051175" cy="474663"/>
          </a:xfrm>
          <a:prstGeom prst="rect">
            <a:avLst/>
          </a:prstGeom>
          <a:noFill/>
          <a:ln w="9525">
            <a:noFill/>
            <a:miter lim="800000"/>
            <a:headEnd/>
            <a:tailEnd/>
          </a:ln>
          <a:effectLst/>
        </p:spPr>
        <p:txBody>
          <a:bodyPr vert="horz" wrap="square" lIns="95449" tIns="47725" rIns="95449" bIns="47725" numCol="1" anchor="t" anchorCtr="0" compatLnSpc="1">
            <a:prstTxWarp prst="textNoShape">
              <a:avLst/>
            </a:prstTxWarp>
          </a:bodyPr>
          <a:lstStyle>
            <a:lvl1pPr algn="r" defTabSz="953951">
              <a:defRPr sz="1300">
                <a:latin typeface="Times New Roman" pitchFamily="18" charset="0"/>
              </a:defRPr>
            </a:lvl1pPr>
          </a:lstStyle>
          <a:p>
            <a:pPr>
              <a:defRPr/>
            </a:pPr>
            <a:endParaRPr lang="en-US" altLang="ja-JP"/>
          </a:p>
        </p:txBody>
      </p:sp>
      <p:sp>
        <p:nvSpPr>
          <p:cNvPr id="157700" name="Rectangle 4"/>
          <p:cNvSpPr>
            <a:spLocks noGrp="1" noRot="1" noChangeAspect="1" noChangeArrowheads="1" noTextEdit="1"/>
          </p:cNvSpPr>
          <p:nvPr>
            <p:ph type="sldImg" idx="2"/>
          </p:nvPr>
        </p:nvSpPr>
        <p:spPr bwMode="auto">
          <a:xfrm>
            <a:off x="1044575" y="788988"/>
            <a:ext cx="5056188" cy="3792537"/>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963613" y="4899025"/>
            <a:ext cx="5219700" cy="4583113"/>
          </a:xfrm>
          <a:prstGeom prst="rect">
            <a:avLst/>
          </a:prstGeom>
          <a:noFill/>
          <a:ln w="9525">
            <a:noFill/>
            <a:miter lim="800000"/>
            <a:headEnd/>
            <a:tailEnd/>
          </a:ln>
          <a:effectLst/>
        </p:spPr>
        <p:txBody>
          <a:bodyPr vert="horz" wrap="square" lIns="95449" tIns="47725" rIns="95449" bIns="47725"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9574" name="Rectangle 6"/>
          <p:cNvSpPr>
            <a:spLocks noGrp="1" noChangeArrowheads="1"/>
          </p:cNvSpPr>
          <p:nvPr>
            <p:ph type="ftr" sz="quarter" idx="4"/>
          </p:nvPr>
        </p:nvSpPr>
        <p:spPr bwMode="auto">
          <a:xfrm>
            <a:off x="0" y="9718675"/>
            <a:ext cx="3051175" cy="554038"/>
          </a:xfrm>
          <a:prstGeom prst="rect">
            <a:avLst/>
          </a:prstGeom>
          <a:noFill/>
          <a:ln w="9525">
            <a:noFill/>
            <a:miter lim="800000"/>
            <a:headEnd/>
            <a:tailEnd/>
          </a:ln>
          <a:effectLst/>
        </p:spPr>
        <p:txBody>
          <a:bodyPr vert="horz" wrap="square" lIns="95449" tIns="47725" rIns="95449" bIns="47725" numCol="1" anchor="b" anchorCtr="0" compatLnSpc="1">
            <a:prstTxWarp prst="textNoShape">
              <a:avLst/>
            </a:prstTxWarp>
          </a:bodyPr>
          <a:lstStyle>
            <a:lvl1pPr defTabSz="953951">
              <a:defRPr sz="1300">
                <a:latin typeface="Times New Roman" pitchFamily="18" charset="0"/>
              </a:defRPr>
            </a:lvl1pPr>
          </a:lstStyle>
          <a:p>
            <a:pPr>
              <a:defRPr/>
            </a:pPr>
            <a:endParaRPr lang="en-US" altLang="ja-JP"/>
          </a:p>
        </p:txBody>
      </p:sp>
      <p:sp>
        <p:nvSpPr>
          <p:cNvPr id="109575" name="Rectangle 7"/>
          <p:cNvSpPr>
            <a:spLocks noGrp="1" noChangeArrowheads="1"/>
          </p:cNvSpPr>
          <p:nvPr>
            <p:ph type="sldNum" sz="quarter" idx="5"/>
          </p:nvPr>
        </p:nvSpPr>
        <p:spPr bwMode="auto">
          <a:xfrm>
            <a:off x="4016375" y="9718675"/>
            <a:ext cx="3051175" cy="554038"/>
          </a:xfrm>
          <a:prstGeom prst="rect">
            <a:avLst/>
          </a:prstGeom>
          <a:noFill/>
          <a:ln w="9525">
            <a:noFill/>
            <a:miter lim="800000"/>
            <a:headEnd/>
            <a:tailEnd/>
          </a:ln>
          <a:effectLst/>
        </p:spPr>
        <p:txBody>
          <a:bodyPr vert="horz" wrap="square" lIns="95449" tIns="47725" rIns="95449" bIns="47725" numCol="1" anchor="b" anchorCtr="0" compatLnSpc="1">
            <a:prstTxWarp prst="textNoShape">
              <a:avLst/>
            </a:prstTxWarp>
          </a:bodyPr>
          <a:lstStyle>
            <a:lvl1pPr algn="r" defTabSz="953951">
              <a:defRPr sz="1300">
                <a:latin typeface="Times New Roman" pitchFamily="18" charset="0"/>
              </a:defRPr>
            </a:lvl1pPr>
          </a:lstStyle>
          <a:p>
            <a:pPr>
              <a:defRPr/>
            </a:pPr>
            <a:fld id="{9F8BBB1E-3BB0-4503-85A7-440DF0AFB219}" type="slidenum">
              <a:rPr lang="en-US" altLang="ja-JP"/>
              <a:pPr>
                <a:defRPr/>
              </a:pPr>
              <a:t>‹#›</a:t>
            </a:fld>
            <a:endParaRPr lang="en-US" altLang="ja-JP"/>
          </a:p>
        </p:txBody>
      </p:sp>
    </p:spTree>
    <p:extLst>
      <p:ext uri="{BB962C8B-B14F-4D97-AF65-F5344CB8AC3E}">
        <p14:creationId xmlns:p14="http://schemas.microsoft.com/office/powerpoint/2010/main" val="1838651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a:ln/>
        </p:spPr>
      </p:sp>
      <p:sp>
        <p:nvSpPr>
          <p:cNvPr id="983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983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63DFC3B-5907-43CE-90A0-5C1AD2B9259D}" type="slidenum">
              <a:rPr lang="en-US" altLang="ja-JP" sz="1300" b="0" smtClean="0">
                <a:latin typeface="Times New Roman" pitchFamily="18" charset="0"/>
              </a:rPr>
              <a:pPr eaLnBrk="1" hangingPunct="1"/>
              <a:t>1</a:t>
            </a:fld>
            <a:endParaRPr lang="en-US" altLang="ja-JP" sz="1300" b="0" smtClean="0">
              <a:latin typeface="Times New Roman" pitchFamily="18" charset="0"/>
            </a:endParaRPr>
          </a:p>
        </p:txBody>
      </p:sp>
    </p:spTree>
    <p:extLst>
      <p:ext uri="{BB962C8B-B14F-4D97-AF65-F5344CB8AC3E}">
        <p14:creationId xmlns:p14="http://schemas.microsoft.com/office/powerpoint/2010/main" val="1088747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kumimoji="1" sz="1600" b="1">
                <a:solidFill>
                  <a:schemeClr val="tx1"/>
                </a:solidFill>
                <a:latin typeface="Arial" pitchFamily="34" charset="0"/>
                <a:ea typeface="ＭＳ Ｐゴシック" pitchFamily="50" charset="-128"/>
              </a:defRPr>
            </a:lvl1pPr>
            <a:lvl2pPr marL="742950" indent="-285750" defTabSz="952500" eaLnBrk="0" hangingPunct="0">
              <a:defRPr kumimoji="1" sz="1600" b="1">
                <a:solidFill>
                  <a:schemeClr val="tx1"/>
                </a:solidFill>
                <a:latin typeface="Arial" pitchFamily="34" charset="0"/>
                <a:ea typeface="ＭＳ Ｐゴシック" pitchFamily="50" charset="-128"/>
              </a:defRPr>
            </a:lvl2pPr>
            <a:lvl3pPr marL="1143000" indent="-228600" defTabSz="952500" eaLnBrk="0" hangingPunct="0">
              <a:defRPr kumimoji="1" sz="1600" b="1">
                <a:solidFill>
                  <a:schemeClr val="tx1"/>
                </a:solidFill>
                <a:latin typeface="Arial" pitchFamily="34" charset="0"/>
                <a:ea typeface="ＭＳ Ｐゴシック" pitchFamily="50" charset="-128"/>
              </a:defRPr>
            </a:lvl3pPr>
            <a:lvl4pPr marL="1600200" indent="-228600" defTabSz="952500" eaLnBrk="0" hangingPunct="0">
              <a:defRPr kumimoji="1" sz="1600" b="1">
                <a:solidFill>
                  <a:schemeClr val="tx1"/>
                </a:solidFill>
                <a:latin typeface="Arial" pitchFamily="34" charset="0"/>
                <a:ea typeface="ＭＳ Ｐゴシック" pitchFamily="50" charset="-128"/>
              </a:defRPr>
            </a:lvl4pPr>
            <a:lvl5pPr marL="2057400" indent="-228600" defTabSz="952500" eaLnBrk="0" hangingPunct="0">
              <a:defRPr kumimoji="1" sz="1600" b="1">
                <a:solidFill>
                  <a:schemeClr val="tx1"/>
                </a:solidFill>
                <a:latin typeface="Arial" pitchFamily="34" charset="0"/>
                <a:ea typeface="ＭＳ Ｐゴシック" pitchFamily="50" charset="-128"/>
              </a:defRPr>
            </a:lvl5pPr>
            <a:lvl6pPr marL="25146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1E63B32-D7FB-4D6D-A0F9-505B337AEA9D}" type="slidenum">
              <a:rPr lang="en-US" altLang="ja-JP" sz="1300" b="0" smtClean="0">
                <a:solidFill>
                  <a:srgbClr val="000000"/>
                </a:solidFill>
                <a:latin typeface="Times New Roman" pitchFamily="18" charset="0"/>
              </a:rPr>
              <a:pPr eaLnBrk="1" hangingPunct="1"/>
              <a:t>10</a:t>
            </a:fld>
            <a:endParaRPr lang="en-US" altLang="ja-JP" sz="1300" b="0" smtClean="0">
              <a:solidFill>
                <a:srgbClr val="000000"/>
              </a:solidFill>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380257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 1"/>
          <p:cNvSpPr>
            <a:spLocks noGrp="1" noRot="1" noChangeAspect="1" noTextEdit="1"/>
          </p:cNvSpPr>
          <p:nvPr>
            <p:ph type="sldImg"/>
          </p:nvPr>
        </p:nvSpPr>
        <p:spPr>
          <a:ln/>
        </p:spPr>
      </p:sp>
      <p:sp>
        <p:nvSpPr>
          <p:cNvPr id="1269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269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7399AA8-1202-4C09-AB09-53DC1189BCDE}" type="slidenum">
              <a:rPr lang="en-US" altLang="ja-JP" sz="1300" b="0" smtClean="0">
                <a:solidFill>
                  <a:prstClr val="black"/>
                </a:solidFill>
                <a:latin typeface="Times New Roman" pitchFamily="18" charset="0"/>
              </a:rPr>
              <a:pPr eaLnBrk="1" hangingPunct="1"/>
              <a:t>11</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2716612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a:ln/>
        </p:spPr>
      </p:sp>
      <p:sp>
        <p:nvSpPr>
          <p:cNvPr id="1280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2800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1F8E090-A3F1-43EC-A9D3-F14799891E82}" type="slidenum">
              <a:rPr lang="en-US" altLang="ja-JP" sz="1300" b="0" smtClean="0">
                <a:solidFill>
                  <a:prstClr val="black"/>
                </a:solidFill>
                <a:latin typeface="Times New Roman" pitchFamily="18" charset="0"/>
              </a:rPr>
              <a:pPr eaLnBrk="1" hangingPunct="1"/>
              <a:t>12</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11931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a:ln/>
        </p:spPr>
      </p:sp>
      <p:sp>
        <p:nvSpPr>
          <p:cNvPr id="12902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2902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4D6D10C-2321-4573-AA5B-B6027C364021}" type="slidenum">
              <a:rPr lang="en-US" altLang="ja-JP" sz="1300" b="0" smtClean="0">
                <a:solidFill>
                  <a:prstClr val="black"/>
                </a:solidFill>
                <a:latin typeface="Times New Roman" pitchFamily="18" charset="0"/>
              </a:rPr>
              <a:pPr eaLnBrk="1" hangingPunct="1"/>
              <a:t>13</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3262542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スライド イメージ プレースホルダ 1"/>
          <p:cNvSpPr>
            <a:spLocks noGrp="1" noRot="1" noChangeAspect="1" noTextEdit="1"/>
          </p:cNvSpPr>
          <p:nvPr>
            <p:ph type="sldImg"/>
          </p:nvPr>
        </p:nvSpPr>
        <p:spPr>
          <a:ln/>
        </p:spPr>
      </p:sp>
      <p:sp>
        <p:nvSpPr>
          <p:cNvPr id="1300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00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8720B76-EB16-4B0F-8E6B-4D16DBCDAFBA}" type="slidenum">
              <a:rPr lang="en-US" altLang="ja-JP" sz="1300" b="0" smtClean="0">
                <a:solidFill>
                  <a:srgbClr val="000000"/>
                </a:solidFill>
                <a:latin typeface="Times New Roman" pitchFamily="18" charset="0"/>
              </a:rPr>
              <a:pPr eaLnBrk="1" hangingPunct="1"/>
              <a:t>14</a:t>
            </a:fld>
            <a:endParaRPr lang="en-US" altLang="ja-JP" sz="1300" b="0" smtClean="0">
              <a:solidFill>
                <a:srgbClr val="000000"/>
              </a:solidFill>
              <a:latin typeface="Times New Roman" pitchFamily="18" charset="0"/>
            </a:endParaRPr>
          </a:p>
        </p:txBody>
      </p:sp>
    </p:spTree>
    <p:extLst>
      <p:ext uri="{BB962C8B-B14F-4D97-AF65-F5344CB8AC3E}">
        <p14:creationId xmlns:p14="http://schemas.microsoft.com/office/powerpoint/2010/main" val="3818101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a:ln/>
        </p:spPr>
      </p:sp>
      <p:sp>
        <p:nvSpPr>
          <p:cNvPr id="1341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341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F63CCB3-F8FA-442B-BBE0-79E7D3CA85F0}" type="slidenum">
              <a:rPr lang="en-US" altLang="ja-JP" sz="1300" b="0" smtClean="0">
                <a:solidFill>
                  <a:prstClr val="black"/>
                </a:solidFill>
                <a:latin typeface="Times New Roman" pitchFamily="18" charset="0"/>
              </a:rPr>
              <a:pPr eaLnBrk="1" hangingPunct="1"/>
              <a:t>15</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2591632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スライド イメージ プレースホルダ 1"/>
          <p:cNvSpPr>
            <a:spLocks noGrp="1" noRot="1" noChangeAspect="1" noTextEdit="1"/>
          </p:cNvSpPr>
          <p:nvPr>
            <p:ph type="sldImg"/>
          </p:nvPr>
        </p:nvSpPr>
        <p:spPr>
          <a:ln/>
        </p:spPr>
      </p:sp>
      <p:sp>
        <p:nvSpPr>
          <p:cNvPr id="1351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351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63DCA9B-AA70-48DB-827B-14FDBD76C825}" type="slidenum">
              <a:rPr lang="en-US" altLang="ja-JP" sz="1300" b="0" smtClean="0">
                <a:solidFill>
                  <a:prstClr val="black"/>
                </a:solidFill>
                <a:latin typeface="Times New Roman" pitchFamily="18" charset="0"/>
              </a:rPr>
              <a:pPr eaLnBrk="1" hangingPunct="1"/>
              <a:t>16</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1625995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8BBB1E-3BB0-4503-85A7-440DF0AFB219}" type="slidenum">
              <a:rPr lang="en-US" altLang="ja-JP" smtClean="0"/>
              <a:pPr>
                <a:defRPr/>
              </a:pPr>
              <a:t>17</a:t>
            </a:fld>
            <a:endParaRPr lang="en-US" altLang="ja-JP"/>
          </a:p>
        </p:txBody>
      </p:sp>
    </p:spTree>
    <p:extLst>
      <p:ext uri="{BB962C8B-B14F-4D97-AF65-F5344CB8AC3E}">
        <p14:creationId xmlns:p14="http://schemas.microsoft.com/office/powerpoint/2010/main" val="4024601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18</a:t>
            </a:fld>
            <a:endParaRPr lang="en-US" altLang="ja-JP">
              <a:solidFill>
                <a:prstClr val="black"/>
              </a:solidFill>
            </a:endParaRPr>
          </a:p>
        </p:txBody>
      </p:sp>
    </p:spTree>
    <p:extLst>
      <p:ext uri="{BB962C8B-B14F-4D97-AF65-F5344CB8AC3E}">
        <p14:creationId xmlns:p14="http://schemas.microsoft.com/office/powerpoint/2010/main" val="4281858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defTabSz="952500"/>
            <a:fld id="{EA05DF42-25A8-4BBE-AA46-20EDB7048B17}" type="slidenum">
              <a:rPr lang="en-US" altLang="ja-JP">
                <a:solidFill>
                  <a:prstClr val="black"/>
                </a:solidFill>
              </a:rPr>
              <a:pPr defTabSz="952500"/>
              <a:t>19</a:t>
            </a:fld>
            <a:endParaRPr lang="en-US" altLang="ja-JP">
              <a:solidFill>
                <a:prstClr val="black"/>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80404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スライド イメージ プレースホルダ 1"/>
          <p:cNvSpPr>
            <a:spLocks noGrp="1" noRot="1" noChangeAspect="1" noTextEdit="1"/>
          </p:cNvSpPr>
          <p:nvPr>
            <p:ph type="sldImg"/>
          </p:nvPr>
        </p:nvSpPr>
        <p:spPr>
          <a:ln/>
        </p:spPr>
      </p:sp>
      <p:sp>
        <p:nvSpPr>
          <p:cNvPr id="2344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3450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7EA57CE-7BDA-4EAD-8F01-4549A4D18464}" type="slidenum">
              <a:rPr lang="en-US" altLang="ja-JP" sz="1300" b="0" smtClean="0">
                <a:solidFill>
                  <a:srgbClr val="000000"/>
                </a:solidFill>
                <a:latin typeface="Times New Roman" pitchFamily="18" charset="0"/>
              </a:rPr>
              <a:pPr eaLnBrk="1" hangingPunct="1"/>
              <a:t>2</a:t>
            </a:fld>
            <a:endParaRPr lang="en-US" altLang="ja-JP" sz="1300" b="0" smtClean="0">
              <a:solidFill>
                <a:srgbClr val="000000"/>
              </a:solidFill>
              <a:latin typeface="Times New Roman" pitchFamily="18" charset="0"/>
            </a:endParaRPr>
          </a:p>
        </p:txBody>
      </p:sp>
    </p:spTree>
    <p:extLst>
      <p:ext uri="{BB962C8B-B14F-4D97-AF65-F5344CB8AC3E}">
        <p14:creationId xmlns:p14="http://schemas.microsoft.com/office/powerpoint/2010/main" val="2656507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defTabSz="952500"/>
            <a:fld id="{EA05DF42-25A8-4BBE-AA46-20EDB7048B17}" type="slidenum">
              <a:rPr lang="en-US" altLang="ja-JP">
                <a:solidFill>
                  <a:prstClr val="black"/>
                </a:solidFill>
              </a:rPr>
              <a:pPr defTabSz="952500"/>
              <a:t>20</a:t>
            </a:fld>
            <a:endParaRPr lang="en-US" altLang="ja-JP">
              <a:solidFill>
                <a:prstClr val="black"/>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2625289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kumimoji="1" sz="1600" b="1">
                <a:solidFill>
                  <a:schemeClr val="tx1"/>
                </a:solidFill>
                <a:latin typeface="Arial" pitchFamily="34" charset="0"/>
                <a:ea typeface="ＭＳ Ｐゴシック" pitchFamily="50" charset="-128"/>
              </a:defRPr>
            </a:lvl1pPr>
            <a:lvl2pPr marL="742950" indent="-285750" defTabSz="952500" eaLnBrk="0" hangingPunct="0">
              <a:defRPr kumimoji="1" sz="1600" b="1">
                <a:solidFill>
                  <a:schemeClr val="tx1"/>
                </a:solidFill>
                <a:latin typeface="Arial" pitchFamily="34" charset="0"/>
                <a:ea typeface="ＭＳ Ｐゴシック" pitchFamily="50" charset="-128"/>
              </a:defRPr>
            </a:lvl2pPr>
            <a:lvl3pPr marL="1143000" indent="-228600" defTabSz="952500" eaLnBrk="0" hangingPunct="0">
              <a:defRPr kumimoji="1" sz="1600" b="1">
                <a:solidFill>
                  <a:schemeClr val="tx1"/>
                </a:solidFill>
                <a:latin typeface="Arial" pitchFamily="34" charset="0"/>
                <a:ea typeface="ＭＳ Ｐゴシック" pitchFamily="50" charset="-128"/>
              </a:defRPr>
            </a:lvl3pPr>
            <a:lvl4pPr marL="1600200" indent="-228600" defTabSz="952500" eaLnBrk="0" hangingPunct="0">
              <a:defRPr kumimoji="1" sz="1600" b="1">
                <a:solidFill>
                  <a:schemeClr val="tx1"/>
                </a:solidFill>
                <a:latin typeface="Arial" pitchFamily="34" charset="0"/>
                <a:ea typeface="ＭＳ Ｐゴシック" pitchFamily="50" charset="-128"/>
              </a:defRPr>
            </a:lvl4pPr>
            <a:lvl5pPr marL="2057400" indent="-228600" defTabSz="952500" eaLnBrk="0" hangingPunct="0">
              <a:defRPr kumimoji="1" sz="1600" b="1">
                <a:solidFill>
                  <a:schemeClr val="tx1"/>
                </a:solidFill>
                <a:latin typeface="Arial" pitchFamily="34" charset="0"/>
                <a:ea typeface="ＭＳ Ｐゴシック" pitchFamily="50" charset="-128"/>
              </a:defRPr>
            </a:lvl5pPr>
            <a:lvl6pPr marL="25146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354092CE-CF81-4757-87B5-AC4C5460EEED}" type="slidenum">
              <a:rPr lang="en-US" altLang="ja-JP" sz="1300" b="0">
                <a:solidFill>
                  <a:srgbClr val="000000"/>
                </a:solidFill>
                <a:latin typeface="Times New Roman" pitchFamily="18" charset="0"/>
              </a:rPr>
              <a:pPr eaLnBrk="1" hangingPunct="1"/>
              <a:t>21</a:t>
            </a:fld>
            <a:endParaRPr lang="en-US" altLang="ja-JP" sz="1300" b="0">
              <a:solidFill>
                <a:srgbClr val="000000"/>
              </a:solidFill>
              <a:latin typeface="Times New Roman" pitchFamily="18" charset="0"/>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2109036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kumimoji="1" sz="1600" b="1">
                <a:solidFill>
                  <a:schemeClr val="tx1"/>
                </a:solidFill>
                <a:latin typeface="Arial" pitchFamily="34" charset="0"/>
                <a:ea typeface="ＭＳ Ｐゴシック" pitchFamily="50" charset="-128"/>
              </a:defRPr>
            </a:lvl1pPr>
            <a:lvl2pPr marL="742950" indent="-285750" defTabSz="952500" eaLnBrk="0" hangingPunct="0">
              <a:defRPr kumimoji="1" sz="1600" b="1">
                <a:solidFill>
                  <a:schemeClr val="tx1"/>
                </a:solidFill>
                <a:latin typeface="Arial" pitchFamily="34" charset="0"/>
                <a:ea typeface="ＭＳ Ｐゴシック" pitchFamily="50" charset="-128"/>
              </a:defRPr>
            </a:lvl2pPr>
            <a:lvl3pPr marL="1143000" indent="-228600" defTabSz="952500" eaLnBrk="0" hangingPunct="0">
              <a:defRPr kumimoji="1" sz="1600" b="1">
                <a:solidFill>
                  <a:schemeClr val="tx1"/>
                </a:solidFill>
                <a:latin typeface="Arial" pitchFamily="34" charset="0"/>
                <a:ea typeface="ＭＳ Ｐゴシック" pitchFamily="50" charset="-128"/>
              </a:defRPr>
            </a:lvl3pPr>
            <a:lvl4pPr marL="1600200" indent="-228600" defTabSz="952500" eaLnBrk="0" hangingPunct="0">
              <a:defRPr kumimoji="1" sz="1600" b="1">
                <a:solidFill>
                  <a:schemeClr val="tx1"/>
                </a:solidFill>
                <a:latin typeface="Arial" pitchFamily="34" charset="0"/>
                <a:ea typeface="ＭＳ Ｐゴシック" pitchFamily="50" charset="-128"/>
              </a:defRPr>
            </a:lvl4pPr>
            <a:lvl5pPr marL="2057400" indent="-228600" defTabSz="952500" eaLnBrk="0" hangingPunct="0">
              <a:defRPr kumimoji="1" sz="1600" b="1">
                <a:solidFill>
                  <a:schemeClr val="tx1"/>
                </a:solidFill>
                <a:latin typeface="Arial" pitchFamily="34" charset="0"/>
                <a:ea typeface="ＭＳ Ｐゴシック" pitchFamily="50" charset="-128"/>
              </a:defRPr>
            </a:lvl5pPr>
            <a:lvl6pPr marL="25146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644448C-520C-4634-8D5B-D5C8F9E0BAEF}" type="slidenum">
              <a:rPr lang="en-US" altLang="ja-JP" sz="1300" b="0">
                <a:solidFill>
                  <a:srgbClr val="000000"/>
                </a:solidFill>
                <a:latin typeface="Times New Roman" pitchFamily="18" charset="0"/>
              </a:rPr>
              <a:pPr eaLnBrk="1" hangingPunct="1"/>
              <a:t>22</a:t>
            </a:fld>
            <a:endParaRPr lang="en-US" altLang="ja-JP" sz="1300" b="0">
              <a:solidFill>
                <a:srgbClr val="000000"/>
              </a:solidFill>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2972407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スライド イメージ プレースホルダ 1"/>
          <p:cNvSpPr>
            <a:spLocks noGrp="1" noRot="1" noChangeAspect="1" noTextEdit="1"/>
          </p:cNvSpPr>
          <p:nvPr>
            <p:ph type="sldImg"/>
          </p:nvPr>
        </p:nvSpPr>
        <p:spPr>
          <a:ln/>
        </p:spPr>
      </p:sp>
      <p:sp>
        <p:nvSpPr>
          <p:cNvPr id="2611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2611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kumimoji="1" sz="1600" b="1">
                <a:solidFill>
                  <a:schemeClr val="tx1"/>
                </a:solidFill>
                <a:latin typeface="Arial" pitchFamily="34" charset="0"/>
                <a:ea typeface="ＭＳ Ｐゴシック" pitchFamily="50" charset="-128"/>
              </a:defRPr>
            </a:lvl1pPr>
            <a:lvl2pPr marL="742950" indent="-285750" defTabSz="952500" eaLnBrk="0" hangingPunct="0">
              <a:defRPr kumimoji="1" sz="1600" b="1">
                <a:solidFill>
                  <a:schemeClr val="tx1"/>
                </a:solidFill>
                <a:latin typeface="Arial" pitchFamily="34" charset="0"/>
                <a:ea typeface="ＭＳ Ｐゴシック" pitchFamily="50" charset="-128"/>
              </a:defRPr>
            </a:lvl2pPr>
            <a:lvl3pPr marL="1143000" indent="-228600" defTabSz="952500" eaLnBrk="0" hangingPunct="0">
              <a:defRPr kumimoji="1" sz="1600" b="1">
                <a:solidFill>
                  <a:schemeClr val="tx1"/>
                </a:solidFill>
                <a:latin typeface="Arial" pitchFamily="34" charset="0"/>
                <a:ea typeface="ＭＳ Ｐゴシック" pitchFamily="50" charset="-128"/>
              </a:defRPr>
            </a:lvl3pPr>
            <a:lvl4pPr marL="1600200" indent="-228600" defTabSz="952500" eaLnBrk="0" hangingPunct="0">
              <a:defRPr kumimoji="1" sz="1600" b="1">
                <a:solidFill>
                  <a:schemeClr val="tx1"/>
                </a:solidFill>
                <a:latin typeface="Arial" pitchFamily="34" charset="0"/>
                <a:ea typeface="ＭＳ Ｐゴシック" pitchFamily="50" charset="-128"/>
              </a:defRPr>
            </a:lvl4pPr>
            <a:lvl5pPr marL="2057400" indent="-228600" defTabSz="952500" eaLnBrk="0" hangingPunct="0">
              <a:defRPr kumimoji="1" sz="1600" b="1">
                <a:solidFill>
                  <a:schemeClr val="tx1"/>
                </a:solidFill>
                <a:latin typeface="Arial" pitchFamily="34" charset="0"/>
                <a:ea typeface="ＭＳ Ｐゴシック" pitchFamily="50" charset="-128"/>
              </a:defRPr>
            </a:lvl5pPr>
            <a:lvl6pPr marL="25146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FE47294-4C9D-4C3B-9C12-3D270DC18940}" type="slidenum">
              <a:rPr lang="en-US" altLang="ja-JP" sz="1300" b="0">
                <a:solidFill>
                  <a:srgbClr val="000000"/>
                </a:solidFill>
                <a:latin typeface="Times New Roman" pitchFamily="18" charset="0"/>
              </a:rPr>
              <a:pPr eaLnBrk="1" hangingPunct="1"/>
              <a:t>23</a:t>
            </a:fld>
            <a:endParaRPr lang="en-US" altLang="ja-JP" sz="1300" b="0">
              <a:solidFill>
                <a:srgbClr val="000000"/>
              </a:solidFill>
              <a:latin typeface="Times New Roman" pitchFamily="18" charset="0"/>
            </a:endParaRPr>
          </a:p>
        </p:txBody>
      </p:sp>
    </p:spTree>
    <p:extLst>
      <p:ext uri="{BB962C8B-B14F-4D97-AF65-F5344CB8AC3E}">
        <p14:creationId xmlns:p14="http://schemas.microsoft.com/office/powerpoint/2010/main" val="2299520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87F6642-69B8-40F5-A483-8AB5BFACC213}" type="slidenum">
              <a:rPr lang="en-US" altLang="ja-JP" sz="1300" b="0">
                <a:solidFill>
                  <a:srgbClr val="000000"/>
                </a:solidFill>
                <a:latin typeface="Times New Roman" pitchFamily="18" charset="0"/>
              </a:rPr>
              <a:pPr eaLnBrk="1" hangingPunct="1"/>
              <a:t>24</a:t>
            </a:fld>
            <a:endParaRPr lang="en-US" altLang="ja-JP" sz="1300" b="0">
              <a:solidFill>
                <a:srgbClr val="000000"/>
              </a:solidFill>
              <a:latin typeface="Times New Roman" pitchFamily="18" charset="0"/>
            </a:endParaRPr>
          </a:p>
        </p:txBody>
      </p:sp>
      <p:sp>
        <p:nvSpPr>
          <p:cNvPr id="320515" name="スライド イメージ プレースホルダ 1"/>
          <p:cNvSpPr>
            <a:spLocks noGrp="1" noRot="1" noChangeAspect="1" noTextEdit="1"/>
          </p:cNvSpPr>
          <p:nvPr>
            <p:ph type="sldImg"/>
          </p:nvPr>
        </p:nvSpPr>
        <p:spPr>
          <a:xfrm>
            <a:off x="1046163" y="788988"/>
            <a:ext cx="5054600" cy="3790950"/>
          </a:xfrm>
          <a:ln/>
        </p:spPr>
      </p:sp>
      <p:sp>
        <p:nvSpPr>
          <p:cNvPr id="320516" name="ノート プレースホルダ 2"/>
          <p:cNvSpPr>
            <a:spLocks noGrp="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
        <p:nvSpPr>
          <p:cNvPr id="320517" name="スライド番号プレースホルダ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50913" eaLnBrk="0" hangingPunct="0">
              <a:defRPr kumimoji="1" sz="1600" b="1">
                <a:solidFill>
                  <a:schemeClr val="tx1"/>
                </a:solidFill>
                <a:latin typeface="Arial" pitchFamily="34" charset="0"/>
                <a:ea typeface="ＭＳ Ｐゴシック" pitchFamily="50" charset="-128"/>
              </a:defRPr>
            </a:lvl1pPr>
            <a:lvl2pPr marL="742950" indent="-285750" defTabSz="950913" eaLnBrk="0" hangingPunct="0">
              <a:defRPr kumimoji="1" sz="1600" b="1">
                <a:solidFill>
                  <a:schemeClr val="tx1"/>
                </a:solidFill>
                <a:latin typeface="Arial" pitchFamily="34" charset="0"/>
                <a:ea typeface="ＭＳ Ｐゴシック" pitchFamily="50" charset="-128"/>
              </a:defRPr>
            </a:lvl2pPr>
            <a:lvl3pPr marL="1143000" indent="-228600" defTabSz="950913" eaLnBrk="0" hangingPunct="0">
              <a:defRPr kumimoji="1" sz="1600" b="1">
                <a:solidFill>
                  <a:schemeClr val="tx1"/>
                </a:solidFill>
                <a:latin typeface="Arial" pitchFamily="34" charset="0"/>
                <a:ea typeface="ＭＳ Ｐゴシック" pitchFamily="50" charset="-128"/>
              </a:defRPr>
            </a:lvl3pPr>
            <a:lvl4pPr marL="1600200" indent="-228600" defTabSz="950913" eaLnBrk="0" hangingPunct="0">
              <a:defRPr kumimoji="1" sz="1600" b="1">
                <a:solidFill>
                  <a:schemeClr val="tx1"/>
                </a:solidFill>
                <a:latin typeface="Arial" pitchFamily="34" charset="0"/>
                <a:ea typeface="ＭＳ Ｐゴシック" pitchFamily="50" charset="-128"/>
              </a:defRPr>
            </a:lvl4pPr>
            <a:lvl5pPr marL="2057400" indent="-228600" defTabSz="950913" eaLnBrk="0" hangingPunct="0">
              <a:defRPr kumimoji="1" sz="1600" b="1">
                <a:solidFill>
                  <a:schemeClr val="tx1"/>
                </a:solidFill>
                <a:latin typeface="Arial" pitchFamily="34" charset="0"/>
                <a:ea typeface="ＭＳ Ｐゴシック" pitchFamily="50" charset="-128"/>
              </a:defRPr>
            </a:lvl5pPr>
            <a:lvl6pPr marL="2514600" indent="-228600" defTabSz="950913"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0913"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0913"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0913"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fld id="{56F99C8C-E28E-4E4D-9246-550D5CEC393A}" type="slidenum">
              <a:rPr lang="en-US" altLang="ja-JP" sz="1300" b="0" smtClean="0">
                <a:solidFill>
                  <a:srgbClr val="000000"/>
                </a:solidFill>
              </a:rPr>
              <a:pPr algn="r" eaLnBrk="1" hangingPunct="1"/>
              <a:t>24</a:t>
            </a:fld>
            <a:endParaRPr lang="en-US" altLang="ja-JP" sz="1300" b="0" smtClean="0">
              <a:solidFill>
                <a:srgbClr val="000000"/>
              </a:solidFill>
            </a:endParaRPr>
          </a:p>
        </p:txBody>
      </p:sp>
    </p:spTree>
    <p:extLst>
      <p:ext uri="{BB962C8B-B14F-4D97-AF65-F5344CB8AC3E}">
        <p14:creationId xmlns:p14="http://schemas.microsoft.com/office/powerpoint/2010/main" val="1040758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スライド イメージ プレースホルダ 1"/>
          <p:cNvSpPr>
            <a:spLocks noGrp="1" noRot="1" noChangeAspect="1" noTextEdit="1"/>
          </p:cNvSpPr>
          <p:nvPr>
            <p:ph type="sldImg"/>
          </p:nvPr>
        </p:nvSpPr>
        <p:spPr>
          <a:ln/>
        </p:spPr>
      </p:sp>
      <p:sp>
        <p:nvSpPr>
          <p:cNvPr id="321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321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BFDC6BF1-FD8B-4571-93C8-28FD399B87C5}" type="slidenum">
              <a:rPr lang="en-US" altLang="ja-JP" sz="1300" b="0">
                <a:solidFill>
                  <a:srgbClr val="000000"/>
                </a:solidFill>
                <a:latin typeface="Times New Roman" pitchFamily="18" charset="0"/>
              </a:rPr>
              <a:pPr eaLnBrk="1" hangingPunct="1"/>
              <a:t>25</a:t>
            </a:fld>
            <a:endParaRPr lang="en-US" altLang="ja-JP" sz="1300" b="0">
              <a:solidFill>
                <a:srgbClr val="000000"/>
              </a:solidFill>
              <a:latin typeface="Times New Roman" pitchFamily="18" charset="0"/>
            </a:endParaRPr>
          </a:p>
        </p:txBody>
      </p:sp>
    </p:spTree>
    <p:extLst>
      <p:ext uri="{BB962C8B-B14F-4D97-AF65-F5344CB8AC3E}">
        <p14:creationId xmlns:p14="http://schemas.microsoft.com/office/powerpoint/2010/main" val="1690549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スライド イメージ プレースホルダ 1"/>
          <p:cNvSpPr>
            <a:spLocks noGrp="1" noRot="1" noChangeAspect="1" noTextEdit="1"/>
          </p:cNvSpPr>
          <p:nvPr>
            <p:ph type="sldImg"/>
          </p:nvPr>
        </p:nvSpPr>
        <p:spPr>
          <a:ln/>
        </p:spPr>
      </p:sp>
      <p:sp>
        <p:nvSpPr>
          <p:cNvPr id="3225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3225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8367A14-CCFA-4BC8-A0E9-2F946DD8776E}" type="slidenum">
              <a:rPr lang="en-US" altLang="ja-JP" sz="1300" b="0">
                <a:solidFill>
                  <a:srgbClr val="000000"/>
                </a:solidFill>
                <a:latin typeface="Times New Roman" pitchFamily="18" charset="0"/>
              </a:rPr>
              <a:pPr eaLnBrk="1" hangingPunct="1"/>
              <a:t>26</a:t>
            </a:fld>
            <a:endParaRPr lang="en-US" altLang="ja-JP" sz="1300" b="0">
              <a:solidFill>
                <a:srgbClr val="000000"/>
              </a:solidFill>
              <a:latin typeface="Times New Roman" pitchFamily="18" charset="0"/>
            </a:endParaRPr>
          </a:p>
        </p:txBody>
      </p:sp>
    </p:spTree>
    <p:extLst>
      <p:ext uri="{BB962C8B-B14F-4D97-AF65-F5344CB8AC3E}">
        <p14:creationId xmlns:p14="http://schemas.microsoft.com/office/powerpoint/2010/main" val="1689074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スライド イメージ プレースホルダ 1"/>
          <p:cNvSpPr>
            <a:spLocks noGrp="1" noRot="1" noChangeAspect="1" noTextEdit="1"/>
          </p:cNvSpPr>
          <p:nvPr>
            <p:ph type="sldImg"/>
          </p:nvPr>
        </p:nvSpPr>
        <p:spPr>
          <a:ln/>
        </p:spPr>
      </p:sp>
      <p:sp>
        <p:nvSpPr>
          <p:cNvPr id="2652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652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E626F376-822F-495C-B76F-6768083F571E}" type="slidenum">
              <a:rPr lang="en-US" altLang="ja-JP" sz="1300" b="0">
                <a:solidFill>
                  <a:srgbClr val="000000"/>
                </a:solidFill>
                <a:latin typeface="Times New Roman" pitchFamily="18" charset="0"/>
              </a:rPr>
              <a:pPr eaLnBrk="1" hangingPunct="1"/>
              <a:t>27</a:t>
            </a:fld>
            <a:endParaRPr lang="en-US" altLang="ja-JP" sz="1300" b="0">
              <a:solidFill>
                <a:srgbClr val="000000"/>
              </a:solidFill>
              <a:latin typeface="Times New Roman" pitchFamily="18" charset="0"/>
            </a:endParaRPr>
          </a:p>
        </p:txBody>
      </p:sp>
    </p:spTree>
    <p:extLst>
      <p:ext uri="{BB962C8B-B14F-4D97-AF65-F5344CB8AC3E}">
        <p14:creationId xmlns:p14="http://schemas.microsoft.com/office/powerpoint/2010/main" val="812725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スライド イメージ プレースホルダ 1"/>
          <p:cNvSpPr>
            <a:spLocks noGrp="1" noRot="1" noChangeAspect="1" noTextEdit="1"/>
          </p:cNvSpPr>
          <p:nvPr>
            <p:ph type="sldImg"/>
          </p:nvPr>
        </p:nvSpPr>
        <p:spPr>
          <a:ln/>
        </p:spPr>
      </p:sp>
      <p:sp>
        <p:nvSpPr>
          <p:cNvPr id="32358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3235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96023AB-B24A-4D11-BB8F-DC7145D3CBE0}" type="slidenum">
              <a:rPr lang="en-US" altLang="ja-JP" sz="1300" b="0">
                <a:solidFill>
                  <a:srgbClr val="000000"/>
                </a:solidFill>
                <a:latin typeface="Times New Roman" pitchFamily="18" charset="0"/>
              </a:rPr>
              <a:pPr eaLnBrk="1" hangingPunct="1"/>
              <a:t>28</a:t>
            </a:fld>
            <a:endParaRPr lang="en-US" altLang="ja-JP" sz="1300" b="0">
              <a:solidFill>
                <a:srgbClr val="000000"/>
              </a:solidFill>
              <a:latin typeface="Times New Roman" pitchFamily="18" charset="0"/>
            </a:endParaRPr>
          </a:p>
        </p:txBody>
      </p:sp>
    </p:spTree>
    <p:extLst>
      <p:ext uri="{BB962C8B-B14F-4D97-AF65-F5344CB8AC3E}">
        <p14:creationId xmlns:p14="http://schemas.microsoft.com/office/powerpoint/2010/main" val="303345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29</a:t>
            </a:fld>
            <a:endParaRPr lang="en-US" altLang="ja-JP">
              <a:solidFill>
                <a:prstClr val="black"/>
              </a:solidFill>
            </a:endParaRPr>
          </a:p>
        </p:txBody>
      </p:sp>
    </p:spTree>
    <p:extLst>
      <p:ext uri="{BB962C8B-B14F-4D97-AF65-F5344CB8AC3E}">
        <p14:creationId xmlns:p14="http://schemas.microsoft.com/office/powerpoint/2010/main" val="171826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fld id="{0DA008AA-B0D3-480D-B52B-031E32FE66D1}" type="slidenum">
              <a:rPr lang="en-US" altLang="ja-JP" sz="1200">
                <a:solidFill>
                  <a:srgbClr val="000000"/>
                </a:solidFill>
              </a:rPr>
              <a:pPr algn="r" eaLnBrk="1" hangingPunct="1"/>
              <a:t>3</a:t>
            </a:fld>
            <a:endParaRPr lang="en-US" altLang="ja-JP" sz="1200">
              <a:solidFill>
                <a:srgbClr val="000000"/>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62025" y="4899025"/>
            <a:ext cx="5221288" cy="4584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825096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スライド イメージ プレースホルダ 1"/>
          <p:cNvSpPr>
            <a:spLocks noGrp="1" noRot="1" noChangeAspect="1" noTextEdit="1"/>
          </p:cNvSpPr>
          <p:nvPr>
            <p:ph type="sldImg"/>
          </p:nvPr>
        </p:nvSpPr>
        <p:spPr>
          <a:ln/>
        </p:spPr>
      </p:sp>
      <p:sp>
        <p:nvSpPr>
          <p:cNvPr id="2662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6624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34885E0-F531-4AAD-B2BA-55557717022C}" type="slidenum">
              <a:rPr lang="en-US" altLang="ja-JP" sz="1300" b="0">
                <a:solidFill>
                  <a:srgbClr val="000000"/>
                </a:solidFill>
                <a:latin typeface="Times New Roman" pitchFamily="18" charset="0"/>
              </a:rPr>
              <a:pPr eaLnBrk="1" hangingPunct="1"/>
              <a:t>30</a:t>
            </a:fld>
            <a:endParaRPr lang="en-US" altLang="ja-JP" sz="1300" b="0">
              <a:solidFill>
                <a:srgbClr val="000000"/>
              </a:solidFill>
              <a:latin typeface="Times New Roman" pitchFamily="18" charset="0"/>
            </a:endParaRPr>
          </a:p>
        </p:txBody>
      </p:sp>
    </p:spTree>
    <p:extLst>
      <p:ext uri="{BB962C8B-B14F-4D97-AF65-F5344CB8AC3E}">
        <p14:creationId xmlns:p14="http://schemas.microsoft.com/office/powerpoint/2010/main" val="1532260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スライド イメージ プレースホルダ 1"/>
          <p:cNvSpPr>
            <a:spLocks noGrp="1" noRot="1" noChangeAspect="1" noTextEdit="1"/>
          </p:cNvSpPr>
          <p:nvPr>
            <p:ph type="sldImg"/>
          </p:nvPr>
        </p:nvSpPr>
        <p:spPr>
          <a:ln/>
        </p:spPr>
      </p:sp>
      <p:sp>
        <p:nvSpPr>
          <p:cNvPr id="3164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3164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kumimoji="1" sz="1600" b="1">
                <a:solidFill>
                  <a:schemeClr val="tx1"/>
                </a:solidFill>
                <a:latin typeface="Arial" pitchFamily="34" charset="0"/>
                <a:ea typeface="ＭＳ Ｐゴシック" pitchFamily="50" charset="-128"/>
              </a:defRPr>
            </a:lvl1pPr>
            <a:lvl2pPr marL="742950" indent="-285750" defTabSz="952500" eaLnBrk="0" hangingPunct="0">
              <a:defRPr kumimoji="1" sz="1600" b="1">
                <a:solidFill>
                  <a:schemeClr val="tx1"/>
                </a:solidFill>
                <a:latin typeface="Arial" pitchFamily="34" charset="0"/>
                <a:ea typeface="ＭＳ Ｐゴシック" pitchFamily="50" charset="-128"/>
              </a:defRPr>
            </a:lvl2pPr>
            <a:lvl3pPr marL="1143000" indent="-228600" defTabSz="952500" eaLnBrk="0" hangingPunct="0">
              <a:defRPr kumimoji="1" sz="1600" b="1">
                <a:solidFill>
                  <a:schemeClr val="tx1"/>
                </a:solidFill>
                <a:latin typeface="Arial" pitchFamily="34" charset="0"/>
                <a:ea typeface="ＭＳ Ｐゴシック" pitchFamily="50" charset="-128"/>
              </a:defRPr>
            </a:lvl3pPr>
            <a:lvl4pPr marL="1600200" indent="-228600" defTabSz="952500" eaLnBrk="0" hangingPunct="0">
              <a:defRPr kumimoji="1" sz="1600" b="1">
                <a:solidFill>
                  <a:schemeClr val="tx1"/>
                </a:solidFill>
                <a:latin typeface="Arial" pitchFamily="34" charset="0"/>
                <a:ea typeface="ＭＳ Ｐゴシック" pitchFamily="50" charset="-128"/>
              </a:defRPr>
            </a:lvl4pPr>
            <a:lvl5pPr marL="2057400" indent="-228600" defTabSz="952500" eaLnBrk="0" hangingPunct="0">
              <a:defRPr kumimoji="1" sz="1600" b="1">
                <a:solidFill>
                  <a:schemeClr val="tx1"/>
                </a:solidFill>
                <a:latin typeface="Arial" pitchFamily="34" charset="0"/>
                <a:ea typeface="ＭＳ Ｐゴシック" pitchFamily="50" charset="-128"/>
              </a:defRPr>
            </a:lvl5pPr>
            <a:lvl6pPr marL="25146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992E136-E61F-4555-A4BC-72B86DD9E9D3}" type="slidenum">
              <a:rPr lang="en-US" altLang="ja-JP" sz="1300" b="0">
                <a:solidFill>
                  <a:srgbClr val="000000"/>
                </a:solidFill>
                <a:latin typeface="Times New Roman" pitchFamily="18" charset="0"/>
              </a:rPr>
              <a:pPr eaLnBrk="1" hangingPunct="1"/>
              <a:t>31</a:t>
            </a:fld>
            <a:endParaRPr lang="en-US" altLang="ja-JP" sz="1300" b="0">
              <a:solidFill>
                <a:srgbClr val="000000"/>
              </a:solidFill>
              <a:latin typeface="Times New Roman" pitchFamily="18" charset="0"/>
            </a:endParaRPr>
          </a:p>
        </p:txBody>
      </p:sp>
    </p:spTree>
    <p:extLst>
      <p:ext uri="{BB962C8B-B14F-4D97-AF65-F5344CB8AC3E}">
        <p14:creationId xmlns:p14="http://schemas.microsoft.com/office/powerpoint/2010/main" val="3806361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9BCF740-7716-4545-A4C2-CC5B63DBD43B}" type="slidenum">
              <a:rPr lang="en-US" altLang="ja-JP" smtClean="0">
                <a:solidFill>
                  <a:prstClr val="black"/>
                </a:solidFill>
              </a:rPr>
              <a:pPr>
                <a:defRPr/>
              </a:pPr>
              <a:t>32</a:t>
            </a:fld>
            <a:endParaRPr lang="en-US" altLang="ja-JP">
              <a:solidFill>
                <a:prstClr val="black"/>
              </a:solidFill>
            </a:endParaRPr>
          </a:p>
        </p:txBody>
      </p:sp>
    </p:spTree>
    <p:extLst>
      <p:ext uri="{BB962C8B-B14F-4D97-AF65-F5344CB8AC3E}">
        <p14:creationId xmlns:p14="http://schemas.microsoft.com/office/powerpoint/2010/main" val="3622219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33</a:t>
            </a:fld>
            <a:endParaRPr lang="en-US" altLang="ja-JP">
              <a:solidFill>
                <a:prstClr val="black"/>
              </a:solidFill>
            </a:endParaRPr>
          </a:p>
        </p:txBody>
      </p:sp>
    </p:spTree>
    <p:extLst>
      <p:ext uri="{BB962C8B-B14F-4D97-AF65-F5344CB8AC3E}">
        <p14:creationId xmlns:p14="http://schemas.microsoft.com/office/powerpoint/2010/main" val="600209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6163" y="788988"/>
            <a:ext cx="5054600" cy="379253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34</a:t>
            </a:fld>
            <a:endParaRPr lang="en-US" altLang="ja-JP">
              <a:solidFill>
                <a:prstClr val="black"/>
              </a:solidFill>
            </a:endParaRPr>
          </a:p>
        </p:txBody>
      </p:sp>
    </p:spTree>
    <p:extLst>
      <p:ext uri="{BB962C8B-B14F-4D97-AF65-F5344CB8AC3E}">
        <p14:creationId xmlns:p14="http://schemas.microsoft.com/office/powerpoint/2010/main" val="1366651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pPr>
                <a:defRPr/>
              </a:pPr>
              <a:t>35</a:t>
            </a:fld>
            <a:endParaRPr lang="en-US" altLang="ja-JP"/>
          </a:p>
        </p:txBody>
      </p:sp>
    </p:spTree>
    <p:extLst>
      <p:ext uri="{BB962C8B-B14F-4D97-AF65-F5344CB8AC3E}">
        <p14:creationId xmlns:p14="http://schemas.microsoft.com/office/powerpoint/2010/main" val="3905591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pPr>
                <a:defRPr/>
              </a:pPr>
              <a:t>36</a:t>
            </a:fld>
            <a:endParaRPr lang="en-US" altLang="ja-JP"/>
          </a:p>
        </p:txBody>
      </p:sp>
    </p:spTree>
    <p:extLst>
      <p:ext uri="{BB962C8B-B14F-4D97-AF65-F5344CB8AC3E}">
        <p14:creationId xmlns:p14="http://schemas.microsoft.com/office/powerpoint/2010/main" val="803800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pPr>
                <a:defRPr/>
              </a:pPr>
              <a:t>37</a:t>
            </a:fld>
            <a:endParaRPr lang="en-US" altLang="ja-JP"/>
          </a:p>
        </p:txBody>
      </p:sp>
    </p:spTree>
    <p:extLst>
      <p:ext uri="{BB962C8B-B14F-4D97-AF65-F5344CB8AC3E}">
        <p14:creationId xmlns:p14="http://schemas.microsoft.com/office/powerpoint/2010/main" val="355524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8BBB1E-3BB0-4503-85A7-440DF0AFB219}" type="slidenum">
              <a:rPr lang="en-US" altLang="ja-JP" smtClean="0"/>
              <a:pPr>
                <a:defRPr/>
              </a:pPr>
              <a:t>38</a:t>
            </a:fld>
            <a:endParaRPr lang="en-US" altLang="ja-JP"/>
          </a:p>
        </p:txBody>
      </p:sp>
    </p:spTree>
    <p:extLst>
      <p:ext uri="{BB962C8B-B14F-4D97-AF65-F5344CB8AC3E}">
        <p14:creationId xmlns:p14="http://schemas.microsoft.com/office/powerpoint/2010/main" val="2144474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39</a:t>
            </a:fld>
            <a:endParaRPr lang="en-US" altLang="ja-JP">
              <a:solidFill>
                <a:prstClr val="black"/>
              </a:solidFill>
            </a:endParaRPr>
          </a:p>
        </p:txBody>
      </p:sp>
    </p:spTree>
    <p:extLst>
      <p:ext uri="{BB962C8B-B14F-4D97-AF65-F5344CB8AC3E}">
        <p14:creationId xmlns:p14="http://schemas.microsoft.com/office/powerpoint/2010/main" val="164689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46150" y="4860925"/>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t>１日に</a:t>
            </a:r>
            <a:r>
              <a:rPr lang="en-US" altLang="ja-JP" smtClean="0"/>
              <a:t>1600</a:t>
            </a:r>
            <a:r>
              <a:rPr lang="ja-JP" altLang="en-US" smtClean="0"/>
              <a:t>カロリー食事を取る場合，その半分を糖質で取ると</a:t>
            </a:r>
            <a:r>
              <a:rPr lang="en-US" altLang="ja-JP" smtClean="0"/>
              <a:t>800</a:t>
            </a:r>
            <a:r>
              <a:rPr lang="ja-JP" altLang="en-US" smtClean="0"/>
              <a:t>カロリーすなわちブドウ糖換算で</a:t>
            </a:r>
            <a:r>
              <a:rPr lang="en-US" altLang="ja-JP" smtClean="0"/>
              <a:t>200g</a:t>
            </a:r>
            <a:r>
              <a:rPr lang="ja-JP" altLang="en-US" smtClean="0"/>
              <a:t>ほど摂取します。</a:t>
            </a:r>
          </a:p>
          <a:p>
            <a:pPr eaLnBrk="1" hangingPunct="1"/>
            <a:r>
              <a:rPr lang="ja-JP" altLang="en-US" smtClean="0"/>
              <a:t>食後に血糖は上昇しますが，膵臓からインスリンが分泌され，正常ではすぐに肝臓と筋肉にグリコーゲンとして蓄えられます。</a:t>
            </a:r>
          </a:p>
          <a:p>
            <a:pPr eaLnBrk="1" hangingPunct="1"/>
            <a:r>
              <a:rPr lang="ja-JP" altLang="en-US" smtClean="0"/>
              <a:t>肝臓は摂取量とほぼ同じくらいのブドウ糖を産生します。その半分は脳が使い，あとは，筋肉や赤血球などで使われますが，かなりの部分はまた乳酸として肝臓に戻ってきます。</a:t>
            </a:r>
          </a:p>
          <a:p>
            <a:pPr eaLnBrk="1" hangingPunct="1"/>
            <a:r>
              <a:rPr lang="ja-JP" altLang="en-US" smtClean="0"/>
              <a:t>基本的に，筋肉は脂肪酸をエネルギー源にします。脂肪組織での糖の利用は非常に少なく，脳がブドウ糖の最大の消費者であります。しかし，脳は一定量のブドウ糖を用いますので直接にそれ自体の糖代謝を変化させて血糖値を調節することはありません。</a:t>
            </a:r>
          </a:p>
          <a:p>
            <a:pPr eaLnBrk="1" hangingPunct="1"/>
            <a:endParaRPr lang="ja-JP" altLang="en-US" smtClean="0"/>
          </a:p>
          <a:p>
            <a:pPr eaLnBrk="1" hangingPunct="1"/>
            <a:r>
              <a:rPr lang="ja-JP" altLang="en-US" smtClean="0"/>
              <a:t>そこで，生体の糖代謝維持には筋肉，肝臓，膵臓の３つの臓器が重要な役割を果たします。</a:t>
            </a:r>
          </a:p>
          <a:p>
            <a:pPr eaLnBrk="1" hangingPunct="1"/>
            <a:endParaRPr lang="ja-JP" altLang="en-US" smtClean="0"/>
          </a:p>
          <a:p>
            <a:pPr eaLnBrk="1" hangingPunct="1"/>
            <a:r>
              <a:rPr lang="ja-JP" altLang="en-US" smtClean="0"/>
              <a:t>次のスライドお願いします。</a:t>
            </a:r>
          </a:p>
          <a:p>
            <a:pPr eaLnBrk="1" hangingPunct="1"/>
            <a:endParaRPr lang="ja-JP" altLang="en-US" smtClean="0"/>
          </a:p>
          <a:p>
            <a:pPr eaLnBrk="1" hangingPunct="1"/>
            <a:endParaRPr lang="ja-JP" altLang="en-US" smtClean="0"/>
          </a:p>
          <a:p>
            <a:pPr eaLnBrk="1" hangingPunct="1"/>
            <a:endParaRPr lang="ja-JP" altLang="en-US" smtClean="0"/>
          </a:p>
          <a:p>
            <a:pPr eaLnBrk="1" hangingPunct="1"/>
            <a:endParaRPr lang="ja-JP" altLang="en-US" smtClean="0"/>
          </a:p>
          <a:p>
            <a:pPr eaLnBrk="1" hangingPunct="1"/>
            <a:endParaRPr lang="ja-JP" altLang="en-US" smtClean="0"/>
          </a:p>
          <a:p>
            <a:pPr eaLnBrk="1" hangingPunct="1"/>
            <a:endParaRPr lang="ja-JP" altLang="en-US" smtClean="0"/>
          </a:p>
        </p:txBody>
      </p:sp>
    </p:spTree>
    <p:extLst>
      <p:ext uri="{BB962C8B-B14F-4D97-AF65-F5344CB8AC3E}">
        <p14:creationId xmlns:p14="http://schemas.microsoft.com/office/powerpoint/2010/main" val="3489817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40</a:t>
            </a:fld>
            <a:endParaRPr lang="en-US" altLang="ja-JP">
              <a:solidFill>
                <a:prstClr val="black"/>
              </a:solidFill>
            </a:endParaRPr>
          </a:p>
        </p:txBody>
      </p:sp>
    </p:spTree>
    <p:extLst>
      <p:ext uri="{BB962C8B-B14F-4D97-AF65-F5344CB8AC3E}">
        <p14:creationId xmlns:p14="http://schemas.microsoft.com/office/powerpoint/2010/main" val="467324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41</a:t>
            </a:fld>
            <a:endParaRPr lang="en-US" altLang="ja-JP">
              <a:solidFill>
                <a:prstClr val="black"/>
              </a:solidFill>
            </a:endParaRPr>
          </a:p>
        </p:txBody>
      </p:sp>
    </p:spTree>
    <p:extLst>
      <p:ext uri="{BB962C8B-B14F-4D97-AF65-F5344CB8AC3E}">
        <p14:creationId xmlns:p14="http://schemas.microsoft.com/office/powerpoint/2010/main" val="1267459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42</a:t>
            </a:fld>
            <a:endParaRPr lang="en-US" altLang="ja-JP">
              <a:solidFill>
                <a:prstClr val="black"/>
              </a:solidFill>
            </a:endParaRPr>
          </a:p>
        </p:txBody>
      </p:sp>
    </p:spTree>
    <p:extLst>
      <p:ext uri="{BB962C8B-B14F-4D97-AF65-F5344CB8AC3E}">
        <p14:creationId xmlns:p14="http://schemas.microsoft.com/office/powerpoint/2010/main" val="1086783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43</a:t>
            </a:fld>
            <a:endParaRPr lang="en-US" altLang="ja-JP">
              <a:solidFill>
                <a:prstClr val="black"/>
              </a:solidFill>
            </a:endParaRPr>
          </a:p>
        </p:txBody>
      </p:sp>
    </p:spTree>
    <p:extLst>
      <p:ext uri="{BB962C8B-B14F-4D97-AF65-F5344CB8AC3E}">
        <p14:creationId xmlns:p14="http://schemas.microsoft.com/office/powerpoint/2010/main" val="1640324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44</a:t>
            </a:fld>
            <a:endParaRPr lang="en-US" altLang="ja-JP">
              <a:solidFill>
                <a:prstClr val="black"/>
              </a:solidFill>
            </a:endParaRPr>
          </a:p>
        </p:txBody>
      </p:sp>
    </p:spTree>
    <p:extLst>
      <p:ext uri="{BB962C8B-B14F-4D97-AF65-F5344CB8AC3E}">
        <p14:creationId xmlns:p14="http://schemas.microsoft.com/office/powerpoint/2010/main" val="2829975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45</a:t>
            </a:fld>
            <a:endParaRPr lang="en-US" altLang="ja-JP">
              <a:solidFill>
                <a:prstClr val="black"/>
              </a:solidFill>
            </a:endParaRPr>
          </a:p>
        </p:txBody>
      </p:sp>
    </p:spTree>
    <p:extLst>
      <p:ext uri="{BB962C8B-B14F-4D97-AF65-F5344CB8AC3E}">
        <p14:creationId xmlns:p14="http://schemas.microsoft.com/office/powerpoint/2010/main" val="2438058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46</a:t>
            </a:fld>
            <a:endParaRPr lang="en-US" altLang="ja-JP">
              <a:solidFill>
                <a:prstClr val="black"/>
              </a:solidFill>
            </a:endParaRPr>
          </a:p>
        </p:txBody>
      </p:sp>
    </p:spTree>
    <p:extLst>
      <p:ext uri="{BB962C8B-B14F-4D97-AF65-F5344CB8AC3E}">
        <p14:creationId xmlns:p14="http://schemas.microsoft.com/office/powerpoint/2010/main" val="2739620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47</a:t>
            </a:fld>
            <a:endParaRPr lang="en-US" altLang="ja-JP">
              <a:solidFill>
                <a:prstClr val="black"/>
              </a:solidFill>
            </a:endParaRPr>
          </a:p>
        </p:txBody>
      </p:sp>
    </p:spTree>
    <p:extLst>
      <p:ext uri="{BB962C8B-B14F-4D97-AF65-F5344CB8AC3E}">
        <p14:creationId xmlns:p14="http://schemas.microsoft.com/office/powerpoint/2010/main" val="1211242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48</a:t>
            </a:fld>
            <a:endParaRPr lang="en-US" altLang="ja-JP">
              <a:solidFill>
                <a:prstClr val="black"/>
              </a:solidFill>
            </a:endParaRPr>
          </a:p>
        </p:txBody>
      </p:sp>
    </p:spTree>
    <p:extLst>
      <p:ext uri="{BB962C8B-B14F-4D97-AF65-F5344CB8AC3E}">
        <p14:creationId xmlns:p14="http://schemas.microsoft.com/office/powerpoint/2010/main" val="3954810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49</a:t>
            </a:fld>
            <a:endParaRPr lang="en-US" altLang="ja-JP">
              <a:solidFill>
                <a:prstClr val="black"/>
              </a:solidFill>
            </a:endParaRPr>
          </a:p>
        </p:txBody>
      </p:sp>
    </p:spTree>
    <p:extLst>
      <p:ext uri="{BB962C8B-B14F-4D97-AF65-F5344CB8AC3E}">
        <p14:creationId xmlns:p14="http://schemas.microsoft.com/office/powerpoint/2010/main" val="3833321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a:ln/>
        </p:spPr>
      </p:sp>
      <p:sp>
        <p:nvSpPr>
          <p:cNvPr id="1198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198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4222384-33C6-4FD8-8425-032AABFB8AB0}" type="slidenum">
              <a:rPr lang="en-US" altLang="ja-JP" sz="1300" b="0" smtClean="0">
                <a:solidFill>
                  <a:prstClr val="black"/>
                </a:solidFill>
                <a:latin typeface="Times New Roman" pitchFamily="18" charset="0"/>
              </a:rPr>
              <a:pPr eaLnBrk="1" hangingPunct="1"/>
              <a:t>5</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1241395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50</a:t>
            </a:fld>
            <a:endParaRPr lang="en-US" altLang="ja-JP">
              <a:solidFill>
                <a:prstClr val="black"/>
              </a:solidFill>
            </a:endParaRPr>
          </a:p>
        </p:txBody>
      </p:sp>
    </p:spTree>
    <p:extLst>
      <p:ext uri="{BB962C8B-B14F-4D97-AF65-F5344CB8AC3E}">
        <p14:creationId xmlns:p14="http://schemas.microsoft.com/office/powerpoint/2010/main" val="3921188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51</a:t>
            </a:fld>
            <a:endParaRPr lang="en-US" altLang="ja-JP">
              <a:solidFill>
                <a:prstClr val="black"/>
              </a:solidFill>
            </a:endParaRPr>
          </a:p>
        </p:txBody>
      </p:sp>
    </p:spTree>
    <p:extLst>
      <p:ext uri="{BB962C8B-B14F-4D97-AF65-F5344CB8AC3E}">
        <p14:creationId xmlns:p14="http://schemas.microsoft.com/office/powerpoint/2010/main" val="2156989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52</a:t>
            </a:fld>
            <a:endParaRPr lang="en-US" altLang="ja-JP">
              <a:solidFill>
                <a:prstClr val="black"/>
              </a:solidFill>
            </a:endParaRPr>
          </a:p>
        </p:txBody>
      </p:sp>
    </p:spTree>
    <p:extLst>
      <p:ext uri="{BB962C8B-B14F-4D97-AF65-F5344CB8AC3E}">
        <p14:creationId xmlns:p14="http://schemas.microsoft.com/office/powerpoint/2010/main" val="3636667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53</a:t>
            </a:fld>
            <a:endParaRPr lang="en-US" altLang="ja-JP">
              <a:solidFill>
                <a:prstClr val="black"/>
              </a:solidFill>
            </a:endParaRPr>
          </a:p>
        </p:txBody>
      </p:sp>
    </p:spTree>
    <p:extLst>
      <p:ext uri="{BB962C8B-B14F-4D97-AF65-F5344CB8AC3E}">
        <p14:creationId xmlns:p14="http://schemas.microsoft.com/office/powerpoint/2010/main" val="1397555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54</a:t>
            </a:fld>
            <a:endParaRPr lang="en-US" altLang="ja-JP">
              <a:solidFill>
                <a:prstClr val="black"/>
              </a:solidFill>
            </a:endParaRPr>
          </a:p>
        </p:txBody>
      </p:sp>
    </p:spTree>
    <p:extLst>
      <p:ext uri="{BB962C8B-B14F-4D97-AF65-F5344CB8AC3E}">
        <p14:creationId xmlns:p14="http://schemas.microsoft.com/office/powerpoint/2010/main" val="5714741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55</a:t>
            </a:fld>
            <a:endParaRPr lang="en-US" altLang="ja-JP">
              <a:solidFill>
                <a:prstClr val="black"/>
              </a:solidFill>
            </a:endParaRPr>
          </a:p>
        </p:txBody>
      </p:sp>
    </p:spTree>
    <p:extLst>
      <p:ext uri="{BB962C8B-B14F-4D97-AF65-F5344CB8AC3E}">
        <p14:creationId xmlns:p14="http://schemas.microsoft.com/office/powerpoint/2010/main" val="245487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56</a:t>
            </a:fld>
            <a:endParaRPr lang="en-US" altLang="ja-JP">
              <a:solidFill>
                <a:prstClr val="black"/>
              </a:solidFill>
            </a:endParaRPr>
          </a:p>
        </p:txBody>
      </p:sp>
    </p:spTree>
    <p:extLst>
      <p:ext uri="{BB962C8B-B14F-4D97-AF65-F5344CB8AC3E}">
        <p14:creationId xmlns:p14="http://schemas.microsoft.com/office/powerpoint/2010/main" val="24604939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57</a:t>
            </a:fld>
            <a:endParaRPr lang="en-US" altLang="ja-JP">
              <a:solidFill>
                <a:prstClr val="black"/>
              </a:solidFill>
            </a:endParaRPr>
          </a:p>
        </p:txBody>
      </p:sp>
    </p:spTree>
    <p:extLst>
      <p:ext uri="{BB962C8B-B14F-4D97-AF65-F5344CB8AC3E}">
        <p14:creationId xmlns:p14="http://schemas.microsoft.com/office/powerpoint/2010/main" val="206749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58</a:t>
            </a:fld>
            <a:endParaRPr lang="en-US" altLang="ja-JP">
              <a:solidFill>
                <a:prstClr val="black"/>
              </a:solidFill>
            </a:endParaRPr>
          </a:p>
        </p:txBody>
      </p:sp>
    </p:spTree>
    <p:extLst>
      <p:ext uri="{BB962C8B-B14F-4D97-AF65-F5344CB8AC3E}">
        <p14:creationId xmlns:p14="http://schemas.microsoft.com/office/powerpoint/2010/main" val="952151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59</a:t>
            </a:fld>
            <a:endParaRPr lang="en-US" altLang="ja-JP">
              <a:solidFill>
                <a:prstClr val="black"/>
              </a:solidFill>
            </a:endParaRPr>
          </a:p>
        </p:txBody>
      </p:sp>
    </p:spTree>
    <p:extLst>
      <p:ext uri="{BB962C8B-B14F-4D97-AF65-F5344CB8AC3E}">
        <p14:creationId xmlns:p14="http://schemas.microsoft.com/office/powerpoint/2010/main" val="289051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 1"/>
          <p:cNvSpPr>
            <a:spLocks noGrp="1" noRot="1" noChangeAspect="1" noTextEdit="1"/>
          </p:cNvSpPr>
          <p:nvPr>
            <p:ph type="sldImg"/>
          </p:nvPr>
        </p:nvSpPr>
        <p:spPr>
          <a:ln/>
        </p:spPr>
      </p:sp>
      <p:sp>
        <p:nvSpPr>
          <p:cNvPr id="1208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208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52C6D1E0-9C47-4115-8A65-C879C06C09F1}" type="slidenum">
              <a:rPr lang="en-US" altLang="ja-JP" sz="1300" b="0" smtClean="0">
                <a:solidFill>
                  <a:srgbClr val="000000"/>
                </a:solidFill>
                <a:latin typeface="Times New Roman" pitchFamily="18" charset="0"/>
              </a:rPr>
              <a:pPr eaLnBrk="1" hangingPunct="1"/>
              <a:t>6</a:t>
            </a:fld>
            <a:endParaRPr lang="en-US" altLang="ja-JP" sz="1300" b="0" smtClean="0">
              <a:solidFill>
                <a:srgbClr val="000000"/>
              </a:solidFill>
              <a:latin typeface="Times New Roman" pitchFamily="18" charset="0"/>
            </a:endParaRPr>
          </a:p>
        </p:txBody>
      </p:sp>
    </p:spTree>
    <p:extLst>
      <p:ext uri="{BB962C8B-B14F-4D97-AF65-F5344CB8AC3E}">
        <p14:creationId xmlns:p14="http://schemas.microsoft.com/office/powerpoint/2010/main" val="41849983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60</a:t>
            </a:fld>
            <a:endParaRPr lang="en-US" altLang="ja-JP">
              <a:solidFill>
                <a:prstClr val="black"/>
              </a:solidFill>
            </a:endParaRPr>
          </a:p>
        </p:txBody>
      </p:sp>
    </p:spTree>
    <p:extLst>
      <p:ext uri="{BB962C8B-B14F-4D97-AF65-F5344CB8AC3E}">
        <p14:creationId xmlns:p14="http://schemas.microsoft.com/office/powerpoint/2010/main" val="1566527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61</a:t>
            </a:fld>
            <a:endParaRPr lang="en-US" altLang="ja-JP">
              <a:solidFill>
                <a:prstClr val="black"/>
              </a:solidFill>
            </a:endParaRPr>
          </a:p>
        </p:txBody>
      </p:sp>
    </p:spTree>
    <p:extLst>
      <p:ext uri="{BB962C8B-B14F-4D97-AF65-F5344CB8AC3E}">
        <p14:creationId xmlns:p14="http://schemas.microsoft.com/office/powerpoint/2010/main" val="22805957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62</a:t>
            </a:fld>
            <a:endParaRPr lang="en-US" altLang="ja-JP">
              <a:solidFill>
                <a:prstClr val="black"/>
              </a:solidFill>
            </a:endParaRPr>
          </a:p>
        </p:txBody>
      </p:sp>
    </p:spTree>
    <p:extLst>
      <p:ext uri="{BB962C8B-B14F-4D97-AF65-F5344CB8AC3E}">
        <p14:creationId xmlns:p14="http://schemas.microsoft.com/office/powerpoint/2010/main" val="1357678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63</a:t>
            </a:fld>
            <a:endParaRPr lang="en-US" altLang="ja-JP">
              <a:solidFill>
                <a:prstClr val="black"/>
              </a:solidFill>
            </a:endParaRPr>
          </a:p>
        </p:txBody>
      </p:sp>
    </p:spTree>
    <p:extLst>
      <p:ext uri="{BB962C8B-B14F-4D97-AF65-F5344CB8AC3E}">
        <p14:creationId xmlns:p14="http://schemas.microsoft.com/office/powerpoint/2010/main" val="4052057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64</a:t>
            </a:fld>
            <a:endParaRPr lang="en-US" altLang="ja-JP">
              <a:solidFill>
                <a:prstClr val="black"/>
              </a:solidFill>
            </a:endParaRPr>
          </a:p>
        </p:txBody>
      </p:sp>
    </p:spTree>
    <p:extLst>
      <p:ext uri="{BB962C8B-B14F-4D97-AF65-F5344CB8AC3E}">
        <p14:creationId xmlns:p14="http://schemas.microsoft.com/office/powerpoint/2010/main" val="570130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65</a:t>
            </a:fld>
            <a:endParaRPr lang="en-US" altLang="ja-JP">
              <a:solidFill>
                <a:prstClr val="black"/>
              </a:solidFill>
            </a:endParaRPr>
          </a:p>
        </p:txBody>
      </p:sp>
    </p:spTree>
    <p:extLst>
      <p:ext uri="{BB962C8B-B14F-4D97-AF65-F5344CB8AC3E}">
        <p14:creationId xmlns:p14="http://schemas.microsoft.com/office/powerpoint/2010/main" val="1289191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66</a:t>
            </a:fld>
            <a:endParaRPr lang="en-US" altLang="ja-JP">
              <a:solidFill>
                <a:prstClr val="black"/>
              </a:solidFill>
            </a:endParaRPr>
          </a:p>
        </p:txBody>
      </p:sp>
    </p:spTree>
    <p:extLst>
      <p:ext uri="{BB962C8B-B14F-4D97-AF65-F5344CB8AC3E}">
        <p14:creationId xmlns:p14="http://schemas.microsoft.com/office/powerpoint/2010/main" val="3778940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67</a:t>
            </a:fld>
            <a:endParaRPr lang="en-US" altLang="ja-JP">
              <a:solidFill>
                <a:prstClr val="black"/>
              </a:solidFill>
            </a:endParaRPr>
          </a:p>
        </p:txBody>
      </p:sp>
    </p:spTree>
    <p:extLst>
      <p:ext uri="{BB962C8B-B14F-4D97-AF65-F5344CB8AC3E}">
        <p14:creationId xmlns:p14="http://schemas.microsoft.com/office/powerpoint/2010/main" val="14681311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68</a:t>
            </a:fld>
            <a:endParaRPr lang="en-US" altLang="ja-JP">
              <a:solidFill>
                <a:prstClr val="black"/>
              </a:solidFill>
            </a:endParaRPr>
          </a:p>
        </p:txBody>
      </p:sp>
    </p:spTree>
    <p:extLst>
      <p:ext uri="{BB962C8B-B14F-4D97-AF65-F5344CB8AC3E}">
        <p14:creationId xmlns:p14="http://schemas.microsoft.com/office/powerpoint/2010/main" val="23645574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F8BBB1E-3BB0-4503-85A7-440DF0AFB219}" type="slidenum">
              <a:rPr lang="en-US" altLang="ja-JP" smtClean="0">
                <a:solidFill>
                  <a:prstClr val="black"/>
                </a:solidFill>
              </a:rPr>
              <a:pPr>
                <a:defRPr/>
              </a:pPr>
              <a:t>69</a:t>
            </a:fld>
            <a:endParaRPr lang="en-US" altLang="ja-JP">
              <a:solidFill>
                <a:prstClr val="black"/>
              </a:solidFill>
            </a:endParaRPr>
          </a:p>
        </p:txBody>
      </p:sp>
    </p:spTree>
    <p:extLst>
      <p:ext uri="{BB962C8B-B14F-4D97-AF65-F5344CB8AC3E}">
        <p14:creationId xmlns:p14="http://schemas.microsoft.com/office/powerpoint/2010/main" val="163859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p:cNvSpPr>
            <a:spLocks noGrp="1" noRot="1" noChangeAspect="1" noTextEdit="1"/>
          </p:cNvSpPr>
          <p:nvPr>
            <p:ph type="sldImg"/>
          </p:nvPr>
        </p:nvSpPr>
        <p:spPr>
          <a:ln/>
        </p:spPr>
      </p:sp>
      <p:sp>
        <p:nvSpPr>
          <p:cNvPr id="1218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218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534F4FC-F41E-4F97-B269-0E2B97F2098A}" type="slidenum">
              <a:rPr lang="en-US" altLang="ja-JP" sz="1300" b="0" smtClean="0">
                <a:solidFill>
                  <a:prstClr val="black"/>
                </a:solidFill>
                <a:latin typeface="Times New Roman" pitchFamily="18" charset="0"/>
              </a:rPr>
              <a:pPr eaLnBrk="1" hangingPunct="1"/>
              <a:t>7</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10214339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8BBB1E-3BB0-4503-85A7-440DF0AFB219}" type="slidenum">
              <a:rPr lang="en-US" altLang="ja-JP" smtClean="0"/>
              <a:pPr>
                <a:defRPr/>
              </a:pPr>
              <a:t>70</a:t>
            </a:fld>
            <a:endParaRPr lang="en-US" altLang="ja-JP"/>
          </a:p>
        </p:txBody>
      </p:sp>
    </p:spTree>
    <p:extLst>
      <p:ext uri="{BB962C8B-B14F-4D97-AF65-F5344CB8AC3E}">
        <p14:creationId xmlns:p14="http://schemas.microsoft.com/office/powerpoint/2010/main" val="1995086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6163" y="788988"/>
            <a:ext cx="5054600" cy="379253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71</a:t>
            </a:fld>
            <a:endParaRPr lang="en-US" altLang="ja-JP">
              <a:solidFill>
                <a:prstClr val="black"/>
              </a:solidFill>
            </a:endParaRPr>
          </a:p>
        </p:txBody>
      </p:sp>
    </p:spTree>
    <p:extLst>
      <p:ext uri="{BB962C8B-B14F-4D97-AF65-F5344CB8AC3E}">
        <p14:creationId xmlns:p14="http://schemas.microsoft.com/office/powerpoint/2010/main" val="41044531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defTabSz="952500"/>
            <a:fld id="{E9A87159-4DBF-4EC3-BA40-10DDD38FA15C}" type="slidenum">
              <a:rPr lang="en-US" altLang="ja-JP" smtClean="0"/>
              <a:pPr defTabSz="952500"/>
              <a:t>72</a:t>
            </a:fld>
            <a:endParaRPr lang="en-US" altLang="ja-JP"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ja-JP" altLang="ja-JP" smtClean="0"/>
          </a:p>
        </p:txBody>
      </p:sp>
    </p:spTree>
    <p:extLst>
      <p:ext uri="{BB962C8B-B14F-4D97-AF65-F5344CB8AC3E}">
        <p14:creationId xmlns:p14="http://schemas.microsoft.com/office/powerpoint/2010/main" val="1048858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a:ln/>
        </p:spPr>
      </p:sp>
      <p:sp>
        <p:nvSpPr>
          <p:cNvPr id="1239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239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3DB3BF39-B54D-411A-B249-2425AC5FA8AC}" type="slidenum">
              <a:rPr lang="en-US" altLang="ja-JP" sz="1300" b="0" smtClean="0">
                <a:solidFill>
                  <a:prstClr val="black"/>
                </a:solidFill>
                <a:latin typeface="Times New Roman" pitchFamily="18" charset="0"/>
              </a:rPr>
              <a:pPr eaLnBrk="1" hangingPunct="1"/>
              <a:t>8</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134581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eaLnBrk="0" hangingPunct="0">
              <a:defRPr kumimoji="1" sz="1600" b="1">
                <a:solidFill>
                  <a:schemeClr val="tx1"/>
                </a:solidFill>
                <a:latin typeface="Arial" pitchFamily="34" charset="0"/>
                <a:ea typeface="ＭＳ Ｐゴシック" pitchFamily="50" charset="-128"/>
              </a:defRPr>
            </a:lvl1pPr>
            <a:lvl2pPr marL="742950" indent="-285750" defTabSz="952500" eaLnBrk="0" hangingPunct="0">
              <a:defRPr kumimoji="1" sz="1600" b="1">
                <a:solidFill>
                  <a:schemeClr val="tx1"/>
                </a:solidFill>
                <a:latin typeface="Arial" pitchFamily="34" charset="0"/>
                <a:ea typeface="ＭＳ Ｐゴシック" pitchFamily="50" charset="-128"/>
              </a:defRPr>
            </a:lvl2pPr>
            <a:lvl3pPr marL="1143000" indent="-228600" defTabSz="952500" eaLnBrk="0" hangingPunct="0">
              <a:defRPr kumimoji="1" sz="1600" b="1">
                <a:solidFill>
                  <a:schemeClr val="tx1"/>
                </a:solidFill>
                <a:latin typeface="Arial" pitchFamily="34" charset="0"/>
                <a:ea typeface="ＭＳ Ｐゴシック" pitchFamily="50" charset="-128"/>
              </a:defRPr>
            </a:lvl3pPr>
            <a:lvl4pPr marL="1600200" indent="-228600" defTabSz="952500" eaLnBrk="0" hangingPunct="0">
              <a:defRPr kumimoji="1" sz="1600" b="1">
                <a:solidFill>
                  <a:schemeClr val="tx1"/>
                </a:solidFill>
                <a:latin typeface="Arial" pitchFamily="34" charset="0"/>
                <a:ea typeface="ＭＳ Ｐゴシック" pitchFamily="50" charset="-128"/>
              </a:defRPr>
            </a:lvl4pPr>
            <a:lvl5pPr marL="2057400" indent="-228600" defTabSz="952500" eaLnBrk="0" hangingPunct="0">
              <a:defRPr kumimoji="1" sz="1600" b="1">
                <a:solidFill>
                  <a:schemeClr val="tx1"/>
                </a:solidFill>
                <a:latin typeface="Arial" pitchFamily="34" charset="0"/>
                <a:ea typeface="ＭＳ Ｐゴシック" pitchFamily="50" charset="-128"/>
              </a:defRPr>
            </a:lvl5pPr>
            <a:lvl6pPr marL="25146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25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FD140C8-60C6-4EFA-A204-47827B6DED7F}" type="slidenum">
              <a:rPr lang="en-US" altLang="ja-JP" sz="1300" b="0" smtClean="0">
                <a:solidFill>
                  <a:srgbClr val="000000"/>
                </a:solidFill>
                <a:latin typeface="Times New Roman" pitchFamily="18" charset="0"/>
              </a:rPr>
              <a:pPr eaLnBrk="1" hangingPunct="1"/>
              <a:t>9</a:t>
            </a:fld>
            <a:endParaRPr lang="en-US" altLang="ja-JP" sz="1300" b="0" smtClean="0">
              <a:solidFill>
                <a:srgbClr val="000000"/>
              </a:solidFill>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extLst>
      <p:ext uri="{BB962C8B-B14F-4D97-AF65-F5344CB8AC3E}">
        <p14:creationId xmlns:p14="http://schemas.microsoft.com/office/powerpoint/2010/main" val="408471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49EF038-FEB9-4D06-9899-8253E6E7E007}"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A7334BB-4437-47D8-8B1E-20D3548D8A3C}"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C44EC78-5951-4810-90A3-3127A15D6FEC}" type="slidenum">
              <a:rPr lang="en-US" altLang="ja-JP"/>
              <a:pPr>
                <a:defRPr/>
              </a:pPr>
              <a:t>‹#›</a:t>
            </a:fld>
            <a:endParaRPr lang="en-US" altLang="ja-JP"/>
          </a:p>
        </p:txBody>
      </p:sp>
    </p:spTree>
    <p:extLst>
      <p:ext uri="{BB962C8B-B14F-4D97-AF65-F5344CB8AC3E}">
        <p14:creationId xmlns:p14="http://schemas.microsoft.com/office/powerpoint/2010/main" val="2253116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A0FA37D-65D5-4079-B220-4FFCBAB7FFE2}" type="slidenum">
              <a:rPr lang="en-US" altLang="ja-JP"/>
              <a:pPr>
                <a:defRPr/>
              </a:pPr>
              <a:t>‹#›</a:t>
            </a:fld>
            <a:endParaRPr lang="en-US" altLang="ja-JP"/>
          </a:p>
        </p:txBody>
      </p:sp>
    </p:spTree>
    <p:extLst>
      <p:ext uri="{BB962C8B-B14F-4D97-AF65-F5344CB8AC3E}">
        <p14:creationId xmlns:p14="http://schemas.microsoft.com/office/powerpoint/2010/main" val="153992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5A033C9-EA04-44B5-8924-CEA8B94F011D}" type="slidenum">
              <a:rPr lang="en-US" altLang="ja-JP"/>
              <a:pPr>
                <a:defRPr/>
              </a:pPr>
              <a:t>‹#›</a:t>
            </a:fld>
            <a:endParaRPr lang="en-US" altLang="ja-JP"/>
          </a:p>
        </p:txBody>
      </p:sp>
    </p:spTree>
    <p:extLst>
      <p:ext uri="{BB962C8B-B14F-4D97-AF65-F5344CB8AC3E}">
        <p14:creationId xmlns:p14="http://schemas.microsoft.com/office/powerpoint/2010/main" val="989912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9EA3E62-1D21-4DD0-BCED-6276C0FEAAED}" type="slidenum">
              <a:rPr lang="en-US" altLang="ja-JP"/>
              <a:pPr>
                <a:defRPr/>
              </a:pPr>
              <a:t>‹#›</a:t>
            </a:fld>
            <a:endParaRPr lang="en-US" altLang="ja-JP"/>
          </a:p>
        </p:txBody>
      </p:sp>
    </p:spTree>
    <p:extLst>
      <p:ext uri="{BB962C8B-B14F-4D97-AF65-F5344CB8AC3E}">
        <p14:creationId xmlns:p14="http://schemas.microsoft.com/office/powerpoint/2010/main" val="37612923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AD1B56E-55B7-4AEC-9315-C34CD31BB38F}" type="slidenum">
              <a:rPr lang="en-US" altLang="ja-JP"/>
              <a:pPr>
                <a:defRPr/>
              </a:pPr>
              <a:t>‹#›</a:t>
            </a:fld>
            <a:endParaRPr lang="en-US" altLang="ja-JP"/>
          </a:p>
        </p:txBody>
      </p:sp>
    </p:spTree>
    <p:extLst>
      <p:ext uri="{BB962C8B-B14F-4D97-AF65-F5344CB8AC3E}">
        <p14:creationId xmlns:p14="http://schemas.microsoft.com/office/powerpoint/2010/main" val="3513175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AC0F3B5-8E11-41A2-B0BD-2E6296A760DF}" type="slidenum">
              <a:rPr lang="en-US" altLang="ja-JP"/>
              <a:pPr>
                <a:defRPr/>
              </a:pPr>
              <a:t>‹#›</a:t>
            </a:fld>
            <a:endParaRPr lang="en-US" altLang="ja-JP"/>
          </a:p>
        </p:txBody>
      </p:sp>
    </p:spTree>
    <p:extLst>
      <p:ext uri="{BB962C8B-B14F-4D97-AF65-F5344CB8AC3E}">
        <p14:creationId xmlns:p14="http://schemas.microsoft.com/office/powerpoint/2010/main" val="16588291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6E3C277-7A93-411D-A921-18CC1CBCD091}" type="slidenum">
              <a:rPr lang="en-US" altLang="ja-JP"/>
              <a:pPr>
                <a:defRPr/>
              </a:pPr>
              <a:t>‹#›</a:t>
            </a:fld>
            <a:endParaRPr lang="en-US" altLang="ja-JP"/>
          </a:p>
        </p:txBody>
      </p:sp>
    </p:spTree>
    <p:extLst>
      <p:ext uri="{BB962C8B-B14F-4D97-AF65-F5344CB8AC3E}">
        <p14:creationId xmlns:p14="http://schemas.microsoft.com/office/powerpoint/2010/main" val="14777144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64"/>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28AA00B-E0D5-44E9-86EA-BE02C703B297}" type="slidenum">
              <a:rPr lang="en-US" altLang="ja-JP"/>
              <a:pPr>
                <a:defRPr/>
              </a:pPr>
              <a:t>‹#›</a:t>
            </a:fld>
            <a:endParaRPr lang="en-US" altLang="ja-JP"/>
          </a:p>
        </p:txBody>
      </p:sp>
    </p:spTree>
    <p:extLst>
      <p:ext uri="{BB962C8B-B14F-4D97-AF65-F5344CB8AC3E}">
        <p14:creationId xmlns:p14="http://schemas.microsoft.com/office/powerpoint/2010/main" val="7084922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656" y="2130530"/>
            <a:ext cx="7772688" cy="1469778"/>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312" y="3886784"/>
            <a:ext cx="6401376" cy="1751929"/>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5746360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7469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3767D38-34E7-43F5-9C0B-39FD29F143C7}" type="slidenum">
              <a:rPr lang="en-US" altLang="ja-JP"/>
              <a:pPr>
                <a:defRPr/>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1668" y="4406461"/>
            <a:ext cx="7772688" cy="1361811"/>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1668" y="2906446"/>
            <a:ext cx="7772688" cy="150000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ja-JP" altLang="en-US" smtClean="0"/>
              <a:t>マスタ テキストの書式設定</a:t>
            </a:r>
          </a:p>
        </p:txBody>
      </p:sp>
    </p:spTree>
    <p:extLst>
      <p:ext uri="{BB962C8B-B14F-4D97-AF65-F5344CB8AC3E}">
        <p14:creationId xmlns:p14="http://schemas.microsoft.com/office/powerpoint/2010/main" val="40497184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71256" y="1905960"/>
            <a:ext cx="3834488" cy="43186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4026" y="1905960"/>
            <a:ext cx="3834488" cy="43186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5206365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6625" y="274954"/>
            <a:ext cx="8230752"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6627" y="1534561"/>
            <a:ext cx="4040472" cy="640599"/>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6627" y="2175164"/>
            <a:ext cx="4040472" cy="395155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469" y="1534561"/>
            <a:ext cx="4041913" cy="640599"/>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469" y="2175164"/>
            <a:ext cx="4041913" cy="395155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937753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3842935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4405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6630" y="273522"/>
            <a:ext cx="3009107" cy="1161715"/>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211" y="273516"/>
            <a:ext cx="5112171" cy="5853196"/>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6630" y="1435228"/>
            <a:ext cx="3009107" cy="4691482"/>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ja-JP" altLang="en-US" smtClean="0"/>
              <a:t>マスタ テキストの書式設定</a:t>
            </a:r>
          </a:p>
        </p:txBody>
      </p:sp>
    </p:spTree>
    <p:extLst>
      <p:ext uri="{BB962C8B-B14F-4D97-AF65-F5344CB8AC3E}">
        <p14:creationId xmlns:p14="http://schemas.microsoft.com/office/powerpoint/2010/main" val="9530169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929" y="4800897"/>
            <a:ext cx="5486689" cy="565741"/>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929" y="613247"/>
            <a:ext cx="5486689" cy="4114224"/>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pPr lvl="0"/>
            <a:endParaRPr lang="ja-JP" altLang="en-US" noProof="0" smtClean="0"/>
          </a:p>
        </p:txBody>
      </p:sp>
      <p:sp>
        <p:nvSpPr>
          <p:cNvPr id="4" name="テキスト プレースホルダ 3"/>
          <p:cNvSpPr>
            <a:spLocks noGrp="1"/>
          </p:cNvSpPr>
          <p:nvPr>
            <p:ph type="body" sz="half" idx="2"/>
          </p:nvPr>
        </p:nvSpPr>
        <p:spPr>
          <a:xfrm>
            <a:off x="1791929" y="5366631"/>
            <a:ext cx="5486689" cy="806146"/>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ja-JP" altLang="en-US" smtClean="0"/>
              <a:t>マスタ テキストの書式設定</a:t>
            </a:r>
          </a:p>
        </p:txBody>
      </p:sp>
    </p:spTree>
    <p:extLst>
      <p:ext uri="{BB962C8B-B14F-4D97-AF65-F5344CB8AC3E}">
        <p14:creationId xmlns:p14="http://schemas.microsoft.com/office/powerpoint/2010/main" val="816723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949072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26697" y="568623"/>
            <a:ext cx="1951815" cy="5655978"/>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71256" y="568623"/>
            <a:ext cx="5717161" cy="5655978"/>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757981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4"/>
          <p:cNvSpPr>
            <a:spLocks noChangeArrowheads="1"/>
          </p:cNvSpPr>
          <p:nvPr/>
        </p:nvSpPr>
        <p:spPr bwMode="auto">
          <a:xfrm>
            <a:off x="0" y="5778500"/>
            <a:ext cx="9144000" cy="1079500"/>
          </a:xfrm>
          <a:prstGeom prst="rect">
            <a:avLst/>
          </a:prstGeom>
          <a:gradFill rotWithShape="1">
            <a:gsLst>
              <a:gs pos="0">
                <a:schemeClr val="bg1"/>
              </a:gs>
              <a:gs pos="100000">
                <a:schemeClr val="bg1">
                  <a:gamma/>
                  <a:shade val="46275"/>
                  <a:invGamma/>
                </a:schemeClr>
              </a:gs>
            </a:gsLst>
            <a:lin ang="5400000" scaled="1"/>
          </a:gradFill>
          <a:ln w="9525" algn="ctr">
            <a:noFill/>
            <a:miter lim="800000"/>
            <a:headEnd/>
            <a:tailEnd/>
          </a:ln>
          <a:effectLst/>
        </p:spPr>
        <p:txBody>
          <a:bodyPr lIns="144000" tIns="144000" rIns="144000" bIns="0" anchor="ctr"/>
          <a:lstStyle/>
          <a:p>
            <a:pPr algn="ctr">
              <a:lnSpc>
                <a:spcPct val="90000"/>
              </a:lnSpc>
              <a:defRPr/>
            </a:pPr>
            <a:endParaRPr lang="ja-JP" altLang="en-US" sz="1400">
              <a:solidFill>
                <a:srgbClr val="FFFFFF"/>
              </a:solidFill>
            </a:endParaRPr>
          </a:p>
        </p:txBody>
      </p:sp>
      <p:sp>
        <p:nvSpPr>
          <p:cNvPr id="5" name="Rectangle 5"/>
          <p:cNvSpPr>
            <a:spLocks noChangeArrowheads="1"/>
          </p:cNvSpPr>
          <p:nvPr/>
        </p:nvSpPr>
        <p:spPr bwMode="auto">
          <a:xfrm>
            <a:off x="0" y="1008063"/>
            <a:ext cx="9144000" cy="71437"/>
          </a:xfrm>
          <a:prstGeom prst="rect">
            <a:avLst/>
          </a:prstGeom>
          <a:gradFill rotWithShape="1">
            <a:gsLst>
              <a:gs pos="0">
                <a:schemeClr val="accent2"/>
              </a:gs>
              <a:gs pos="100000">
                <a:schemeClr val="bg1"/>
              </a:gs>
            </a:gsLst>
            <a:lin ang="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a:lnSpc>
                <a:spcPct val="90000"/>
              </a:lnSpc>
            </a:pPr>
            <a:endParaRPr lang="ja-JP" altLang="en-US" sz="1400" smtClean="0">
              <a:solidFill>
                <a:srgbClr val="FFFFFF"/>
              </a:solidFill>
            </a:endParaRPr>
          </a:p>
        </p:txBody>
      </p:sp>
      <p:sp>
        <p:nvSpPr>
          <p:cNvPr id="6" name="Rectangle 6"/>
          <p:cNvSpPr>
            <a:spLocks noChangeArrowheads="1"/>
          </p:cNvSpPr>
          <p:nvPr/>
        </p:nvSpPr>
        <p:spPr bwMode="auto">
          <a:xfrm>
            <a:off x="0" y="3238500"/>
            <a:ext cx="9144000" cy="71438"/>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pPr algn="ctr">
              <a:lnSpc>
                <a:spcPct val="90000"/>
              </a:lnSpc>
            </a:pPr>
            <a:endParaRPr lang="ja-JP" altLang="en-US" sz="1400" smtClean="0">
              <a:solidFill>
                <a:srgbClr val="FFFFFF"/>
              </a:solidFill>
            </a:endParaRPr>
          </a:p>
        </p:txBody>
      </p:sp>
      <p:sp>
        <p:nvSpPr>
          <p:cNvPr id="10242" name="Rectangle 2"/>
          <p:cNvSpPr>
            <a:spLocks noGrp="1" noChangeArrowheads="1"/>
          </p:cNvSpPr>
          <p:nvPr>
            <p:ph type="ctrTitle"/>
          </p:nvPr>
        </p:nvSpPr>
        <p:spPr>
          <a:xfrm>
            <a:off x="0" y="1079500"/>
            <a:ext cx="9144000" cy="2159000"/>
          </a:xfrm>
          <a:gradFill rotWithShape="1">
            <a:gsLst>
              <a:gs pos="0">
                <a:schemeClr val="bg1">
                  <a:gamma/>
                  <a:shade val="46275"/>
                  <a:invGamma/>
                </a:schemeClr>
              </a:gs>
              <a:gs pos="50000">
                <a:schemeClr val="bg1"/>
              </a:gs>
              <a:gs pos="100000">
                <a:schemeClr val="bg1">
                  <a:gamma/>
                  <a:shade val="46275"/>
                  <a:invGamma/>
                </a:schemeClr>
              </a:gs>
            </a:gsLst>
            <a:lin ang="2700000" scaled="1"/>
          </a:gradFill>
        </p:spPr>
        <p:txBody>
          <a:bodyPr/>
          <a:lstStyle>
            <a:lvl1pPr>
              <a:defRPr sz="4400"/>
            </a:lvl1pPr>
          </a:lstStyle>
          <a:p>
            <a:r>
              <a:rPr lang="ja-JP" altLang="en-US"/>
              <a:t>マスタ タイトルの書式設定</a:t>
            </a:r>
          </a:p>
        </p:txBody>
      </p:sp>
      <p:sp>
        <p:nvSpPr>
          <p:cNvPr id="10243" name="Rectangle 3"/>
          <p:cNvSpPr>
            <a:spLocks noGrp="1" noChangeArrowheads="1"/>
          </p:cNvSpPr>
          <p:nvPr>
            <p:ph type="subTitle" idx="1"/>
          </p:nvPr>
        </p:nvSpPr>
        <p:spPr>
          <a:xfrm>
            <a:off x="469900" y="3957638"/>
            <a:ext cx="8205788" cy="1800225"/>
          </a:xfrm>
        </p:spPr>
        <p:txBody>
          <a:bodyPr/>
          <a:lstStyle>
            <a:lvl1pPr marL="0" indent="0" algn="ctr">
              <a:buFont typeface="Wingdings" pitchFamily="2" charset="2"/>
              <a:buNone/>
              <a:defRPr/>
            </a:lvl1pPr>
          </a:lstStyle>
          <a:p>
            <a:r>
              <a:rPr lang="ja-JP" altLang="en-US"/>
              <a:t>マスタ サブタイトルの書式設定</a:t>
            </a:r>
          </a:p>
        </p:txBody>
      </p:sp>
    </p:spTree>
    <p:extLst>
      <p:ext uri="{BB962C8B-B14F-4D97-AF65-F5344CB8AC3E}">
        <p14:creationId xmlns:p14="http://schemas.microsoft.com/office/powerpoint/2010/main" val="3958851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64"/>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7845588-D39C-4AA9-85CC-148592DA9568}" type="slidenum">
              <a:rPr lang="en-US" altLang="ja-JP"/>
              <a:pPr>
                <a:defRPr/>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34112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1028441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69900" y="1438275"/>
            <a:ext cx="40259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438275"/>
            <a:ext cx="4027488"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794821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176459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8047126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477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549042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25250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657591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0"/>
            <a:ext cx="2286000" cy="6116638"/>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0"/>
            <a:ext cx="6705600" cy="6116638"/>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39903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5ED1932-EDC4-4660-AF71-503A443E95D5}" type="slidenum">
              <a:rPr lang="en-US" altLang="ja-JP"/>
              <a:pPr>
                <a:defRPr/>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74C3BAC6-EC60-47BE-B29B-9183B9111086}" type="slidenum">
              <a:rPr lang="en-US" altLang="ja-JP"/>
              <a:pPr>
                <a:defRPr/>
              </a:pPr>
              <a:t>‹#›</a:t>
            </a:fld>
            <a:endParaRPr lang="en-US" altLang="ja-JP"/>
          </a:p>
        </p:txBody>
      </p:sp>
    </p:spTree>
    <p:extLst>
      <p:ext uri="{BB962C8B-B14F-4D97-AF65-F5344CB8AC3E}">
        <p14:creationId xmlns:p14="http://schemas.microsoft.com/office/powerpoint/2010/main" val="21144993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0610E980-7AFA-4781-B97E-E1C39DD661CD}" type="slidenum">
              <a:rPr lang="en-US" altLang="ja-JP"/>
              <a:pPr>
                <a:defRPr/>
              </a:pPr>
              <a:t>‹#›</a:t>
            </a:fld>
            <a:endParaRPr lang="en-US" altLang="ja-JP"/>
          </a:p>
        </p:txBody>
      </p:sp>
    </p:spTree>
    <p:extLst>
      <p:ext uri="{BB962C8B-B14F-4D97-AF65-F5344CB8AC3E}">
        <p14:creationId xmlns:p14="http://schemas.microsoft.com/office/powerpoint/2010/main" val="6992655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D0FA449B-8F2F-4249-9CB8-3FF96F536910}" type="slidenum">
              <a:rPr lang="en-US" altLang="ja-JP"/>
              <a:pPr>
                <a:defRPr/>
              </a:pPr>
              <a:t>‹#›</a:t>
            </a:fld>
            <a:endParaRPr lang="en-US" altLang="ja-JP"/>
          </a:p>
        </p:txBody>
      </p:sp>
    </p:spTree>
    <p:extLst>
      <p:ext uri="{BB962C8B-B14F-4D97-AF65-F5344CB8AC3E}">
        <p14:creationId xmlns:p14="http://schemas.microsoft.com/office/powerpoint/2010/main" val="38622475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76F47416-9568-4775-86D0-5AC02E9820C3}" type="slidenum">
              <a:rPr lang="en-US" altLang="ja-JP"/>
              <a:pPr>
                <a:defRPr/>
              </a:pPr>
              <a:t>‹#›</a:t>
            </a:fld>
            <a:endParaRPr lang="en-US" altLang="ja-JP"/>
          </a:p>
        </p:txBody>
      </p:sp>
    </p:spTree>
    <p:extLst>
      <p:ext uri="{BB962C8B-B14F-4D97-AF65-F5344CB8AC3E}">
        <p14:creationId xmlns:p14="http://schemas.microsoft.com/office/powerpoint/2010/main" val="39071703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EAA99877-1090-4952-8486-86BC0B26D9FD}" type="slidenum">
              <a:rPr lang="en-US" altLang="ja-JP"/>
              <a:pPr>
                <a:defRPr/>
              </a:pPr>
              <a:t>‹#›</a:t>
            </a:fld>
            <a:endParaRPr lang="en-US" altLang="ja-JP"/>
          </a:p>
        </p:txBody>
      </p:sp>
    </p:spTree>
    <p:extLst>
      <p:ext uri="{BB962C8B-B14F-4D97-AF65-F5344CB8AC3E}">
        <p14:creationId xmlns:p14="http://schemas.microsoft.com/office/powerpoint/2010/main" val="1210961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B9279527-725F-46BD-9A9B-A11FF307FDBA}" type="slidenum">
              <a:rPr lang="en-US" altLang="ja-JP"/>
              <a:pPr>
                <a:defRPr/>
              </a:pPr>
              <a:t>‹#›</a:t>
            </a:fld>
            <a:endParaRPr lang="en-US" altLang="ja-JP"/>
          </a:p>
        </p:txBody>
      </p:sp>
    </p:spTree>
    <p:extLst>
      <p:ext uri="{BB962C8B-B14F-4D97-AF65-F5344CB8AC3E}">
        <p14:creationId xmlns:p14="http://schemas.microsoft.com/office/powerpoint/2010/main" val="4293501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ED0BF0CB-5295-4812-9107-E51B1268DDA5}" type="slidenum">
              <a:rPr lang="en-US" altLang="ja-JP"/>
              <a:pPr>
                <a:defRPr/>
              </a:pPr>
              <a:t>‹#›</a:t>
            </a:fld>
            <a:endParaRPr lang="en-US" altLang="ja-JP"/>
          </a:p>
        </p:txBody>
      </p:sp>
    </p:spTree>
    <p:extLst>
      <p:ext uri="{BB962C8B-B14F-4D97-AF65-F5344CB8AC3E}">
        <p14:creationId xmlns:p14="http://schemas.microsoft.com/office/powerpoint/2010/main" val="3460014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EC8CBC2B-A3F9-4C33-8424-8B56965760A9}" type="slidenum">
              <a:rPr lang="en-US" altLang="ja-JP"/>
              <a:pPr>
                <a:defRPr/>
              </a:pPr>
              <a:t>‹#›</a:t>
            </a:fld>
            <a:endParaRPr lang="en-US" altLang="ja-JP"/>
          </a:p>
        </p:txBody>
      </p:sp>
    </p:spTree>
    <p:extLst>
      <p:ext uri="{BB962C8B-B14F-4D97-AF65-F5344CB8AC3E}">
        <p14:creationId xmlns:p14="http://schemas.microsoft.com/office/powerpoint/2010/main" val="29209479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4627BC28-8993-45AE-A12D-179109724789}" type="slidenum">
              <a:rPr lang="en-US" altLang="ja-JP"/>
              <a:pPr>
                <a:defRPr/>
              </a:pPr>
              <a:t>‹#›</a:t>
            </a:fld>
            <a:endParaRPr lang="en-US" altLang="ja-JP"/>
          </a:p>
        </p:txBody>
      </p:sp>
    </p:spTree>
    <p:extLst>
      <p:ext uri="{BB962C8B-B14F-4D97-AF65-F5344CB8AC3E}">
        <p14:creationId xmlns:p14="http://schemas.microsoft.com/office/powerpoint/2010/main" val="32143646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AAA05AF4-FC1E-4672-A179-C7DA0DB295E6}" type="slidenum">
              <a:rPr lang="en-US" altLang="ja-JP"/>
              <a:pPr>
                <a:defRPr/>
              </a:pPr>
              <a:t>‹#›</a:t>
            </a:fld>
            <a:endParaRPr lang="en-US" altLang="ja-JP"/>
          </a:p>
        </p:txBody>
      </p:sp>
    </p:spTree>
    <p:extLst>
      <p:ext uri="{BB962C8B-B14F-4D97-AF65-F5344CB8AC3E}">
        <p14:creationId xmlns:p14="http://schemas.microsoft.com/office/powerpoint/2010/main" val="32775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157CF10-09C0-4AFD-825F-5D788FDA6797}" type="slidenum">
              <a:rPr lang="en-US" altLang="ja-JP"/>
              <a:pPr>
                <a:defRPr/>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itchFamily="34" charset="0"/>
                <a:ea typeface="ＭＳ Ｐゴシック" pitchFamily="50" charset="-128"/>
              </a:defRPr>
            </a:lvl1pPr>
          </a:lstStyle>
          <a:p>
            <a:pPr>
              <a:defRPr/>
            </a:pPr>
            <a:fld id="{A5AEC560-8905-4ADA-9140-3D15394EFD68}" type="slidenum">
              <a:rPr lang="en-US" altLang="ja-JP"/>
              <a:pPr>
                <a:defRPr/>
              </a:pPr>
              <a:t>‹#›</a:t>
            </a:fld>
            <a:endParaRPr lang="en-US" altLang="ja-JP"/>
          </a:p>
        </p:txBody>
      </p:sp>
    </p:spTree>
    <p:extLst>
      <p:ext uri="{BB962C8B-B14F-4D97-AF65-F5344CB8AC3E}">
        <p14:creationId xmlns:p14="http://schemas.microsoft.com/office/powerpoint/2010/main" val="9468891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01E4A47-4A88-44F5-BDBA-E7BE812C2AB9}" type="slidenum">
              <a:rPr lang="en-US" altLang="ja-JP"/>
              <a:pPr>
                <a:defRPr/>
              </a:pPr>
              <a:t>‹#›</a:t>
            </a:fld>
            <a:endParaRPr lang="en-US" altLang="ja-JP"/>
          </a:p>
        </p:txBody>
      </p:sp>
    </p:spTree>
    <p:extLst>
      <p:ext uri="{BB962C8B-B14F-4D97-AF65-F5344CB8AC3E}">
        <p14:creationId xmlns:p14="http://schemas.microsoft.com/office/powerpoint/2010/main" val="30978304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F79090-922D-48BB-A582-2E4645CB37F7}" type="slidenum">
              <a:rPr lang="en-US" altLang="ja-JP"/>
              <a:pPr>
                <a:defRPr/>
              </a:pPr>
              <a:t>‹#›</a:t>
            </a:fld>
            <a:endParaRPr lang="en-US" altLang="ja-JP"/>
          </a:p>
        </p:txBody>
      </p:sp>
    </p:spTree>
    <p:extLst>
      <p:ext uri="{BB962C8B-B14F-4D97-AF65-F5344CB8AC3E}">
        <p14:creationId xmlns:p14="http://schemas.microsoft.com/office/powerpoint/2010/main" val="28845793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B178212-85BC-46BA-98FE-A0E622403342}" type="slidenum">
              <a:rPr lang="en-US" altLang="ja-JP"/>
              <a:pPr>
                <a:defRPr/>
              </a:pPr>
              <a:t>‹#›</a:t>
            </a:fld>
            <a:endParaRPr lang="en-US" altLang="ja-JP"/>
          </a:p>
        </p:txBody>
      </p:sp>
    </p:spTree>
    <p:extLst>
      <p:ext uri="{BB962C8B-B14F-4D97-AF65-F5344CB8AC3E}">
        <p14:creationId xmlns:p14="http://schemas.microsoft.com/office/powerpoint/2010/main" val="40478946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5035E03-E630-4FAF-B443-E9EBDC0AB351}" type="slidenum">
              <a:rPr lang="en-US" altLang="ja-JP"/>
              <a:pPr>
                <a:defRPr/>
              </a:pPr>
              <a:t>‹#›</a:t>
            </a:fld>
            <a:endParaRPr lang="en-US" altLang="ja-JP"/>
          </a:p>
        </p:txBody>
      </p:sp>
    </p:spTree>
    <p:extLst>
      <p:ext uri="{BB962C8B-B14F-4D97-AF65-F5344CB8AC3E}">
        <p14:creationId xmlns:p14="http://schemas.microsoft.com/office/powerpoint/2010/main" val="20241379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4110EE2-3D2F-401F-936C-36990E5B2394}" type="slidenum">
              <a:rPr lang="en-US" altLang="ja-JP"/>
              <a:pPr>
                <a:defRPr/>
              </a:pPr>
              <a:t>‹#›</a:t>
            </a:fld>
            <a:endParaRPr lang="en-US" altLang="ja-JP"/>
          </a:p>
        </p:txBody>
      </p:sp>
    </p:spTree>
    <p:extLst>
      <p:ext uri="{BB962C8B-B14F-4D97-AF65-F5344CB8AC3E}">
        <p14:creationId xmlns:p14="http://schemas.microsoft.com/office/powerpoint/2010/main" val="28700276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D8B074E-EA17-45D8-BC48-7672AE45B1E9}" type="slidenum">
              <a:rPr lang="en-US" altLang="ja-JP"/>
              <a:pPr>
                <a:defRPr/>
              </a:pPr>
              <a:t>‹#›</a:t>
            </a:fld>
            <a:endParaRPr lang="en-US" altLang="ja-JP"/>
          </a:p>
        </p:txBody>
      </p:sp>
    </p:spTree>
    <p:extLst>
      <p:ext uri="{BB962C8B-B14F-4D97-AF65-F5344CB8AC3E}">
        <p14:creationId xmlns:p14="http://schemas.microsoft.com/office/powerpoint/2010/main" val="31202740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3FC2BDE-0B0B-45CE-BE47-8708ED262CC7}" type="slidenum">
              <a:rPr lang="en-US" altLang="ja-JP"/>
              <a:pPr>
                <a:defRPr/>
              </a:pPr>
              <a:t>‹#›</a:t>
            </a:fld>
            <a:endParaRPr lang="en-US" altLang="ja-JP"/>
          </a:p>
        </p:txBody>
      </p:sp>
    </p:spTree>
    <p:extLst>
      <p:ext uri="{BB962C8B-B14F-4D97-AF65-F5344CB8AC3E}">
        <p14:creationId xmlns:p14="http://schemas.microsoft.com/office/powerpoint/2010/main" val="38144545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34E660C-C387-4862-8D13-86C8D02045D0}" type="slidenum">
              <a:rPr lang="en-US" altLang="ja-JP"/>
              <a:pPr>
                <a:defRPr/>
              </a:pPr>
              <a:t>‹#›</a:t>
            </a:fld>
            <a:endParaRPr lang="en-US" altLang="ja-JP"/>
          </a:p>
        </p:txBody>
      </p:sp>
    </p:spTree>
    <p:extLst>
      <p:ext uri="{BB962C8B-B14F-4D97-AF65-F5344CB8AC3E}">
        <p14:creationId xmlns:p14="http://schemas.microsoft.com/office/powerpoint/2010/main" val="11470470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0A1F4A2-35A8-485D-B2FB-63BC3A95D3BC}" type="slidenum">
              <a:rPr lang="en-US" altLang="ja-JP"/>
              <a:pPr>
                <a:defRPr/>
              </a:pPr>
              <a:t>‹#›</a:t>
            </a:fld>
            <a:endParaRPr lang="en-US" altLang="ja-JP"/>
          </a:p>
        </p:txBody>
      </p:sp>
    </p:spTree>
    <p:extLst>
      <p:ext uri="{BB962C8B-B14F-4D97-AF65-F5344CB8AC3E}">
        <p14:creationId xmlns:p14="http://schemas.microsoft.com/office/powerpoint/2010/main" val="1568904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7B373E8-5FC6-4F71-9838-8CD47C16E89D}" type="slidenum">
              <a:rPr lang="en-US" altLang="ja-JP"/>
              <a:pPr>
                <a:defRPr/>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B74340-3D73-417F-8BA9-6B7BDC223B0E}" type="slidenum">
              <a:rPr lang="en-US" altLang="ja-JP"/>
              <a:pPr>
                <a:defRPr/>
              </a:pPr>
              <a:t>‹#›</a:t>
            </a:fld>
            <a:endParaRPr lang="en-US" altLang="ja-JP"/>
          </a:p>
        </p:txBody>
      </p:sp>
    </p:spTree>
    <p:extLst>
      <p:ext uri="{BB962C8B-B14F-4D97-AF65-F5344CB8AC3E}">
        <p14:creationId xmlns:p14="http://schemas.microsoft.com/office/powerpoint/2010/main" val="15929184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A798D7F-5527-4687-9AC2-01A435EA431F}" type="slidenum">
              <a:rPr lang="en-US" altLang="ja-JP"/>
              <a:pPr>
                <a:defRPr/>
              </a:pPr>
              <a:t>‹#›</a:t>
            </a:fld>
            <a:endParaRPr lang="en-US" altLang="ja-JP"/>
          </a:p>
        </p:txBody>
      </p:sp>
    </p:spTree>
    <p:extLst>
      <p:ext uri="{BB962C8B-B14F-4D97-AF65-F5344CB8AC3E}">
        <p14:creationId xmlns:p14="http://schemas.microsoft.com/office/powerpoint/2010/main" val="40402273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D352A0F-C5F4-44D5-8F1F-5C0C94147604}" type="slidenum">
              <a:rPr lang="en-US" altLang="ja-JP"/>
              <a:pPr>
                <a:defRPr/>
              </a:pPr>
              <a:t>‹#›</a:t>
            </a:fld>
            <a:endParaRPr lang="en-US" altLang="ja-JP"/>
          </a:p>
        </p:txBody>
      </p:sp>
    </p:spTree>
    <p:extLst>
      <p:ext uri="{BB962C8B-B14F-4D97-AF65-F5344CB8AC3E}">
        <p14:creationId xmlns:p14="http://schemas.microsoft.com/office/powerpoint/2010/main" val="33353060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ED79ED9D-6B3A-4933-B6DF-D4B396C7CC89}" type="slidenum">
              <a:rPr lang="en-US" altLang="ja-JP"/>
              <a:pPr>
                <a:defRPr/>
              </a:pPr>
              <a:t>‹#›</a:t>
            </a:fld>
            <a:endParaRPr lang="en-US" altLang="ja-JP"/>
          </a:p>
        </p:txBody>
      </p:sp>
    </p:spTree>
    <p:extLst>
      <p:ext uri="{BB962C8B-B14F-4D97-AF65-F5344CB8AC3E}">
        <p14:creationId xmlns:p14="http://schemas.microsoft.com/office/powerpoint/2010/main" val="28503223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6C1D8BE4-28D9-4293-B5AB-2AA2034775E7}" type="slidenum">
              <a:rPr lang="en-US" altLang="ja-JP"/>
              <a:pPr>
                <a:defRPr/>
              </a:pPr>
              <a:t>‹#›</a:t>
            </a:fld>
            <a:endParaRPr lang="en-US" altLang="ja-JP"/>
          </a:p>
        </p:txBody>
      </p:sp>
    </p:spTree>
    <p:extLst>
      <p:ext uri="{BB962C8B-B14F-4D97-AF65-F5344CB8AC3E}">
        <p14:creationId xmlns:p14="http://schemas.microsoft.com/office/powerpoint/2010/main" val="32960994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86321F1B-BD60-4E18-BD3C-D584E32622A6}" type="slidenum">
              <a:rPr lang="en-US" altLang="ja-JP"/>
              <a:pPr>
                <a:defRPr/>
              </a:pPr>
              <a:t>‹#›</a:t>
            </a:fld>
            <a:endParaRPr lang="en-US" altLang="ja-JP"/>
          </a:p>
        </p:txBody>
      </p:sp>
    </p:spTree>
    <p:extLst>
      <p:ext uri="{BB962C8B-B14F-4D97-AF65-F5344CB8AC3E}">
        <p14:creationId xmlns:p14="http://schemas.microsoft.com/office/powerpoint/2010/main" val="8273612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vl1pPr>
          </a:lstStyle>
          <a:p>
            <a:pPr>
              <a:defRPr/>
            </a:pPr>
            <a:fld id="{C5B6F64D-11C1-454A-BECA-D224676483DF}" type="slidenum">
              <a:rPr lang="en-US" altLang="ja-JP"/>
              <a:pPr>
                <a:defRPr/>
              </a:pPr>
              <a:t>‹#›</a:t>
            </a:fld>
            <a:endParaRPr lang="en-US" altLang="ja-JP"/>
          </a:p>
        </p:txBody>
      </p:sp>
    </p:spTree>
    <p:extLst>
      <p:ext uri="{BB962C8B-B14F-4D97-AF65-F5344CB8AC3E}">
        <p14:creationId xmlns:p14="http://schemas.microsoft.com/office/powerpoint/2010/main" val="14542358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b="1"/>
            </a:lvl1pPr>
          </a:lstStyle>
          <a:p>
            <a:pPr>
              <a:defRPr/>
            </a:pPr>
            <a:endParaRPr lang="en-US" altLang="ja-JP"/>
          </a:p>
        </p:txBody>
      </p:sp>
      <p:sp>
        <p:nvSpPr>
          <p:cNvPr id="8"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b="1"/>
            </a:lvl1pPr>
          </a:lstStyle>
          <a:p>
            <a:pPr>
              <a:defRPr/>
            </a:pPr>
            <a:fld id="{A6E153EC-1089-4F62-8A1F-B7B7A9E2DC0A}" type="slidenum">
              <a:rPr lang="en-US" altLang="ja-JP"/>
              <a:pPr>
                <a:defRPr/>
              </a:pPr>
              <a:t>‹#›</a:t>
            </a:fld>
            <a:endParaRPr lang="en-US" altLang="ja-JP"/>
          </a:p>
        </p:txBody>
      </p:sp>
    </p:spTree>
    <p:extLst>
      <p:ext uri="{BB962C8B-B14F-4D97-AF65-F5344CB8AC3E}">
        <p14:creationId xmlns:p14="http://schemas.microsoft.com/office/powerpoint/2010/main" val="16634969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defRPr b="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lvl1pPr>
          </a:lstStyle>
          <a:p>
            <a:pPr>
              <a:defRPr/>
            </a:pPr>
            <a:fld id="{7E6DE0F5-4732-471A-87C8-0E4B86BC0B3B}" type="slidenum">
              <a:rPr lang="en-US" altLang="ja-JP"/>
              <a:pPr>
                <a:defRPr/>
              </a:pPr>
              <a:t>‹#›</a:t>
            </a:fld>
            <a:endParaRPr lang="en-US" altLang="ja-JP"/>
          </a:p>
        </p:txBody>
      </p:sp>
    </p:spTree>
    <p:extLst>
      <p:ext uri="{BB962C8B-B14F-4D97-AF65-F5344CB8AC3E}">
        <p14:creationId xmlns:p14="http://schemas.microsoft.com/office/powerpoint/2010/main" val="40929222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ltLang="ja-JP"/>
          </a:p>
        </p:txBody>
      </p:sp>
      <p:sp>
        <p:nvSpPr>
          <p:cNvPr id="3"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b="1"/>
            </a:lvl1pPr>
          </a:lstStyle>
          <a:p>
            <a:pPr>
              <a:defRPr/>
            </a:pPr>
            <a:fld id="{D3048D2A-E5C9-40A0-B40F-388A91139C5A}" type="slidenum">
              <a:rPr lang="en-US" altLang="ja-JP"/>
              <a:pPr>
                <a:defRPr/>
              </a:pPr>
              <a:t>‹#›</a:t>
            </a:fld>
            <a:endParaRPr lang="en-US" altLang="ja-JP"/>
          </a:p>
        </p:txBody>
      </p:sp>
    </p:spTree>
    <p:extLst>
      <p:ext uri="{BB962C8B-B14F-4D97-AF65-F5344CB8AC3E}">
        <p14:creationId xmlns:p14="http://schemas.microsoft.com/office/powerpoint/2010/main" val="3426456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09D4918-3423-426E-A509-F70B326927D7}" type="slidenum">
              <a:rPr lang="en-US" altLang="ja-JP"/>
              <a:pPr>
                <a:defRPr/>
              </a:pPr>
              <a:t>‹#›</a:t>
            </a:fld>
            <a:endParaRPr lang="en-US"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vl1pPr>
          </a:lstStyle>
          <a:p>
            <a:pPr>
              <a:defRPr/>
            </a:pPr>
            <a:fld id="{AB09AB9E-7D3C-47E8-89A9-58130D7D2B44}" type="slidenum">
              <a:rPr lang="en-US" altLang="ja-JP"/>
              <a:pPr>
                <a:defRPr/>
              </a:pPr>
              <a:t>‹#›</a:t>
            </a:fld>
            <a:endParaRPr lang="en-US" altLang="ja-JP"/>
          </a:p>
        </p:txBody>
      </p:sp>
    </p:spTree>
    <p:extLst>
      <p:ext uri="{BB962C8B-B14F-4D97-AF65-F5344CB8AC3E}">
        <p14:creationId xmlns:p14="http://schemas.microsoft.com/office/powerpoint/2010/main" val="13789914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vl1pPr>
          </a:lstStyle>
          <a:p>
            <a:pPr>
              <a:defRPr/>
            </a:pPr>
            <a:fld id="{369A588C-03E5-4746-8688-A4FD7E02E2FC}" type="slidenum">
              <a:rPr lang="en-US" altLang="ja-JP"/>
              <a:pPr>
                <a:defRPr/>
              </a:pPr>
              <a:t>‹#›</a:t>
            </a:fld>
            <a:endParaRPr lang="en-US" altLang="ja-JP"/>
          </a:p>
        </p:txBody>
      </p:sp>
    </p:spTree>
    <p:extLst>
      <p:ext uri="{BB962C8B-B14F-4D97-AF65-F5344CB8AC3E}">
        <p14:creationId xmlns:p14="http://schemas.microsoft.com/office/powerpoint/2010/main" val="22667364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A9517065-B679-408C-9178-122F97DDDE9F}" type="slidenum">
              <a:rPr lang="en-US" altLang="ja-JP"/>
              <a:pPr>
                <a:defRPr/>
              </a:pPr>
              <a:t>‹#›</a:t>
            </a:fld>
            <a:endParaRPr lang="en-US" altLang="ja-JP"/>
          </a:p>
        </p:txBody>
      </p:sp>
    </p:spTree>
    <p:extLst>
      <p:ext uri="{BB962C8B-B14F-4D97-AF65-F5344CB8AC3E}">
        <p14:creationId xmlns:p14="http://schemas.microsoft.com/office/powerpoint/2010/main" val="19317065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E9598168-C6FD-449E-ADCA-A0370F27F607}" type="slidenum">
              <a:rPr lang="en-US" altLang="ja-JP"/>
              <a:pPr>
                <a:defRPr/>
              </a:pPr>
              <a:t>‹#›</a:t>
            </a:fld>
            <a:endParaRPr lang="en-US" altLang="ja-JP"/>
          </a:p>
        </p:txBody>
      </p:sp>
    </p:spTree>
    <p:extLst>
      <p:ext uri="{BB962C8B-B14F-4D97-AF65-F5344CB8AC3E}">
        <p14:creationId xmlns:p14="http://schemas.microsoft.com/office/powerpoint/2010/main" val="21217793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64"/>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b="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lvl1pPr>
          </a:lstStyle>
          <a:p>
            <a:pPr>
              <a:defRPr/>
            </a:pPr>
            <a:fld id="{2F4EB6A7-B29C-4571-8B22-8EB433B091BC}" type="slidenum">
              <a:rPr lang="en-US" altLang="ja-JP"/>
              <a:pPr>
                <a:defRPr/>
              </a:pPr>
              <a:t>‹#›</a:t>
            </a:fld>
            <a:endParaRPr lang="en-US" altLang="ja-JP"/>
          </a:p>
        </p:txBody>
      </p:sp>
    </p:spTree>
    <p:extLst>
      <p:ext uri="{BB962C8B-B14F-4D97-AF65-F5344CB8AC3E}">
        <p14:creationId xmlns:p14="http://schemas.microsoft.com/office/powerpoint/2010/main" val="19365878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30649A56-F519-4D84-B84D-824F0F6C8C87}" type="slidenum">
              <a:rPr lang="en-US" altLang="ja-JP"/>
              <a:pPr>
                <a:defRPr/>
              </a:pPr>
              <a:t>‹#›</a:t>
            </a:fld>
            <a:endParaRPr lang="en-US" altLang="ja-JP"/>
          </a:p>
        </p:txBody>
      </p:sp>
    </p:spTree>
    <p:extLst>
      <p:ext uri="{BB962C8B-B14F-4D97-AF65-F5344CB8AC3E}">
        <p14:creationId xmlns:p14="http://schemas.microsoft.com/office/powerpoint/2010/main" val="23961522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20CC8B6B-518F-4BC5-8F31-64464A12D59A}" type="slidenum">
              <a:rPr lang="en-US" altLang="ja-JP"/>
              <a:pPr>
                <a:defRPr/>
              </a:pPr>
              <a:t>‹#›</a:t>
            </a:fld>
            <a:endParaRPr lang="en-US" altLang="ja-JP"/>
          </a:p>
        </p:txBody>
      </p:sp>
    </p:spTree>
    <p:extLst>
      <p:ext uri="{BB962C8B-B14F-4D97-AF65-F5344CB8AC3E}">
        <p14:creationId xmlns:p14="http://schemas.microsoft.com/office/powerpoint/2010/main" val="39274036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908"/>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89"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800E844-30BD-4F83-BCBF-9AE9F2EBF23D}" type="slidenum">
              <a:rPr lang="en-US" altLang="ja-JP"/>
              <a:pPr>
                <a:defRPr/>
              </a:pPr>
              <a:t>‹#›</a:t>
            </a:fld>
            <a:endParaRPr lang="en-US" altLang="ja-JP"/>
          </a:p>
        </p:txBody>
      </p:sp>
    </p:spTree>
    <p:extLst>
      <p:ext uri="{BB962C8B-B14F-4D97-AF65-F5344CB8AC3E}">
        <p14:creationId xmlns:p14="http://schemas.microsoft.com/office/powerpoint/2010/main" val="8793315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773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3127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D6ADEEDE-9A15-40EE-BC30-1F10BD30FFA8}" type="slidenum">
              <a:rPr lang="en-US" altLang="ja-JP"/>
              <a:pPr>
                <a:defRPr/>
              </a:pPr>
              <a:t>‹#›</a:t>
            </a:fld>
            <a:endParaRPr lang="en-US" altLang="ja-JP"/>
          </a:p>
        </p:txBody>
      </p:sp>
    </p:spTree>
    <p:extLst>
      <p:ext uri="{BB962C8B-B14F-4D97-AF65-F5344CB8AC3E}">
        <p14:creationId xmlns:p14="http://schemas.microsoft.com/office/powerpoint/2010/main" val="37587885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79" y="1535113"/>
            <a:ext cx="40414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79" y="2174875"/>
            <a:ext cx="40414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E6A14FC6-C91B-4586-9946-DF6F6787780B}" type="slidenum">
              <a:rPr lang="en-US" altLang="ja-JP"/>
              <a:pPr>
                <a:defRPr/>
              </a:pPr>
              <a:t>‹#›</a:t>
            </a:fld>
            <a:endParaRPr lang="en-US" altLang="ja-JP"/>
          </a:p>
        </p:txBody>
      </p:sp>
    </p:spTree>
    <p:extLst>
      <p:ext uri="{BB962C8B-B14F-4D97-AF65-F5344CB8AC3E}">
        <p14:creationId xmlns:p14="http://schemas.microsoft.com/office/powerpoint/2010/main" val="1065020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765131C0-E032-4B4F-A496-69235B733768}" type="slidenum">
              <a:rPr lang="en-US" altLang="ja-JP"/>
              <a:pPr>
                <a:defRPr/>
              </a:pPr>
              <a:t>‹#›</a:t>
            </a:fld>
            <a:endParaRPr lang="en-US" altLang="ja-JP"/>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2317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09F4CF58-4964-49FF-BFEA-08B03D9D0B7C}" type="slidenum">
              <a:rPr lang="en-US" altLang="ja-JP"/>
              <a:pPr>
                <a:defRPr/>
              </a:pPr>
              <a:t>‹#›</a:t>
            </a:fld>
            <a:endParaRPr lang="en-US" altLang="ja-JP"/>
          </a:p>
        </p:txBody>
      </p:sp>
    </p:spTree>
    <p:extLst>
      <p:ext uri="{BB962C8B-B14F-4D97-AF65-F5344CB8AC3E}">
        <p14:creationId xmlns:p14="http://schemas.microsoft.com/office/powerpoint/2010/main" val="2558496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489"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757"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47420B34-B71A-4B1C-B73D-C7D5AFD1450C}" type="slidenum">
              <a:rPr lang="en-US" altLang="ja-JP"/>
              <a:pPr>
                <a:defRPr/>
              </a:pPr>
              <a:t>‹#›</a:t>
            </a:fld>
            <a:endParaRPr lang="en-US" altLang="ja-JP"/>
          </a:p>
        </p:txBody>
      </p:sp>
    </p:spTree>
    <p:extLst>
      <p:ext uri="{BB962C8B-B14F-4D97-AF65-F5344CB8AC3E}">
        <p14:creationId xmlns:p14="http://schemas.microsoft.com/office/powerpoint/2010/main" val="31500694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2ED83376-51D9-4B30-A645-1956A1627B12}" type="slidenum">
              <a:rPr lang="en-US" altLang="ja-JP"/>
              <a:pPr>
                <a:defRPr/>
              </a:pPr>
              <a:t>‹#›</a:t>
            </a:fld>
            <a:endParaRPr lang="en-US" altLang="ja-JP"/>
          </a:p>
        </p:txBody>
      </p:sp>
    </p:spTree>
    <p:extLst>
      <p:ext uri="{BB962C8B-B14F-4D97-AF65-F5344CB8AC3E}">
        <p14:creationId xmlns:p14="http://schemas.microsoft.com/office/powerpoint/2010/main" val="7843941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1ED9DD0B-738B-49EF-AB66-CF2843121608}" type="slidenum">
              <a:rPr lang="en-US" altLang="ja-JP"/>
              <a:pPr>
                <a:defRPr/>
              </a:pPr>
              <a:t>‹#›</a:t>
            </a:fld>
            <a:endParaRPr lang="en-US" altLang="ja-JP"/>
          </a:p>
        </p:txBody>
      </p:sp>
    </p:spTree>
    <p:extLst>
      <p:ext uri="{BB962C8B-B14F-4D97-AF65-F5344CB8AC3E}">
        <p14:creationId xmlns:p14="http://schemas.microsoft.com/office/powerpoint/2010/main" val="29295000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57438" y="533400"/>
            <a:ext cx="1960033" cy="5562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77333" y="533400"/>
            <a:ext cx="5744635" cy="5562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2E8DEF19-0018-4264-81AE-8DFC3953239B}" type="slidenum">
              <a:rPr lang="en-US" altLang="ja-JP"/>
              <a:pPr>
                <a:defRPr/>
              </a:pPr>
              <a:t>‹#›</a:t>
            </a:fld>
            <a:endParaRPr lang="en-US" altLang="ja-JP"/>
          </a:p>
        </p:txBody>
      </p:sp>
    </p:spTree>
    <p:extLst>
      <p:ext uri="{BB962C8B-B14F-4D97-AF65-F5344CB8AC3E}">
        <p14:creationId xmlns:p14="http://schemas.microsoft.com/office/powerpoint/2010/main" val="27016084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259F6-06BE-4A6D-817B-8D7122D5AB6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43635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CD8B0-87E4-4A50-9F8B-0867222059E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11664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A3EB1-B66A-4CE5-8FCF-F5AEED489A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452470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65D15-0259-4A98-9601-E56DCAFEA4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91026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E62CD7C-0BE7-4ED4-A747-AFCD4B4AF310}" type="slidenum">
              <a:rPr lang="en-US" altLang="ja-JP"/>
              <a:pPr>
                <a:defRPr/>
              </a:pPr>
              <a:t>‹#›</a:t>
            </a:fld>
            <a:endParaRPr lang="en-US" altLang="ja-JP"/>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B3FEB5-35B9-478E-9DC7-B1B9AAC3C8B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01751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DE03EB-49CA-4670-84CA-5CDF6C845E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42304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BC2661-32EF-49D4-9305-A17B4987695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924416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E939A-EE17-40D9-80F6-169B4236AEA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63572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D06DE9-4EDB-44B9-AE5C-F74B7B9305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288148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B1E143-364E-4D00-98F5-381029E1C7B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27729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27B4B-B806-418B-A33E-48C6E1681CB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32221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23102B-A33C-48A0-9CD0-75CA7D8C0A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768865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AB2EC2C-1768-4A40-872E-58907825A270}" type="slidenum">
              <a:rPr lang="en-US" altLang="ja-JP"/>
              <a:pPr>
                <a:defRPr/>
              </a:pPr>
              <a:t>‹#›</a:t>
            </a:fld>
            <a:endParaRPr lang="en-US" altLang="ja-JP"/>
          </a:p>
        </p:txBody>
      </p:sp>
    </p:spTree>
    <p:extLst>
      <p:ext uri="{BB962C8B-B14F-4D97-AF65-F5344CB8AC3E}">
        <p14:creationId xmlns:p14="http://schemas.microsoft.com/office/powerpoint/2010/main" val="38541265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646AA42-5B28-4AAC-9E52-7EDB31B13E64}" type="slidenum">
              <a:rPr lang="en-US" altLang="ja-JP"/>
              <a:pPr>
                <a:defRPr/>
              </a:pPr>
              <a:t>‹#›</a:t>
            </a:fld>
            <a:endParaRPr lang="en-US" altLang="ja-JP"/>
          </a:p>
        </p:txBody>
      </p:sp>
    </p:spTree>
    <p:extLst>
      <p:ext uri="{BB962C8B-B14F-4D97-AF65-F5344CB8AC3E}">
        <p14:creationId xmlns:p14="http://schemas.microsoft.com/office/powerpoint/2010/main" val="3302663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147F073-C83F-495A-932A-5BCA17661DC4}" type="slidenum">
              <a:rPr lang="en-US" altLang="ja-JP"/>
              <a:pPr>
                <a:defRPr/>
              </a:pPr>
              <a:t>‹#›</a:t>
            </a:fld>
            <a:endParaRPr lang="en-US" altLang="ja-JP"/>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6E61C97-71B6-4C19-9DFD-A58E6F88ACDA}" type="slidenum">
              <a:rPr lang="en-US" altLang="ja-JP"/>
              <a:pPr>
                <a:defRPr/>
              </a:pPr>
              <a:t>‹#›</a:t>
            </a:fld>
            <a:endParaRPr lang="en-US" altLang="ja-JP"/>
          </a:p>
        </p:txBody>
      </p:sp>
    </p:spTree>
    <p:extLst>
      <p:ext uri="{BB962C8B-B14F-4D97-AF65-F5344CB8AC3E}">
        <p14:creationId xmlns:p14="http://schemas.microsoft.com/office/powerpoint/2010/main" val="17976136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1DF9C78-7C26-4B3B-9AC8-79B4FDD2EE7A}" type="slidenum">
              <a:rPr lang="en-US" altLang="ja-JP"/>
              <a:pPr>
                <a:defRPr/>
              </a:pPr>
              <a:t>‹#›</a:t>
            </a:fld>
            <a:endParaRPr lang="en-US" altLang="ja-JP"/>
          </a:p>
        </p:txBody>
      </p:sp>
    </p:spTree>
    <p:extLst>
      <p:ext uri="{BB962C8B-B14F-4D97-AF65-F5344CB8AC3E}">
        <p14:creationId xmlns:p14="http://schemas.microsoft.com/office/powerpoint/2010/main" val="32259552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B2FE1E9-E962-48C2-872E-A8893A110D46}" type="slidenum">
              <a:rPr lang="en-US" altLang="ja-JP"/>
              <a:pPr>
                <a:defRPr/>
              </a:pPr>
              <a:t>‹#›</a:t>
            </a:fld>
            <a:endParaRPr lang="en-US" altLang="ja-JP"/>
          </a:p>
        </p:txBody>
      </p:sp>
    </p:spTree>
    <p:extLst>
      <p:ext uri="{BB962C8B-B14F-4D97-AF65-F5344CB8AC3E}">
        <p14:creationId xmlns:p14="http://schemas.microsoft.com/office/powerpoint/2010/main" val="24957925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39B6CC0-F4BC-4C11-B656-9C044EA1CAD1}" type="slidenum">
              <a:rPr lang="en-US" altLang="ja-JP"/>
              <a:pPr>
                <a:defRPr/>
              </a:pPr>
              <a:t>‹#›</a:t>
            </a:fld>
            <a:endParaRPr lang="en-US" altLang="ja-JP"/>
          </a:p>
        </p:txBody>
      </p:sp>
    </p:spTree>
    <p:extLst>
      <p:ext uri="{BB962C8B-B14F-4D97-AF65-F5344CB8AC3E}">
        <p14:creationId xmlns:p14="http://schemas.microsoft.com/office/powerpoint/2010/main" val="34062814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258B653-2EB9-45FF-B5A9-9BCFAEACD459}" type="slidenum">
              <a:rPr lang="en-US" altLang="ja-JP"/>
              <a:pPr>
                <a:defRPr/>
              </a:pPr>
              <a:t>‹#›</a:t>
            </a:fld>
            <a:endParaRPr lang="en-US" altLang="ja-JP"/>
          </a:p>
        </p:txBody>
      </p:sp>
    </p:spTree>
    <p:extLst>
      <p:ext uri="{BB962C8B-B14F-4D97-AF65-F5344CB8AC3E}">
        <p14:creationId xmlns:p14="http://schemas.microsoft.com/office/powerpoint/2010/main" val="1908457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F749D86-A384-4E28-B115-C4D2BF999F8D}" type="slidenum">
              <a:rPr lang="en-US" altLang="ja-JP"/>
              <a:pPr>
                <a:defRPr/>
              </a:pPr>
              <a:t>‹#›</a:t>
            </a:fld>
            <a:endParaRPr lang="en-US" altLang="ja-JP"/>
          </a:p>
        </p:txBody>
      </p:sp>
    </p:spTree>
    <p:extLst>
      <p:ext uri="{BB962C8B-B14F-4D97-AF65-F5344CB8AC3E}">
        <p14:creationId xmlns:p14="http://schemas.microsoft.com/office/powerpoint/2010/main" val="3978408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9BA7625-9FBD-49D3-8FE0-ABBE0D3ABA3B}" type="slidenum">
              <a:rPr lang="en-US" altLang="ja-JP"/>
              <a:pPr>
                <a:defRPr/>
              </a:pPr>
              <a:t>‹#›</a:t>
            </a:fld>
            <a:endParaRPr lang="en-US" altLang="ja-JP"/>
          </a:p>
        </p:txBody>
      </p:sp>
    </p:spTree>
    <p:extLst>
      <p:ext uri="{BB962C8B-B14F-4D97-AF65-F5344CB8AC3E}">
        <p14:creationId xmlns:p14="http://schemas.microsoft.com/office/powerpoint/2010/main" val="6770178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45E2E22-6CD0-4C72-A91A-A60BA6D081F8}" type="slidenum">
              <a:rPr lang="en-US" altLang="ja-JP"/>
              <a:pPr>
                <a:defRPr/>
              </a:pPr>
              <a:t>‹#›</a:t>
            </a:fld>
            <a:endParaRPr lang="en-US" altLang="ja-JP"/>
          </a:p>
        </p:txBody>
      </p:sp>
    </p:spTree>
    <p:extLst>
      <p:ext uri="{BB962C8B-B14F-4D97-AF65-F5344CB8AC3E}">
        <p14:creationId xmlns:p14="http://schemas.microsoft.com/office/powerpoint/2010/main" val="20410600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CD26C0-E2C5-4419-AE95-B3C5F81F90B2}" type="slidenum">
              <a:rPr lang="en-US" altLang="ja-JP"/>
              <a:pPr>
                <a:defRPr/>
              </a:pPr>
              <a:t>‹#›</a:t>
            </a:fld>
            <a:endParaRPr lang="en-US" altLang="ja-JP"/>
          </a:p>
        </p:txBody>
      </p:sp>
    </p:spTree>
    <p:extLst>
      <p:ext uri="{BB962C8B-B14F-4D97-AF65-F5344CB8AC3E}">
        <p14:creationId xmlns:p14="http://schemas.microsoft.com/office/powerpoint/2010/main" val="26157174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927475EC-92C9-4FE8-B070-84F1F80B6CDA}"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E212603-68C0-48B7-B0F0-B42489639762}" type="slidenum">
              <a:rPr lang="ja-JP" altLang="en-US"/>
              <a:pPr>
                <a:defRPr/>
              </a:pPr>
              <a:t>‹#›</a:t>
            </a:fld>
            <a:endParaRPr lang="en-US" altLang="ja-JP"/>
          </a:p>
        </p:txBody>
      </p:sp>
    </p:spTree>
    <p:extLst>
      <p:ext uri="{BB962C8B-B14F-4D97-AF65-F5344CB8AC3E}">
        <p14:creationId xmlns:p14="http://schemas.microsoft.com/office/powerpoint/2010/main" val="206002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2B296C2-32F2-4F9F-A08B-B581915695FA}"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C0A9096-DCCB-42F5-A927-3B261E97B340}" type="slidenum">
              <a:rPr lang="en-US" altLang="ja-JP"/>
              <a:pPr>
                <a:defRPr/>
              </a:pPr>
              <a:t>‹#›</a:t>
            </a:fld>
            <a:endParaRPr lang="en-US" altLang="ja-JP"/>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576C979B-F036-4A2F-982C-283138E1DDE2}"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79AC6A-3C84-4F92-8303-BBBAAC3CC97F}" type="slidenum">
              <a:rPr lang="ja-JP" altLang="en-US"/>
              <a:pPr>
                <a:defRPr/>
              </a:pPr>
              <a:t>‹#›</a:t>
            </a:fld>
            <a:endParaRPr lang="en-US" altLang="ja-JP"/>
          </a:p>
        </p:txBody>
      </p:sp>
    </p:spTree>
    <p:extLst>
      <p:ext uri="{BB962C8B-B14F-4D97-AF65-F5344CB8AC3E}">
        <p14:creationId xmlns:p14="http://schemas.microsoft.com/office/powerpoint/2010/main" val="39311437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9E1A5C42-B57F-494A-9726-7BFB45678076}"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E9FFE39-4AA9-40CE-A15F-0A5DA16BB12D}" type="slidenum">
              <a:rPr lang="ja-JP" altLang="en-US"/>
              <a:pPr>
                <a:defRPr/>
              </a:pPr>
              <a:t>‹#›</a:t>
            </a:fld>
            <a:endParaRPr lang="en-US" altLang="ja-JP"/>
          </a:p>
        </p:txBody>
      </p:sp>
    </p:spTree>
    <p:extLst>
      <p:ext uri="{BB962C8B-B14F-4D97-AF65-F5344CB8AC3E}">
        <p14:creationId xmlns:p14="http://schemas.microsoft.com/office/powerpoint/2010/main" val="2502468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7E01B4C5-4221-48FA-B6D2-D56C3F34CCEA}"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C681164-EFD1-4197-B54A-4D8C71389A8A}" type="slidenum">
              <a:rPr lang="ja-JP" altLang="en-US"/>
              <a:pPr>
                <a:defRPr/>
              </a:pPr>
              <a:t>‹#›</a:t>
            </a:fld>
            <a:endParaRPr lang="en-US" altLang="ja-JP"/>
          </a:p>
        </p:txBody>
      </p:sp>
    </p:spTree>
    <p:extLst>
      <p:ext uri="{BB962C8B-B14F-4D97-AF65-F5344CB8AC3E}">
        <p14:creationId xmlns:p14="http://schemas.microsoft.com/office/powerpoint/2010/main" val="30872484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EEA6E605-AAC2-4F35-AB26-C5B96AF871FA}" type="datetimeFigureOut">
              <a:rPr lang="ja-JP" altLang="en-US"/>
              <a:pPr>
                <a:defRPr/>
              </a:pPr>
              <a:t>2016/4/3</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52CD8E77-F198-4004-871F-04838252DA67}" type="slidenum">
              <a:rPr lang="ja-JP" altLang="en-US"/>
              <a:pPr>
                <a:defRPr/>
              </a:pPr>
              <a:t>‹#›</a:t>
            </a:fld>
            <a:endParaRPr lang="en-US" altLang="ja-JP"/>
          </a:p>
        </p:txBody>
      </p:sp>
    </p:spTree>
    <p:extLst>
      <p:ext uri="{BB962C8B-B14F-4D97-AF65-F5344CB8AC3E}">
        <p14:creationId xmlns:p14="http://schemas.microsoft.com/office/powerpoint/2010/main" val="27597768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907411FA-4A0E-48EC-880B-2061FFDAF1B3}" type="datetimeFigureOut">
              <a:rPr lang="ja-JP" altLang="en-US"/>
              <a:pPr>
                <a:defRPr/>
              </a:pPr>
              <a:t>2016/4/3</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43E6AC1-4332-496F-96FD-C89178F2F34C}" type="slidenum">
              <a:rPr lang="ja-JP" altLang="en-US"/>
              <a:pPr>
                <a:defRPr/>
              </a:pPr>
              <a:t>‹#›</a:t>
            </a:fld>
            <a:endParaRPr lang="en-US" altLang="ja-JP"/>
          </a:p>
        </p:txBody>
      </p:sp>
    </p:spTree>
    <p:extLst>
      <p:ext uri="{BB962C8B-B14F-4D97-AF65-F5344CB8AC3E}">
        <p14:creationId xmlns:p14="http://schemas.microsoft.com/office/powerpoint/2010/main" val="27707460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A02E64D-BC2A-40FB-A51D-34CEF54944BC}" type="datetimeFigureOut">
              <a:rPr lang="ja-JP" altLang="en-US"/>
              <a:pPr>
                <a:defRPr/>
              </a:pPr>
              <a:t>2016/4/3</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2767C28-184D-4870-A8E3-F54D7EABF04B}" type="slidenum">
              <a:rPr lang="ja-JP" altLang="en-US"/>
              <a:pPr>
                <a:defRPr/>
              </a:pPr>
              <a:t>‹#›</a:t>
            </a:fld>
            <a:endParaRPr lang="en-US" altLang="ja-JP"/>
          </a:p>
        </p:txBody>
      </p:sp>
    </p:spTree>
    <p:extLst>
      <p:ext uri="{BB962C8B-B14F-4D97-AF65-F5344CB8AC3E}">
        <p14:creationId xmlns:p14="http://schemas.microsoft.com/office/powerpoint/2010/main" val="27791973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2D504340-79A5-40D3-85BA-980340A0A2C9}"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2C7DDE5-8F58-4D77-8880-B14A876F150D}" type="slidenum">
              <a:rPr lang="ja-JP" altLang="en-US"/>
              <a:pPr>
                <a:defRPr/>
              </a:pPr>
              <a:t>‹#›</a:t>
            </a:fld>
            <a:endParaRPr lang="en-US" altLang="ja-JP"/>
          </a:p>
        </p:txBody>
      </p:sp>
    </p:spTree>
    <p:extLst>
      <p:ext uri="{BB962C8B-B14F-4D97-AF65-F5344CB8AC3E}">
        <p14:creationId xmlns:p14="http://schemas.microsoft.com/office/powerpoint/2010/main" val="12706663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1D9B5859-C232-4A35-8D5E-A6FF2038A7E9}"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39CD441-6C7F-4209-B062-8C79464E07F8}" type="slidenum">
              <a:rPr lang="ja-JP" altLang="en-US"/>
              <a:pPr>
                <a:defRPr/>
              </a:pPr>
              <a:t>‹#›</a:t>
            </a:fld>
            <a:endParaRPr lang="en-US" altLang="ja-JP"/>
          </a:p>
        </p:txBody>
      </p:sp>
    </p:spTree>
    <p:extLst>
      <p:ext uri="{BB962C8B-B14F-4D97-AF65-F5344CB8AC3E}">
        <p14:creationId xmlns:p14="http://schemas.microsoft.com/office/powerpoint/2010/main" val="23561324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B4BCBF08-B356-42CA-8B3C-6D1EC2F291EE}"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9BC6640-213F-4E8C-868E-8871DB0DB91A}" type="slidenum">
              <a:rPr lang="ja-JP" altLang="en-US"/>
              <a:pPr>
                <a:defRPr/>
              </a:pPr>
              <a:t>‹#›</a:t>
            </a:fld>
            <a:endParaRPr lang="en-US" altLang="ja-JP"/>
          </a:p>
        </p:txBody>
      </p:sp>
    </p:spTree>
    <p:extLst>
      <p:ext uri="{BB962C8B-B14F-4D97-AF65-F5344CB8AC3E}">
        <p14:creationId xmlns:p14="http://schemas.microsoft.com/office/powerpoint/2010/main" val="30503920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9CE8584-EF17-46F1-B75D-E674A8E0DAA8}"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36F9FD3-A2CE-4E41-8DE0-F867071F884D}" type="slidenum">
              <a:rPr lang="ja-JP" altLang="en-US"/>
              <a:pPr>
                <a:defRPr/>
              </a:pPr>
              <a:t>‹#›</a:t>
            </a:fld>
            <a:endParaRPr lang="en-US" altLang="ja-JP"/>
          </a:p>
        </p:txBody>
      </p:sp>
    </p:spTree>
    <p:extLst>
      <p:ext uri="{BB962C8B-B14F-4D97-AF65-F5344CB8AC3E}">
        <p14:creationId xmlns:p14="http://schemas.microsoft.com/office/powerpoint/2010/main" val="217635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DE460BB-2873-4127-A002-0ABC922074D0}" type="slidenum">
              <a:rPr lang="en-US" altLang="ja-JP"/>
              <a:pPr>
                <a:defRPr/>
              </a:pPr>
              <a:t>‹#›</a:t>
            </a:fld>
            <a:endParaRPr lang="en-US" altLang="ja-JP"/>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8943424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740901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0064541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425842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862216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9536966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093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4834420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2744608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85907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D7FF75-A0D3-4DFB-90BA-5994EEFA07AF}" type="slidenum">
              <a:rPr lang="en-US" altLang="ja-JP"/>
              <a:pPr>
                <a:defRPr/>
              </a:pPr>
              <a:t>‹#›</a:t>
            </a:fld>
            <a:endParaRPr lang="en-US" altLang="ja-JP"/>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5275" y="344488"/>
            <a:ext cx="2049463" cy="55435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344488"/>
            <a:ext cx="5997575" cy="55435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745663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402DB34-0284-41B6-A873-2979C3DA0797}" type="slidenum">
              <a:rPr lang="en-US" altLang="ja-JP"/>
              <a:pPr>
                <a:defRPr/>
              </a:pPr>
              <a:t>‹#›</a:t>
            </a:fld>
            <a:endParaRPr lang="en-US" altLang="ja-JP" dirty="0"/>
          </a:p>
        </p:txBody>
      </p:sp>
    </p:spTree>
    <p:extLst>
      <p:ext uri="{BB962C8B-B14F-4D97-AF65-F5344CB8AC3E}">
        <p14:creationId xmlns:p14="http://schemas.microsoft.com/office/powerpoint/2010/main" val="3446272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6953DCA-1494-4C50-8F70-CFEA3193BFE0}" type="slidenum">
              <a:rPr lang="en-US" altLang="ja-JP"/>
              <a:pPr>
                <a:defRPr/>
              </a:pPr>
              <a:t>‹#›</a:t>
            </a:fld>
            <a:endParaRPr lang="en-US" altLang="ja-JP" dirty="0"/>
          </a:p>
        </p:txBody>
      </p:sp>
    </p:spTree>
    <p:extLst>
      <p:ext uri="{BB962C8B-B14F-4D97-AF65-F5344CB8AC3E}">
        <p14:creationId xmlns:p14="http://schemas.microsoft.com/office/powerpoint/2010/main" val="37039809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F5F218D-4E27-4AA5-8411-86B7D2D95B9B}" type="slidenum">
              <a:rPr lang="en-US" altLang="ja-JP"/>
              <a:pPr>
                <a:defRPr/>
              </a:pPr>
              <a:t>‹#›</a:t>
            </a:fld>
            <a:endParaRPr lang="en-US" altLang="ja-JP" dirty="0"/>
          </a:p>
        </p:txBody>
      </p:sp>
    </p:spTree>
    <p:extLst>
      <p:ext uri="{BB962C8B-B14F-4D97-AF65-F5344CB8AC3E}">
        <p14:creationId xmlns:p14="http://schemas.microsoft.com/office/powerpoint/2010/main" val="2712395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0A5242C-7B4E-4D2D-B03E-0CCC4C7801FC}" type="slidenum">
              <a:rPr lang="en-US" altLang="ja-JP"/>
              <a:pPr>
                <a:defRPr/>
              </a:pPr>
              <a:t>‹#›</a:t>
            </a:fld>
            <a:endParaRPr lang="en-US" altLang="ja-JP" dirty="0"/>
          </a:p>
        </p:txBody>
      </p:sp>
    </p:spTree>
    <p:extLst>
      <p:ext uri="{BB962C8B-B14F-4D97-AF65-F5344CB8AC3E}">
        <p14:creationId xmlns:p14="http://schemas.microsoft.com/office/powerpoint/2010/main" val="15770787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10765D4-227D-40AB-8B18-BA6AE6C513C9}" type="slidenum">
              <a:rPr lang="en-US" altLang="ja-JP"/>
              <a:pPr>
                <a:defRPr/>
              </a:pPr>
              <a:t>‹#›</a:t>
            </a:fld>
            <a:endParaRPr lang="en-US" altLang="ja-JP" dirty="0"/>
          </a:p>
        </p:txBody>
      </p:sp>
    </p:spTree>
    <p:extLst>
      <p:ext uri="{BB962C8B-B14F-4D97-AF65-F5344CB8AC3E}">
        <p14:creationId xmlns:p14="http://schemas.microsoft.com/office/powerpoint/2010/main" val="2653908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E8A8A26-02EE-4E34-9191-B5F37E994AB8}" type="slidenum">
              <a:rPr lang="en-US" altLang="ja-JP"/>
              <a:pPr>
                <a:defRPr/>
              </a:pPr>
              <a:t>‹#›</a:t>
            </a:fld>
            <a:endParaRPr lang="en-US" altLang="ja-JP" dirty="0"/>
          </a:p>
        </p:txBody>
      </p:sp>
    </p:spTree>
    <p:extLst>
      <p:ext uri="{BB962C8B-B14F-4D97-AF65-F5344CB8AC3E}">
        <p14:creationId xmlns:p14="http://schemas.microsoft.com/office/powerpoint/2010/main" val="6413752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C836E0F-3846-4C55-93CA-A87E1033667D}" type="slidenum">
              <a:rPr lang="en-US" altLang="ja-JP"/>
              <a:pPr>
                <a:defRPr/>
              </a:pPr>
              <a:t>‹#›</a:t>
            </a:fld>
            <a:endParaRPr lang="en-US" altLang="ja-JP" dirty="0"/>
          </a:p>
        </p:txBody>
      </p:sp>
    </p:spTree>
    <p:extLst>
      <p:ext uri="{BB962C8B-B14F-4D97-AF65-F5344CB8AC3E}">
        <p14:creationId xmlns:p14="http://schemas.microsoft.com/office/powerpoint/2010/main" val="38763657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1AD2B14-0037-4BB0-AA6E-3B62AED567AF}" type="slidenum">
              <a:rPr lang="en-US" altLang="ja-JP"/>
              <a:pPr>
                <a:defRPr/>
              </a:pPr>
              <a:t>‹#›</a:t>
            </a:fld>
            <a:endParaRPr lang="en-US" altLang="ja-JP" dirty="0"/>
          </a:p>
        </p:txBody>
      </p:sp>
    </p:spTree>
    <p:extLst>
      <p:ext uri="{BB962C8B-B14F-4D97-AF65-F5344CB8AC3E}">
        <p14:creationId xmlns:p14="http://schemas.microsoft.com/office/powerpoint/2010/main" val="1310869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5CBE7E1-F0D3-4522-A222-298F1B6E87A9}" type="slidenum">
              <a:rPr lang="en-US" altLang="ja-JP"/>
              <a:pPr>
                <a:defRPr/>
              </a:pPr>
              <a:t>‹#›</a:t>
            </a:fld>
            <a:endParaRPr lang="en-US" altLang="ja-JP" dirty="0"/>
          </a:p>
        </p:txBody>
      </p:sp>
    </p:spTree>
    <p:extLst>
      <p:ext uri="{BB962C8B-B14F-4D97-AF65-F5344CB8AC3E}">
        <p14:creationId xmlns:p14="http://schemas.microsoft.com/office/powerpoint/2010/main" val="201182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ED56AE5-08C0-418D-96E2-FFB6B65020BD}" type="slidenum">
              <a:rPr lang="en-US" altLang="ja-JP"/>
              <a:pPr>
                <a:defRPr/>
              </a:pPr>
              <a:t>‹#›</a:t>
            </a:fld>
            <a:endParaRPr lang="en-US" altLang="ja-JP"/>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0106E74-C1C4-40E5-A519-90C6C552D975}" type="slidenum">
              <a:rPr lang="en-US" altLang="ja-JP"/>
              <a:pPr>
                <a:defRPr/>
              </a:pPr>
              <a:t>‹#›</a:t>
            </a:fld>
            <a:endParaRPr lang="en-US" altLang="ja-JP" dirty="0"/>
          </a:p>
        </p:txBody>
      </p:sp>
    </p:spTree>
    <p:extLst>
      <p:ext uri="{BB962C8B-B14F-4D97-AF65-F5344CB8AC3E}">
        <p14:creationId xmlns:p14="http://schemas.microsoft.com/office/powerpoint/2010/main" val="13520365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708D0A4-54B0-4987-85D6-A75EDAA877EA}" type="slidenum">
              <a:rPr lang="en-US" altLang="ja-JP"/>
              <a:pPr>
                <a:defRPr/>
              </a:pPr>
              <a:t>‹#›</a:t>
            </a:fld>
            <a:endParaRPr lang="en-US" altLang="ja-JP" dirty="0"/>
          </a:p>
        </p:txBody>
      </p:sp>
    </p:spTree>
    <p:extLst>
      <p:ext uri="{BB962C8B-B14F-4D97-AF65-F5344CB8AC3E}">
        <p14:creationId xmlns:p14="http://schemas.microsoft.com/office/powerpoint/2010/main" val="9306185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8FE3C5-DA51-4158-920E-CE95FEF291B7}" type="slidenum">
              <a:rPr lang="en-US" altLang="ja-JP"/>
              <a:pPr>
                <a:defRPr/>
              </a:pPr>
              <a:t>‹#›</a:t>
            </a:fld>
            <a:endParaRPr lang="en-US" altLang="ja-JP" dirty="0"/>
          </a:p>
        </p:txBody>
      </p:sp>
    </p:spTree>
    <p:extLst>
      <p:ext uri="{BB962C8B-B14F-4D97-AF65-F5344CB8AC3E}">
        <p14:creationId xmlns:p14="http://schemas.microsoft.com/office/powerpoint/2010/main" val="39421254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D3865CE-B863-48CD-8251-2724A8C704FF}"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2D24A5C-467A-45C4-8708-FC83CBE641B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452401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091FD5D5-CE23-4915-9EEC-6093D697C425}"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3D69757-535F-4F95-B230-3EB01241453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786235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0F6704A2-DC00-479C-BE64-BF4B570305C1}"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5A9D2CF-B193-40AE-8915-CC745FBDF55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02667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C95F80E1-0F5F-49CB-8AC1-ADCBC0F04C0C}"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BA40642-F76E-4B18-A223-E209B32E305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155176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43AD0FA-90C5-4C10-AFF8-2177B0EC4B6D}"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4266FE8F-83DF-40A1-A90D-2794FAE43AB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160385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6FD4C886-544D-416C-9ECF-FBB5B6A74695}"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AD38A89D-1E05-42D2-AB88-1860608CA2A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121396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933CB56-23DF-4CDF-969D-98B3053DFCDE}"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4F5E7A7F-EBC0-40E3-8163-03483ECD29E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36813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8D0972C-BCC3-4D48-A2E0-C1FE26DAA836}" type="slidenum">
              <a:rPr lang="en-US" altLang="ja-JP"/>
              <a:pPr>
                <a:defRPr/>
              </a:pPr>
              <a:t>‹#›</a:t>
            </a:fld>
            <a:endParaRPr lang="en-US" altLang="ja-JP"/>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09819670-9B38-4CDD-8B5B-97F616BF00B1}"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75BAE55C-778F-425C-8BE8-8340BB7FDBE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389975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61722AF-D4E1-4F5D-894E-67E49B5E6069}"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10A3907-DD89-4D49-84D5-1AC6085EBDC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000803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6E8195F-247E-4474-87B9-2E0F974F0DB7}"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CA29A46-B9F5-476C-B5A7-DD13D31C279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50401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F6308E9-BF14-4CC4-BF31-F1BA8EE06F0B}"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3067E31F-E666-4B60-AC19-7F0439E5BC2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807090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38EF6DB-64E6-4B2E-9201-DD1464EE3A24}" type="slidenum">
              <a:rPr lang="en-US" altLang="ja-JP"/>
              <a:pPr>
                <a:defRPr/>
              </a:pPr>
              <a:t>‹#›</a:t>
            </a:fld>
            <a:endParaRPr lang="en-US" altLang="ja-JP"/>
          </a:p>
        </p:txBody>
      </p:sp>
    </p:spTree>
    <p:extLst>
      <p:ext uri="{BB962C8B-B14F-4D97-AF65-F5344CB8AC3E}">
        <p14:creationId xmlns:p14="http://schemas.microsoft.com/office/powerpoint/2010/main" val="16922689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F730020-E8E4-40BC-A5DF-20D6304BAC36}" type="slidenum">
              <a:rPr lang="en-US" altLang="ja-JP"/>
              <a:pPr>
                <a:defRPr/>
              </a:pPr>
              <a:t>‹#›</a:t>
            </a:fld>
            <a:endParaRPr lang="en-US" altLang="ja-JP"/>
          </a:p>
        </p:txBody>
      </p:sp>
    </p:spTree>
    <p:extLst>
      <p:ext uri="{BB962C8B-B14F-4D97-AF65-F5344CB8AC3E}">
        <p14:creationId xmlns:p14="http://schemas.microsoft.com/office/powerpoint/2010/main" val="15197374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BEA4D8F-4AA8-47BC-AE45-C7D9F706AEDA}" type="slidenum">
              <a:rPr lang="en-US" altLang="ja-JP"/>
              <a:pPr>
                <a:defRPr/>
              </a:pPr>
              <a:t>‹#›</a:t>
            </a:fld>
            <a:endParaRPr lang="en-US" altLang="ja-JP"/>
          </a:p>
        </p:txBody>
      </p:sp>
    </p:spTree>
    <p:extLst>
      <p:ext uri="{BB962C8B-B14F-4D97-AF65-F5344CB8AC3E}">
        <p14:creationId xmlns:p14="http://schemas.microsoft.com/office/powerpoint/2010/main" val="342462635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B0A113E-8704-4111-A6DF-BF977754F9DD}" type="slidenum">
              <a:rPr lang="en-US" altLang="ja-JP"/>
              <a:pPr>
                <a:defRPr/>
              </a:pPr>
              <a:t>‹#›</a:t>
            </a:fld>
            <a:endParaRPr lang="en-US" altLang="ja-JP"/>
          </a:p>
        </p:txBody>
      </p:sp>
    </p:spTree>
    <p:extLst>
      <p:ext uri="{BB962C8B-B14F-4D97-AF65-F5344CB8AC3E}">
        <p14:creationId xmlns:p14="http://schemas.microsoft.com/office/powerpoint/2010/main" val="39036968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DC2A31F-2B22-46E0-91BE-60DD0F748ECA}" type="slidenum">
              <a:rPr lang="en-US" altLang="ja-JP"/>
              <a:pPr>
                <a:defRPr/>
              </a:pPr>
              <a:t>‹#›</a:t>
            </a:fld>
            <a:endParaRPr lang="en-US" altLang="ja-JP"/>
          </a:p>
        </p:txBody>
      </p:sp>
    </p:spTree>
    <p:extLst>
      <p:ext uri="{BB962C8B-B14F-4D97-AF65-F5344CB8AC3E}">
        <p14:creationId xmlns:p14="http://schemas.microsoft.com/office/powerpoint/2010/main" val="375266778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7238C79-1591-49CC-A4A8-8A6F42FB0578}" type="slidenum">
              <a:rPr lang="en-US" altLang="ja-JP"/>
              <a:pPr>
                <a:defRPr/>
              </a:pPr>
              <a:t>‹#›</a:t>
            </a:fld>
            <a:endParaRPr lang="en-US" altLang="ja-JP"/>
          </a:p>
        </p:txBody>
      </p:sp>
    </p:spTree>
    <p:extLst>
      <p:ext uri="{BB962C8B-B14F-4D97-AF65-F5344CB8AC3E}">
        <p14:creationId xmlns:p14="http://schemas.microsoft.com/office/powerpoint/2010/main" val="433371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4BFA2D7-E911-41BC-A26F-BE77ACE5FC42}" type="slidenum">
              <a:rPr lang="en-US" altLang="ja-JP"/>
              <a:pPr>
                <a:defRPr/>
              </a:pPr>
              <a:t>‹#›</a:t>
            </a:fld>
            <a:endParaRPr lang="en-US" altLang="ja-JP"/>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3E6AC2A-DF1A-49B2-A721-D2799D567020}" type="slidenum">
              <a:rPr lang="en-US" altLang="ja-JP"/>
              <a:pPr>
                <a:defRPr/>
              </a:pPr>
              <a:t>‹#›</a:t>
            </a:fld>
            <a:endParaRPr lang="en-US" altLang="ja-JP"/>
          </a:p>
        </p:txBody>
      </p:sp>
    </p:spTree>
    <p:extLst>
      <p:ext uri="{BB962C8B-B14F-4D97-AF65-F5344CB8AC3E}">
        <p14:creationId xmlns:p14="http://schemas.microsoft.com/office/powerpoint/2010/main" val="11579683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0ADA130-57AD-493C-86AE-67A65C6700CA}" type="slidenum">
              <a:rPr lang="en-US" altLang="ja-JP"/>
              <a:pPr>
                <a:defRPr/>
              </a:pPr>
              <a:t>‹#›</a:t>
            </a:fld>
            <a:endParaRPr lang="en-US" altLang="ja-JP"/>
          </a:p>
        </p:txBody>
      </p:sp>
    </p:spTree>
    <p:extLst>
      <p:ext uri="{BB962C8B-B14F-4D97-AF65-F5344CB8AC3E}">
        <p14:creationId xmlns:p14="http://schemas.microsoft.com/office/powerpoint/2010/main" val="16843935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69B9FF3-3562-44E8-8F0C-FCAD717CF2D2}" type="slidenum">
              <a:rPr lang="en-US" altLang="ja-JP"/>
              <a:pPr>
                <a:defRPr/>
              </a:pPr>
              <a:t>‹#›</a:t>
            </a:fld>
            <a:endParaRPr lang="en-US" altLang="ja-JP"/>
          </a:p>
        </p:txBody>
      </p:sp>
    </p:spTree>
    <p:extLst>
      <p:ext uri="{BB962C8B-B14F-4D97-AF65-F5344CB8AC3E}">
        <p14:creationId xmlns:p14="http://schemas.microsoft.com/office/powerpoint/2010/main" val="24788155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6DA01ED-D4B5-42A5-A1EC-EE359CCE5D33}" type="slidenum">
              <a:rPr lang="en-US" altLang="ja-JP"/>
              <a:pPr>
                <a:defRPr/>
              </a:pPr>
              <a:t>‹#›</a:t>
            </a:fld>
            <a:endParaRPr lang="en-US" altLang="ja-JP"/>
          </a:p>
        </p:txBody>
      </p:sp>
    </p:spTree>
    <p:extLst>
      <p:ext uri="{BB962C8B-B14F-4D97-AF65-F5344CB8AC3E}">
        <p14:creationId xmlns:p14="http://schemas.microsoft.com/office/powerpoint/2010/main" val="104843428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416E43-E2FA-45E1-B639-A384C71D7A48}" type="slidenum">
              <a:rPr lang="en-US" altLang="ja-JP"/>
              <a:pPr>
                <a:defRPr/>
              </a:pPr>
              <a:t>‹#›</a:t>
            </a:fld>
            <a:endParaRPr lang="en-US" altLang="ja-JP"/>
          </a:p>
        </p:txBody>
      </p:sp>
    </p:spTree>
    <p:extLst>
      <p:ext uri="{BB962C8B-B14F-4D97-AF65-F5344CB8AC3E}">
        <p14:creationId xmlns:p14="http://schemas.microsoft.com/office/powerpoint/2010/main" val="18845840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963A58A-6903-4816-B8D3-85694D0BD0FF}" type="slidenum">
              <a:rPr lang="en-US" altLang="ja-JP"/>
              <a:pPr>
                <a:defRPr/>
              </a:pPr>
              <a:t>‹#›</a:t>
            </a:fld>
            <a:endParaRPr lang="en-US" altLang="ja-JP"/>
          </a:p>
        </p:txBody>
      </p:sp>
    </p:spTree>
    <p:extLst>
      <p:ext uri="{BB962C8B-B14F-4D97-AF65-F5344CB8AC3E}">
        <p14:creationId xmlns:p14="http://schemas.microsoft.com/office/powerpoint/2010/main" val="8668722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8CA36A0-5716-4A5C-8A2C-15605D647090}" type="slidenum">
              <a:rPr lang="en-US" altLang="ja-JP"/>
              <a:pPr>
                <a:defRPr/>
              </a:pPr>
              <a:t>‹#›</a:t>
            </a:fld>
            <a:endParaRPr lang="en-US" altLang="ja-JP"/>
          </a:p>
        </p:txBody>
      </p:sp>
    </p:spTree>
    <p:extLst>
      <p:ext uri="{BB962C8B-B14F-4D97-AF65-F5344CB8AC3E}">
        <p14:creationId xmlns:p14="http://schemas.microsoft.com/office/powerpoint/2010/main" val="787016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CE88AF9-68A9-487A-BAC8-3B6E2406F389}" type="slidenum">
              <a:rPr lang="en-US" altLang="ja-JP"/>
              <a:pPr>
                <a:defRPr/>
              </a:pPr>
              <a:t>‹#›</a:t>
            </a:fld>
            <a:endParaRPr lang="en-US" altLang="ja-JP"/>
          </a:p>
        </p:txBody>
      </p:sp>
    </p:spTree>
    <p:extLst>
      <p:ext uri="{BB962C8B-B14F-4D97-AF65-F5344CB8AC3E}">
        <p14:creationId xmlns:p14="http://schemas.microsoft.com/office/powerpoint/2010/main" val="27562750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8097BA1-89FA-4633-8393-C5707BC31DE2}" type="slidenum">
              <a:rPr lang="en-US" altLang="ja-JP"/>
              <a:pPr>
                <a:defRPr/>
              </a:pPr>
              <a:t>‹#›</a:t>
            </a:fld>
            <a:endParaRPr lang="en-US" altLang="ja-JP"/>
          </a:p>
        </p:txBody>
      </p:sp>
    </p:spTree>
    <p:extLst>
      <p:ext uri="{BB962C8B-B14F-4D97-AF65-F5344CB8AC3E}">
        <p14:creationId xmlns:p14="http://schemas.microsoft.com/office/powerpoint/2010/main" val="29639283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CD07015-275D-4870-A42C-A770ADFAEB7E}" type="slidenum">
              <a:rPr lang="en-US" altLang="ja-JP"/>
              <a:pPr>
                <a:defRPr/>
              </a:pPr>
              <a:t>‹#›</a:t>
            </a:fld>
            <a:endParaRPr lang="en-US" altLang="ja-JP"/>
          </a:p>
        </p:txBody>
      </p:sp>
    </p:spTree>
    <p:extLst>
      <p:ext uri="{BB962C8B-B14F-4D97-AF65-F5344CB8AC3E}">
        <p14:creationId xmlns:p14="http://schemas.microsoft.com/office/powerpoint/2010/main" val="2731071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684741E-0674-4FA0-BAD4-ADC9C8019960}" type="slidenum">
              <a:rPr lang="en-US" altLang="ja-JP"/>
              <a:pPr>
                <a:defRPr/>
              </a:pPr>
              <a:t>‹#›</a:t>
            </a:fld>
            <a:endParaRPr lang="en-US" altLang="ja-JP"/>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285956E-F22B-4B65-A1DF-01B216D4E2A5}" type="slidenum">
              <a:rPr lang="en-US" altLang="ja-JP"/>
              <a:pPr>
                <a:defRPr/>
              </a:pPr>
              <a:t>‹#›</a:t>
            </a:fld>
            <a:endParaRPr lang="en-US" altLang="ja-JP"/>
          </a:p>
        </p:txBody>
      </p:sp>
    </p:spTree>
    <p:extLst>
      <p:ext uri="{BB962C8B-B14F-4D97-AF65-F5344CB8AC3E}">
        <p14:creationId xmlns:p14="http://schemas.microsoft.com/office/powerpoint/2010/main" val="1197788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DB64F4D-2ABD-448C-9CAD-E3D878ED91B8}" type="slidenum">
              <a:rPr lang="en-US" altLang="ja-JP"/>
              <a:pPr>
                <a:defRPr/>
              </a:pPr>
              <a:t>‹#›</a:t>
            </a:fld>
            <a:endParaRPr lang="en-US" altLang="ja-JP"/>
          </a:p>
        </p:txBody>
      </p:sp>
    </p:spTree>
    <p:extLst>
      <p:ext uri="{BB962C8B-B14F-4D97-AF65-F5344CB8AC3E}">
        <p14:creationId xmlns:p14="http://schemas.microsoft.com/office/powerpoint/2010/main" val="7792680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273C7C5-F3BF-40DA-8D2C-782A5DA61BC7}" type="slidenum">
              <a:rPr lang="en-US" altLang="ja-JP"/>
              <a:pPr>
                <a:defRPr/>
              </a:pPr>
              <a:t>‹#›</a:t>
            </a:fld>
            <a:endParaRPr lang="en-US" altLang="ja-JP"/>
          </a:p>
        </p:txBody>
      </p:sp>
    </p:spTree>
    <p:extLst>
      <p:ext uri="{BB962C8B-B14F-4D97-AF65-F5344CB8AC3E}">
        <p14:creationId xmlns:p14="http://schemas.microsoft.com/office/powerpoint/2010/main" val="32102185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1A6DCB9-35CD-43D6-A6D7-6C4D2C7F7376}" type="slidenum">
              <a:rPr lang="en-US" altLang="ja-JP"/>
              <a:pPr>
                <a:defRPr/>
              </a:pPr>
              <a:t>‹#›</a:t>
            </a:fld>
            <a:endParaRPr lang="en-US" altLang="ja-JP"/>
          </a:p>
        </p:txBody>
      </p:sp>
    </p:spTree>
    <p:extLst>
      <p:ext uri="{BB962C8B-B14F-4D97-AF65-F5344CB8AC3E}">
        <p14:creationId xmlns:p14="http://schemas.microsoft.com/office/powerpoint/2010/main" val="28430208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C91D618-3824-470D-A36C-F5D69A0D837B}" type="slidenum">
              <a:rPr lang="en-US" altLang="ja-JP"/>
              <a:pPr>
                <a:defRPr/>
              </a:pPr>
              <a:t>‹#›</a:t>
            </a:fld>
            <a:endParaRPr lang="en-US" altLang="ja-JP"/>
          </a:p>
        </p:txBody>
      </p:sp>
    </p:spTree>
    <p:extLst>
      <p:ext uri="{BB962C8B-B14F-4D97-AF65-F5344CB8AC3E}">
        <p14:creationId xmlns:p14="http://schemas.microsoft.com/office/powerpoint/2010/main" val="8364764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A2102E-F0B4-4EBA-B65A-C41B0C51824A}" type="slidenum">
              <a:rPr lang="en-US" altLang="ja-JP"/>
              <a:pPr>
                <a:defRPr/>
              </a:pPr>
              <a:t>‹#›</a:t>
            </a:fld>
            <a:endParaRPr lang="en-US" altLang="ja-JP"/>
          </a:p>
        </p:txBody>
      </p:sp>
    </p:spTree>
    <p:extLst>
      <p:ext uri="{BB962C8B-B14F-4D97-AF65-F5344CB8AC3E}">
        <p14:creationId xmlns:p14="http://schemas.microsoft.com/office/powerpoint/2010/main" val="41535776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4F6C03F-9717-4C96-A27F-FDE1BC5CAE0A}" type="slidenum">
              <a:rPr lang="en-US" altLang="ja-JP"/>
              <a:pPr>
                <a:defRPr/>
              </a:pPr>
              <a:t>‹#›</a:t>
            </a:fld>
            <a:endParaRPr lang="en-US" altLang="ja-JP"/>
          </a:p>
        </p:txBody>
      </p:sp>
    </p:spTree>
    <p:extLst>
      <p:ext uri="{BB962C8B-B14F-4D97-AF65-F5344CB8AC3E}">
        <p14:creationId xmlns:p14="http://schemas.microsoft.com/office/powerpoint/2010/main" val="15514409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4B59810-4F13-4EF4-8ED3-EA98B992E9A5}" type="slidenum">
              <a:rPr lang="en-US" altLang="ja-JP"/>
              <a:pPr>
                <a:defRPr/>
              </a:pPr>
              <a:t>‹#›</a:t>
            </a:fld>
            <a:endParaRPr lang="en-US" altLang="ja-JP"/>
          </a:p>
        </p:txBody>
      </p:sp>
    </p:spTree>
    <p:extLst>
      <p:ext uri="{BB962C8B-B14F-4D97-AF65-F5344CB8AC3E}">
        <p14:creationId xmlns:p14="http://schemas.microsoft.com/office/powerpoint/2010/main" val="17744655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BEAD52E9-639E-401F-87D6-6B482A0E7510}" type="slidenum">
              <a:rPr lang="en-US" altLang="ja-JP"/>
              <a:pPr>
                <a:defRPr/>
              </a:pPr>
              <a:t>‹#›</a:t>
            </a:fld>
            <a:endParaRPr lang="en-US" altLang="ja-JP"/>
          </a:p>
        </p:txBody>
      </p:sp>
    </p:spTree>
    <p:extLst>
      <p:ext uri="{BB962C8B-B14F-4D97-AF65-F5344CB8AC3E}">
        <p14:creationId xmlns:p14="http://schemas.microsoft.com/office/powerpoint/2010/main" val="35481127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7C70B9B2-5CEA-4234-A16B-6940A35BD489}" type="slidenum">
              <a:rPr lang="en-US" altLang="ja-JP"/>
              <a:pPr>
                <a:defRPr/>
              </a:pPr>
              <a:t>‹#›</a:t>
            </a:fld>
            <a:endParaRPr lang="en-US" altLang="ja-JP"/>
          </a:p>
        </p:txBody>
      </p:sp>
    </p:spTree>
    <p:extLst>
      <p:ext uri="{BB962C8B-B14F-4D97-AF65-F5344CB8AC3E}">
        <p14:creationId xmlns:p14="http://schemas.microsoft.com/office/powerpoint/2010/main" val="1342896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531F2F9-FB21-44A2-8560-6D938BB8B17F}" type="slidenum">
              <a:rPr lang="en-US" altLang="ja-JP"/>
              <a:pPr>
                <a:defRPr/>
              </a:pPr>
              <a:t>‹#›</a:t>
            </a:fld>
            <a:endParaRPr lang="en-US" altLang="ja-JP"/>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908"/>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89"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EE4B0995-6DB5-4CF3-8675-C688AF7ED833}" type="slidenum">
              <a:rPr lang="en-US" altLang="ja-JP"/>
              <a:pPr>
                <a:defRPr/>
              </a:pPr>
              <a:t>‹#›</a:t>
            </a:fld>
            <a:endParaRPr lang="en-US" altLang="ja-JP"/>
          </a:p>
        </p:txBody>
      </p:sp>
    </p:spTree>
    <p:extLst>
      <p:ext uri="{BB962C8B-B14F-4D97-AF65-F5344CB8AC3E}">
        <p14:creationId xmlns:p14="http://schemas.microsoft.com/office/powerpoint/2010/main" val="39855776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773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3127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ED9F8AC0-9EE8-4AFC-99BE-E473B5C6807E}" type="slidenum">
              <a:rPr lang="en-US" altLang="ja-JP"/>
              <a:pPr>
                <a:defRPr/>
              </a:pPr>
              <a:t>‹#›</a:t>
            </a:fld>
            <a:endParaRPr lang="en-US" altLang="ja-JP"/>
          </a:p>
        </p:txBody>
      </p:sp>
    </p:spTree>
    <p:extLst>
      <p:ext uri="{BB962C8B-B14F-4D97-AF65-F5344CB8AC3E}">
        <p14:creationId xmlns:p14="http://schemas.microsoft.com/office/powerpoint/2010/main" val="24369922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79" y="1535113"/>
            <a:ext cx="40414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79" y="2174875"/>
            <a:ext cx="40414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vl1pPr>
          </a:lstStyle>
          <a:p>
            <a:pPr>
              <a:defRPr/>
            </a:pPr>
            <a:fld id="{C496AB91-E31E-445D-BF9F-E99A58C83AAD}" type="slidenum">
              <a:rPr lang="en-US" altLang="ja-JP"/>
              <a:pPr>
                <a:defRPr/>
              </a:pPr>
              <a:t>‹#›</a:t>
            </a:fld>
            <a:endParaRPr lang="en-US" altLang="ja-JP"/>
          </a:p>
        </p:txBody>
      </p:sp>
    </p:spTree>
    <p:extLst>
      <p:ext uri="{BB962C8B-B14F-4D97-AF65-F5344CB8AC3E}">
        <p14:creationId xmlns:p14="http://schemas.microsoft.com/office/powerpoint/2010/main" val="22745507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162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vl1pPr>
          </a:lstStyle>
          <a:p>
            <a:pPr>
              <a:defRPr/>
            </a:pPr>
            <a:fld id="{4431B69C-D323-4241-957E-A2A6B51EC60B}" type="slidenum">
              <a:rPr lang="en-US" altLang="ja-JP"/>
              <a:pPr>
                <a:defRPr/>
              </a:pPr>
              <a:t>‹#›</a:t>
            </a:fld>
            <a:endParaRPr lang="en-US" altLang="ja-JP"/>
          </a:p>
        </p:txBody>
      </p:sp>
    </p:spTree>
    <p:extLst>
      <p:ext uri="{BB962C8B-B14F-4D97-AF65-F5344CB8AC3E}">
        <p14:creationId xmlns:p14="http://schemas.microsoft.com/office/powerpoint/2010/main" val="331718852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489"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757"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A5AE16D0-7932-4797-A3F2-77D58E116D2E}" type="slidenum">
              <a:rPr lang="en-US" altLang="ja-JP"/>
              <a:pPr>
                <a:defRPr/>
              </a:pPr>
              <a:t>‹#›</a:t>
            </a:fld>
            <a:endParaRPr lang="en-US" altLang="ja-JP"/>
          </a:p>
        </p:txBody>
      </p:sp>
    </p:spTree>
    <p:extLst>
      <p:ext uri="{BB962C8B-B14F-4D97-AF65-F5344CB8AC3E}">
        <p14:creationId xmlns:p14="http://schemas.microsoft.com/office/powerpoint/2010/main" val="16164842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vl1pPr>
          </a:lstStyle>
          <a:p>
            <a:pPr>
              <a:defRPr/>
            </a:pPr>
            <a:fld id="{85DD1D3A-63E5-4BEB-9825-6B90E4939E47}" type="slidenum">
              <a:rPr lang="en-US" altLang="ja-JP"/>
              <a:pPr>
                <a:defRPr/>
              </a:pPr>
              <a:t>‹#›</a:t>
            </a:fld>
            <a:endParaRPr lang="en-US" altLang="ja-JP"/>
          </a:p>
        </p:txBody>
      </p:sp>
    </p:spTree>
    <p:extLst>
      <p:ext uri="{BB962C8B-B14F-4D97-AF65-F5344CB8AC3E}">
        <p14:creationId xmlns:p14="http://schemas.microsoft.com/office/powerpoint/2010/main" val="32409412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596EFCB4-273B-473F-8FB6-F41C0A812394}" type="slidenum">
              <a:rPr lang="en-US" altLang="ja-JP"/>
              <a:pPr>
                <a:defRPr/>
              </a:pPr>
              <a:t>‹#›</a:t>
            </a:fld>
            <a:endParaRPr lang="en-US" altLang="ja-JP"/>
          </a:p>
        </p:txBody>
      </p:sp>
    </p:spTree>
    <p:extLst>
      <p:ext uri="{BB962C8B-B14F-4D97-AF65-F5344CB8AC3E}">
        <p14:creationId xmlns:p14="http://schemas.microsoft.com/office/powerpoint/2010/main" val="7631980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57438" y="533400"/>
            <a:ext cx="1960033" cy="5562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77333" y="533400"/>
            <a:ext cx="5744635" cy="5562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8AC138D1-AEAC-4B8A-A8D0-DCF9FA0F4025}" type="slidenum">
              <a:rPr lang="en-US" altLang="ja-JP"/>
              <a:pPr>
                <a:defRPr/>
              </a:pPr>
              <a:t>‹#›</a:t>
            </a:fld>
            <a:endParaRPr lang="en-US" altLang="ja-JP"/>
          </a:p>
        </p:txBody>
      </p:sp>
    </p:spTree>
    <p:extLst>
      <p:ext uri="{BB962C8B-B14F-4D97-AF65-F5344CB8AC3E}">
        <p14:creationId xmlns:p14="http://schemas.microsoft.com/office/powerpoint/2010/main" val="5715399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solidFill>
                  <a:srgbClr val="000000"/>
                </a:solidFill>
              </a:defRPr>
            </a:lvl1pPr>
          </a:lstStyle>
          <a:p>
            <a:pPr>
              <a:defRPr/>
            </a:pPr>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lgn="l">
              <a:defRPr>
                <a:solidFill>
                  <a:srgbClr val="000000"/>
                </a:solidFill>
              </a:defRPr>
            </a:lvl1pPr>
          </a:lstStyle>
          <a:p>
            <a:pPr>
              <a:defRPr/>
            </a:pPr>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solidFill>
                  <a:srgbClr val="000000"/>
                </a:solidFill>
              </a:defRPr>
            </a:lvl1pPr>
          </a:lstStyle>
          <a:p>
            <a:pPr>
              <a:defRPr/>
            </a:pPr>
            <a:fld id="{1F4A1947-525F-45C5-9DED-BE7F74377C2E}" type="slidenum">
              <a:rPr lang="en-US" altLang="ja-JP"/>
              <a:pPr>
                <a:defRPr/>
              </a:pPr>
              <a:t>‹#›</a:t>
            </a:fld>
            <a:endParaRPr lang="en-US" altLang="ja-JP"/>
          </a:p>
        </p:txBody>
      </p:sp>
    </p:spTree>
    <p:extLst>
      <p:ext uri="{BB962C8B-B14F-4D97-AF65-F5344CB8AC3E}">
        <p14:creationId xmlns:p14="http://schemas.microsoft.com/office/powerpoint/2010/main" val="3384531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0DDDA59-AE10-44A3-AF93-36E4C25985B9}" type="slidenum">
              <a:rPr lang="en-US" altLang="ja-JP"/>
              <a:pPr>
                <a:defRPr/>
              </a:pPr>
              <a:t>‹#›</a:t>
            </a:fld>
            <a:endParaRPr lang="en-US" altLang="ja-JP"/>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4"/>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1D0D5AD-C9EA-41E4-83C9-A288626C814A}" type="slidenum">
              <a:rPr lang="en-US" altLang="ja-JP"/>
              <a:pPr>
                <a:defRPr/>
              </a:pPr>
              <a:t>‹#›</a:t>
            </a:fld>
            <a:endParaRPr lang="en-US" altLang="ja-JP"/>
          </a:p>
        </p:txBody>
      </p:sp>
    </p:spTree>
    <p:extLst>
      <p:ext uri="{BB962C8B-B14F-4D97-AF65-F5344CB8AC3E}">
        <p14:creationId xmlns:p14="http://schemas.microsoft.com/office/powerpoint/2010/main" val="38978622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4766768-F94D-418B-82D4-0DBC4CC23C7B}" type="slidenum">
              <a:rPr lang="en-US" altLang="ja-JP"/>
              <a:pPr>
                <a:defRPr/>
              </a:pPr>
              <a:t>‹#›</a:t>
            </a:fld>
            <a:endParaRPr lang="en-US" altLang="ja-JP"/>
          </a:p>
        </p:txBody>
      </p:sp>
    </p:spTree>
    <p:extLst>
      <p:ext uri="{BB962C8B-B14F-4D97-AF65-F5344CB8AC3E}">
        <p14:creationId xmlns:p14="http://schemas.microsoft.com/office/powerpoint/2010/main" val="37808840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9"/>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22"/>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B689AC7-E127-4A27-B9E8-638ECFC29CE6}" type="slidenum">
              <a:rPr lang="en-US" altLang="ja-JP"/>
              <a:pPr>
                <a:defRPr/>
              </a:pPr>
              <a:t>‹#›</a:t>
            </a:fld>
            <a:endParaRPr lang="en-US" altLang="ja-JP"/>
          </a:p>
        </p:txBody>
      </p:sp>
    </p:spTree>
    <p:extLst>
      <p:ext uri="{BB962C8B-B14F-4D97-AF65-F5344CB8AC3E}">
        <p14:creationId xmlns:p14="http://schemas.microsoft.com/office/powerpoint/2010/main" val="12701424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AF0D9D9-4599-495A-8684-0C842F7FBBDF}" type="slidenum">
              <a:rPr lang="en-US" altLang="ja-JP"/>
              <a:pPr>
                <a:defRPr/>
              </a:pPr>
              <a:t>‹#›</a:t>
            </a:fld>
            <a:endParaRPr lang="en-US" altLang="ja-JP"/>
          </a:p>
        </p:txBody>
      </p:sp>
    </p:spTree>
    <p:extLst>
      <p:ext uri="{BB962C8B-B14F-4D97-AF65-F5344CB8AC3E}">
        <p14:creationId xmlns:p14="http://schemas.microsoft.com/office/powerpoint/2010/main" val="29228245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E8CAC09-164A-4007-99DC-BEF15C55F7A1}" type="slidenum">
              <a:rPr lang="en-US" altLang="ja-JP"/>
              <a:pPr>
                <a:defRPr/>
              </a:pPr>
              <a:t>‹#›</a:t>
            </a:fld>
            <a:endParaRPr lang="en-US" altLang="ja-JP"/>
          </a:p>
        </p:txBody>
      </p:sp>
    </p:spTree>
    <p:extLst>
      <p:ext uri="{BB962C8B-B14F-4D97-AF65-F5344CB8AC3E}">
        <p14:creationId xmlns:p14="http://schemas.microsoft.com/office/powerpoint/2010/main" val="34958550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A1A6118-AEDB-4E88-ACBD-B0848D099C33}" type="slidenum">
              <a:rPr lang="en-US" altLang="ja-JP"/>
              <a:pPr>
                <a:defRPr/>
              </a:pPr>
              <a:t>‹#›</a:t>
            </a:fld>
            <a:endParaRPr lang="en-US" altLang="ja-JP"/>
          </a:p>
        </p:txBody>
      </p:sp>
    </p:spTree>
    <p:extLst>
      <p:ext uri="{BB962C8B-B14F-4D97-AF65-F5344CB8AC3E}">
        <p14:creationId xmlns:p14="http://schemas.microsoft.com/office/powerpoint/2010/main" val="17091724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569A787-ABEC-488D-BB36-6A9398D78C30}" type="slidenum">
              <a:rPr lang="en-US" altLang="ja-JP"/>
              <a:pPr>
                <a:defRPr/>
              </a:pPr>
              <a:t>‹#›</a:t>
            </a:fld>
            <a:endParaRPr lang="en-US" altLang="ja-JP"/>
          </a:p>
        </p:txBody>
      </p:sp>
    </p:spTree>
    <p:extLst>
      <p:ext uri="{BB962C8B-B14F-4D97-AF65-F5344CB8AC3E}">
        <p14:creationId xmlns:p14="http://schemas.microsoft.com/office/powerpoint/2010/main" val="32827298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7"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6" y="27305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7" y="1435103"/>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B4AA68D-DB6D-4183-9F36-FBE81E2A5355}" type="slidenum">
              <a:rPr lang="en-US" altLang="ja-JP"/>
              <a:pPr>
                <a:defRPr/>
              </a:pPr>
              <a:t>‹#›</a:t>
            </a:fld>
            <a:endParaRPr lang="en-US" altLang="ja-JP"/>
          </a:p>
        </p:txBody>
      </p:sp>
    </p:spTree>
    <p:extLst>
      <p:ext uri="{BB962C8B-B14F-4D97-AF65-F5344CB8AC3E}">
        <p14:creationId xmlns:p14="http://schemas.microsoft.com/office/powerpoint/2010/main" val="1085348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2D5840D-F32C-4138-8AB8-C8A270D501D6}" type="slidenum">
              <a:rPr lang="en-US" altLang="ja-JP"/>
              <a:pPr>
                <a:defRPr/>
              </a:pPr>
              <a:t>‹#›</a:t>
            </a:fld>
            <a:endParaRPr lang="en-US" altLang="ja-JP"/>
          </a:p>
        </p:txBody>
      </p:sp>
    </p:spTree>
    <p:extLst>
      <p:ext uri="{BB962C8B-B14F-4D97-AF65-F5344CB8AC3E}">
        <p14:creationId xmlns:p14="http://schemas.microsoft.com/office/powerpoint/2010/main" val="23430061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2269722-8CF1-467C-B206-78B492A9299B}" type="slidenum">
              <a:rPr lang="en-US" altLang="ja-JP"/>
              <a:pPr>
                <a:defRPr/>
              </a:pPr>
              <a:t>‹#›</a:t>
            </a:fld>
            <a:endParaRPr lang="en-US" altLang="ja-JP"/>
          </a:p>
        </p:txBody>
      </p:sp>
    </p:spTree>
    <p:extLst>
      <p:ext uri="{BB962C8B-B14F-4D97-AF65-F5344CB8AC3E}">
        <p14:creationId xmlns:p14="http://schemas.microsoft.com/office/powerpoint/2010/main" val="405141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68717EA-A848-4E52-A913-788F8871BEFC}" type="slidenum">
              <a:rPr lang="en-US" altLang="ja-JP"/>
              <a:pPr>
                <a:defRPr/>
              </a:pPr>
              <a:t>‹#›</a:t>
            </a:fld>
            <a:endParaRPr lang="en-US" altLang="ja-JP"/>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6"/>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6"/>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B4BFBDC-FAE3-472E-A8F4-3243A6ACE262}" type="slidenum">
              <a:rPr lang="en-US" altLang="ja-JP"/>
              <a:pPr>
                <a:defRPr/>
              </a:pPr>
              <a:t>‹#›</a:t>
            </a:fld>
            <a:endParaRPr lang="en-US" altLang="ja-JP"/>
          </a:p>
        </p:txBody>
      </p:sp>
    </p:spTree>
    <p:extLst>
      <p:ext uri="{BB962C8B-B14F-4D97-AF65-F5344CB8AC3E}">
        <p14:creationId xmlns:p14="http://schemas.microsoft.com/office/powerpoint/2010/main" val="5017867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6"/>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C61518A-5D41-4E33-B6D4-3F74A7773EAD}" type="slidenum">
              <a:rPr lang="en-US" altLang="ja-JP"/>
              <a:pPr>
                <a:defRPr/>
              </a:pPr>
              <a:t>‹#›</a:t>
            </a:fld>
            <a:endParaRPr lang="en-US" altLang="ja-JP"/>
          </a:p>
        </p:txBody>
      </p:sp>
    </p:spTree>
    <p:extLst>
      <p:ext uri="{BB962C8B-B14F-4D97-AF65-F5344CB8AC3E}">
        <p14:creationId xmlns:p14="http://schemas.microsoft.com/office/powerpoint/2010/main" val="1086446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97C87E-D4F7-4E04-8E04-024A2A5116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876164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DAA3E-A569-4CBF-8AFA-C1E17AE3690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081914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21D59-23C4-4BD7-A224-C1E7D82DFB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792298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AE03D-4852-4E23-8469-58698B97FE9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03284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1738BE-561A-4064-8355-40967DD7C8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25732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D82B5A-F51D-48F0-8676-581369BC28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49092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8676E6-0668-46F0-9A30-619AFE3C5C8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294463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8D3307-244D-4CCA-AB11-B92EC17D9C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880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365297B-C5D1-45EF-B070-3437ECF4B0A7}"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559E5DA7-126B-44DD-B5C0-B56F82C0E45D}" type="slidenum">
              <a:rPr lang="en-US" altLang="ja-JP"/>
              <a:pPr>
                <a:defRPr/>
              </a:pPr>
              <a:t>‹#›</a:t>
            </a:fld>
            <a:endParaRPr lang="en-US" altLang="ja-JP"/>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83128E-F657-49E7-B091-2B995BED142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568432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4F540-704F-4A25-9DE4-01F3EE5DB9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0821040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1D3E6-09CC-4645-8DB5-5044713C8BB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79994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E7DB978-3DE3-4DE9-B9FF-BDBF4B203B33}" type="slidenum">
              <a:rPr lang="en-US" altLang="ja-JP"/>
              <a:pPr>
                <a:defRPr/>
              </a:pPr>
              <a:t>‹#›</a:t>
            </a:fld>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A268C17-69D2-4BE8-9E27-2E10D8E552F8}" type="slidenum">
              <a:rPr lang="en-US" altLang="ja-JP"/>
              <a:pPr>
                <a:defRPr/>
              </a:pPr>
              <a:t>‹#›</a:t>
            </a:fld>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6379979-AD8E-45A3-9B63-A6C57C97D25E}" type="slidenum">
              <a:rPr lang="en-US" altLang="ja-JP"/>
              <a:pPr>
                <a:defRPr/>
              </a:pPr>
              <a:t>‹#›</a:t>
            </a:fld>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03F9F66-A94E-4921-92FA-18DB567929B1}" type="slidenum">
              <a:rPr lang="en-US" altLang="ja-JP"/>
              <a:pPr>
                <a:defRPr/>
              </a:pPr>
              <a:t>‹#›</a:t>
            </a:fld>
            <a:endParaRPr lang="en-US" altLang="ja-JP"/>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5A54CA2-7DF4-4E66-8BB8-981556FEA3ED}" type="slidenum">
              <a:rPr lang="en-US" altLang="ja-JP"/>
              <a:pPr>
                <a:defRPr/>
              </a:pPr>
              <a:t>‹#›</a:t>
            </a:fld>
            <a:endParaRPr lang="en-US" altLang="ja-JP"/>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A54CEFA2-5FFE-4A04-A9CE-3CC0011635EB}"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D8D567D-F87C-48D8-9B80-526564550404}" type="slidenum">
              <a:rPr lang="ja-JP" altLang="en-US"/>
              <a:pPr>
                <a:defRPr/>
              </a:pPr>
              <a:t>‹#›</a:t>
            </a:fld>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5EB31FA9-9A4B-4CA2-BFEE-109193D63BA2}"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3DF467A-26F9-478D-B6A2-D7126E8FB531}" type="slidenum">
              <a:rPr lang="ja-JP" altLang="en-US"/>
              <a:pPr>
                <a:defRPr/>
              </a:pPr>
              <a:t>‹#›</a:t>
            </a:fld>
            <a:endParaRPr lang="en-US" altLang="ja-JP"/>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FF0D21F7-51BF-45FB-87B9-1164A346313F}"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8D00725-8CDF-460D-9CFC-4EE23026D00A}" type="slidenum">
              <a:rPr lang="ja-JP" altLang="en-US"/>
              <a:pPr>
                <a:defRPr/>
              </a:pPr>
              <a:t>‹#›</a:t>
            </a:fld>
            <a:endParaRPr lang="en-US" altLang="ja-JP"/>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20EA94B5-495C-466D-8F7B-6D77A5B52874}"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E6D3D3-335F-497C-A295-5E856F470AB7}" type="slidenum">
              <a:rPr lang="ja-JP" altLang="en-US"/>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6DB25EE-D7EB-4B24-999A-5AA6F9500E3B}"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FACFAB27-C885-43E8-B909-24F7A82A7C4A}" type="datetimeFigureOut">
              <a:rPr lang="ja-JP" altLang="en-US"/>
              <a:pPr>
                <a:defRPr/>
              </a:pPr>
              <a:t>2016/4/3</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E1BB481-4A7D-44A8-8CB5-4453F3635C1D}" type="slidenum">
              <a:rPr lang="ja-JP" altLang="en-US"/>
              <a:pPr>
                <a:defRPr/>
              </a:pPr>
              <a:t>‹#›</a:t>
            </a:fld>
            <a:endParaRPr lang="en-US" altLang="ja-JP"/>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7CE19AEE-EDB5-4C6C-AA65-5A04182AACB6}" type="datetimeFigureOut">
              <a:rPr lang="ja-JP" altLang="en-US"/>
              <a:pPr>
                <a:defRPr/>
              </a:pPr>
              <a:t>2016/4/3</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7F3B5F9-93E4-41AA-ACCF-560D791881D1}" type="slidenum">
              <a:rPr lang="ja-JP" altLang="en-US"/>
              <a:pPr>
                <a:defRPr/>
              </a:pPr>
              <a:t>‹#›</a:t>
            </a:fld>
            <a:endParaRPr lang="en-US" altLang="ja-JP"/>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6CE117-79FC-40C4-8AAE-E4925B01B585}" type="datetimeFigureOut">
              <a:rPr lang="ja-JP" altLang="en-US"/>
              <a:pPr>
                <a:defRPr/>
              </a:pPr>
              <a:t>2016/4/3</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B692750-DA1F-4BD7-ADD8-CD39F714EDA3}" type="slidenum">
              <a:rPr lang="ja-JP" altLang="en-US"/>
              <a:pPr>
                <a:defRPr/>
              </a:pPr>
              <a:t>‹#›</a:t>
            </a:fld>
            <a:endParaRPr lang="en-US" altLang="ja-JP"/>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EAE9CABF-41DB-41DA-BFE6-9C1B71EFD570}"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8957DF3-DD1D-4CD6-8781-6499EB4E012C}" type="slidenum">
              <a:rPr lang="ja-JP" altLang="en-US"/>
              <a:pPr>
                <a:defRPr/>
              </a:pPr>
              <a:t>‹#›</a:t>
            </a:fld>
            <a:endParaRPr lang="en-US" altLang="ja-JP"/>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312D3972-8815-4437-AD22-A58E378427AB}"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CF17395-9F6A-4F0C-A8CB-C91EB1030802}" type="slidenum">
              <a:rPr lang="ja-JP" altLang="en-US"/>
              <a:pPr>
                <a:defRPr/>
              </a:pPr>
              <a:t>‹#›</a:t>
            </a:fld>
            <a:endParaRPr lang="en-US" altLang="ja-JP"/>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1B4B794-E271-4551-BC80-629045DFFEE1}"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704E1B4-45F9-4FE2-A50B-F8E10D81A52D}" type="slidenum">
              <a:rPr lang="ja-JP" altLang="en-US"/>
              <a:pPr>
                <a:defRPr/>
              </a:pPr>
              <a:t>‹#›</a:t>
            </a:fld>
            <a:endParaRPr lang="en-US" altLang="ja-JP"/>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AFAA975E-DA4B-4E67-A3F9-12A2884856B7}"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97A26F9-A8C6-4880-AEE3-B8CC6637A743}" type="slidenum">
              <a:rPr lang="ja-JP" altLang="en-US"/>
              <a:pPr>
                <a:defRPr/>
              </a:pPr>
              <a:t>‹#›</a:t>
            </a:fld>
            <a:endParaRPr lang="en-US" altLang="ja-JP"/>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defRPr/>
            </a:pPr>
            <a:fld id="{BEAD52E9-639E-401F-87D6-6B482A0E7510}"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defRPr/>
            </a:pPr>
            <a:fld id="{7C70B9B2-5CEA-4234-A16B-6940A35BD489}"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908"/>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89"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defRPr/>
            </a:pPr>
            <a:fld id="{EE4B0995-6DB5-4CF3-8675-C688AF7ED833}"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1014967-EA5C-41A2-876F-C52E9562D4D9}"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773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3127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defRPr/>
            </a:pPr>
            <a:fld id="{ED9F8AC0-9EE8-4AFC-99BE-E473B5C6807E}"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79" y="1535113"/>
            <a:ext cx="40414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79" y="2174875"/>
            <a:ext cx="40414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8" name="フッター プレースホルダ 7"/>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9" name="スライド番号プレースホルダ 8"/>
          <p:cNvSpPr>
            <a:spLocks noGrp="1"/>
          </p:cNvSpPr>
          <p:nvPr>
            <p:ph type="sldNum" sz="quarter" idx="12"/>
          </p:nvPr>
        </p:nvSpPr>
        <p:spPr/>
        <p:txBody>
          <a:bodyPr/>
          <a:lstStyle>
            <a:lvl1pPr>
              <a:defRPr/>
            </a:lvl1pPr>
          </a:lstStyle>
          <a:p>
            <a:pPr algn="r" rtl="0" fontAlgn="base">
              <a:spcBef>
                <a:spcPct val="0"/>
              </a:spcBef>
              <a:spcAft>
                <a:spcPct val="0"/>
              </a:spcAft>
              <a:defRPr/>
            </a:pPr>
            <a:fld id="{C496AB91-E31E-445D-BF9F-E99A58C83AAD}"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タイトルのみ">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3" name="フッター プレースホルダ 2"/>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4" name="スライド番号プレースホルダ 3"/>
          <p:cNvSpPr>
            <a:spLocks noGrp="1"/>
          </p:cNvSpPr>
          <p:nvPr>
            <p:ph type="sldNum" sz="quarter" idx="12"/>
          </p:nvPr>
        </p:nvSpPr>
        <p:spPr/>
        <p:txBody>
          <a:bodyPr/>
          <a:lstStyle>
            <a:lvl1pPr>
              <a:defRPr/>
            </a:lvl1pPr>
          </a:lstStyle>
          <a:p>
            <a:pPr algn="r" rtl="0" fontAlgn="base">
              <a:spcBef>
                <a:spcPct val="0"/>
              </a:spcBef>
              <a:spcAft>
                <a:spcPct val="0"/>
              </a:spcAft>
              <a:defRPr/>
            </a:pPr>
            <a:fld id="{4431B69C-D323-4241-957E-A2A6B51EC60B}"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489"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757"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defRPr/>
            </a:pPr>
            <a:fld id="{A5AE16D0-7932-4797-A3F2-77D58E116D2E}"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defRPr/>
            </a:pPr>
            <a:fld id="{85DD1D3A-63E5-4BEB-9825-6B90E4939E47}"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defRPr/>
            </a:pPr>
            <a:fld id="{596EFCB4-273B-473F-8FB6-F41C0A812394}"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57438" y="533400"/>
            <a:ext cx="1960033" cy="5562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77333" y="533400"/>
            <a:ext cx="5744635" cy="5562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Times"/>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Times"/>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defRPr/>
            </a:pPr>
            <a:fld id="{8AC138D1-AEAC-4B8A-A8D0-DCF9FA0F4025}" type="slidenum">
              <a:rPr kumimoji="1" lang="en-US" altLang="ja-JP" sz="1400" kern="1200">
                <a:solidFill>
                  <a:srgbClr val="000000"/>
                </a:solidFill>
                <a:latin typeface="Times"/>
                <a:cs typeface="+mn-cs"/>
              </a:rPr>
              <a:pPr algn="r" rtl="0" fontAlgn="base">
                <a:spcBef>
                  <a:spcPct val="0"/>
                </a:spcBef>
                <a:spcAft>
                  <a:spcPct val="0"/>
                </a:spcAft>
                <a:defRPr/>
              </a:pPr>
              <a:t>‹#›</a:t>
            </a:fld>
            <a:endParaRPr kumimoji="1" lang="en-US" altLang="ja-JP" sz="1400" kern="1200">
              <a:solidFill>
                <a:srgbClr val="000000"/>
              </a:solidFill>
              <a:latin typeface="Times"/>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solidFill>
                  <a:srgbClr val="000000"/>
                </a:solidFill>
              </a:defRPr>
            </a:lvl1pPr>
          </a:lstStyle>
          <a:p>
            <a:pPr>
              <a:defRPr/>
            </a:pPr>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lgn="l">
              <a:defRPr>
                <a:solidFill>
                  <a:srgbClr val="000000"/>
                </a:solidFill>
              </a:defRPr>
            </a:lvl1pPr>
          </a:lstStyle>
          <a:p>
            <a:pPr>
              <a:defRPr/>
            </a:pPr>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solidFill>
                  <a:srgbClr val="000000"/>
                </a:solidFill>
              </a:defRPr>
            </a:lvl1pPr>
          </a:lstStyle>
          <a:p>
            <a:pPr>
              <a:defRPr/>
            </a:pPr>
            <a:fld id="{1F4A1947-525F-45C5-9DED-BE7F74377C2E}" type="slidenum">
              <a:rPr lang="en-US" altLang="ja-JP"/>
              <a:pPr>
                <a:defRPr/>
              </a:pPr>
              <a:t>‹#›</a:t>
            </a:fld>
            <a:endParaRPr lang="en-US" altLang="ja-JP"/>
          </a:p>
        </p:txBody>
      </p:sp>
    </p:spTree>
    <p:extLst>
      <p:ext uri="{BB962C8B-B14F-4D97-AF65-F5344CB8AC3E}">
        <p14:creationId xmlns:p14="http://schemas.microsoft.com/office/powerpoint/2010/main" val="291632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686ADAD-31F3-43CB-9822-5B9A87B89803}"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984AEA3-E29B-47ED-8B07-E4E89549DF20}"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8C3EB4-461E-41B7-A092-A7F7D8E0FE9B}" type="slidenum">
              <a:rPr lang="en-US" altLang="ja-JP"/>
              <a:pPr>
                <a:defRPr/>
              </a:pPr>
              <a:t>‹#›</a:t>
            </a:fld>
            <a:endParaRPr lang="en-US" altLang="ja-JP"/>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AE8A672-539D-4C18-8737-969B74B6F540}" type="slidenum">
              <a:rPr lang="en-US" altLang="ja-JP"/>
              <a:pPr>
                <a:defRPr/>
              </a:pPr>
              <a:t>‹#›</a:t>
            </a:fld>
            <a:endParaRPr lang="en-US" altLang="ja-JP"/>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4872203-7873-424A-8D04-744A15B7E9B9}" type="slidenum">
              <a:rPr lang="en-US" altLang="ja-JP"/>
              <a:pPr>
                <a:defRPr/>
              </a:pPr>
              <a:t>‹#›</a:t>
            </a:fld>
            <a:endParaRPr lang="en-US" altLang="ja-JP"/>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C56B157-3817-4DD6-856B-0590F4B1F6A7}" type="slidenum">
              <a:rPr lang="en-US" altLang="ja-JP"/>
              <a:pPr>
                <a:defRPr/>
              </a:pPr>
              <a:t>‹#›</a:t>
            </a:fld>
            <a:endParaRPr lang="en-US" altLang="ja-JP"/>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646C9CD-247A-43C7-BAF6-F407DE6D906A}" type="slidenum">
              <a:rPr lang="en-US" altLang="ja-JP"/>
              <a:pPr>
                <a:defRPr/>
              </a:pPr>
              <a:t>‹#›</a:t>
            </a:fld>
            <a:endParaRPr lang="en-US" altLang="ja-JP"/>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1B3C93B-C063-453E-B513-598B57BEE619}" type="slidenum">
              <a:rPr lang="en-US" altLang="ja-JP"/>
              <a:pPr>
                <a:defRPr/>
              </a:pPr>
              <a:t>‹#›</a:t>
            </a:fld>
            <a:endParaRPr lang="en-US" altLang="ja-JP"/>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91E5068-59A0-4EBB-8835-482A903CFEDA}" type="slidenum">
              <a:rPr lang="en-US" altLang="ja-JP"/>
              <a:pPr>
                <a:defRPr/>
              </a:pPr>
              <a:t>‹#›</a:t>
            </a:fld>
            <a:endParaRPr lang="en-US" altLang="ja-JP"/>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8FBFAA4-2D17-41F3-8CE3-ED1FB786A4E8}" type="slidenum">
              <a:rPr lang="en-US" altLang="ja-JP"/>
              <a:pPr>
                <a:defRPr/>
              </a:pPr>
              <a:t>‹#›</a:t>
            </a:fld>
            <a:endParaRPr lang="en-US" altLang="ja-JP"/>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DBF62BD-56B5-4719-B10E-9AB6FE1DF2D2}" type="slidenum">
              <a:rPr lang="en-US" altLang="ja-JP"/>
              <a:pPr>
                <a:defRPr/>
              </a:pPr>
              <a:t>‹#›</a:t>
            </a:fld>
            <a:endParaRPr lang="en-US" altLang="ja-JP"/>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31476D8-F1FF-4B03-BFF4-ADAD48B83ACE}"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E394CEA3-32F7-4F39-A5AB-1AFBEAB7A1E1}"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0"/>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EA73524-53B4-4617-BF4F-DA51C61FDAE4}" type="slidenum">
              <a:rPr lang="en-US" altLang="ja-JP"/>
              <a:pPr>
                <a:defRPr/>
              </a:pPr>
              <a:t>‹#›</a:t>
            </a:fld>
            <a:endParaRPr lang="en-US" altLang="ja-JP"/>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0"/>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2C017A79-39AF-4197-979D-4D9C74067991}"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08C0519-410A-4B24-A3DE-46391D429D57}" type="slidenum">
              <a:rPr lang="ja-JP" altLang="en-US"/>
              <a:pPr>
                <a:defRPr/>
              </a:pPr>
              <a:t>‹#›</a:t>
            </a:fld>
            <a:endParaRPr lang="en-US" altLang="ja-JP"/>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6CB6997B-B9BF-402A-AC2D-67A4D9BB5466}"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08D693D-A0A3-4451-9A78-1C7D553DD0D5}" type="slidenum">
              <a:rPr lang="ja-JP" altLang="en-US"/>
              <a:pPr>
                <a:defRPr/>
              </a:pPr>
              <a:t>‹#›</a:t>
            </a:fld>
            <a:endParaRPr lang="en-US" altLang="ja-JP"/>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5"/>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F43D2614-D2FA-412B-A074-BC97C02E1957}"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D57D5DC-2BBB-4955-9483-1302C3F2A678}" type="slidenum">
              <a:rPr lang="ja-JP" altLang="en-US"/>
              <a:pPr>
                <a:defRPr/>
              </a:pPr>
              <a:t>‹#›</a:t>
            </a:fld>
            <a:endParaRPr lang="en-US" altLang="ja-JP"/>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15E1CEDD-3DCA-4F3D-945A-B7DB79B9DDB1}"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9637786-E713-41F7-BA30-3B1D4AB52C30}" type="slidenum">
              <a:rPr lang="ja-JP" altLang="en-US"/>
              <a:pPr>
                <a:defRPr/>
              </a:pPr>
              <a:t>‹#›</a:t>
            </a:fld>
            <a:endParaRPr lang="en-US" altLang="ja-JP"/>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A8A96ADA-4805-4E27-AFF9-B2CA8796B63C}" type="datetimeFigureOut">
              <a:rPr lang="ja-JP" altLang="en-US"/>
              <a:pPr>
                <a:defRPr/>
              </a:pPr>
              <a:t>2016/4/3</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597D9295-5965-4F3F-84A2-D4E6B2C7DCCF}" type="slidenum">
              <a:rPr lang="ja-JP" altLang="en-US"/>
              <a:pPr>
                <a:defRPr/>
              </a:pPr>
              <a:t>‹#›</a:t>
            </a:fld>
            <a:endParaRPr lang="en-US" altLang="ja-JP"/>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0BC6F13C-A0F5-4BD2-9DB0-4E6102A81826}" type="datetimeFigureOut">
              <a:rPr lang="ja-JP" altLang="en-US"/>
              <a:pPr>
                <a:defRPr/>
              </a:pPr>
              <a:t>2016/4/3</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5E96558-C308-4C04-8633-8FA35B2581B3}" type="slidenum">
              <a:rPr lang="ja-JP" altLang="en-US"/>
              <a:pPr>
                <a:defRPr/>
              </a:pPr>
              <a:t>‹#›</a:t>
            </a:fld>
            <a:endParaRPr lang="en-US" altLang="ja-JP"/>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D8ABE7-1962-4D5D-B4C7-C723FBA1EC98}" type="datetimeFigureOut">
              <a:rPr lang="ja-JP" altLang="en-US"/>
              <a:pPr>
                <a:defRPr/>
              </a:pPr>
              <a:t>2016/4/3</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BBE9D87-0396-4901-AD43-96478607BE27}" type="slidenum">
              <a:rPr lang="ja-JP" altLang="en-US"/>
              <a:pPr>
                <a:defRPr/>
              </a:pPr>
              <a:t>‹#›</a:t>
            </a:fld>
            <a:endParaRPr lang="en-US" altLang="ja-JP"/>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53433D3E-184E-4A03-B0E8-D1C42AF2B85D}"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3A0F58B-DFB4-49AE-A166-6A4B191ED173}" type="slidenum">
              <a:rPr lang="ja-JP" altLang="en-US"/>
              <a:pPr>
                <a:defRPr/>
              </a:pPr>
              <a:t>‹#›</a:t>
            </a:fld>
            <a:endParaRPr lang="en-US" altLang="ja-JP"/>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3F6CA32B-E662-4251-B2D7-12C0455035F2}" type="datetimeFigureOut">
              <a:rPr lang="ja-JP" altLang="en-US"/>
              <a:pPr>
                <a:defRPr/>
              </a:pPr>
              <a:t>2016/4/3</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B947AEB-BC9E-4CBB-9D14-50B20D8FBA63}" type="slidenum">
              <a:rPr lang="ja-JP" altLang="en-US"/>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0931F46-EF01-4EC6-9717-899923455780}"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FB42C50B-BB69-4F15-82EF-76E48CA026CF}"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FD02632-EB05-42EA-9388-0F6FDB64734C}" type="slidenum">
              <a:rPr lang="ja-JP" altLang="en-US"/>
              <a:pPr>
                <a:defRPr/>
              </a:pPr>
              <a:t>‹#›</a:t>
            </a:fld>
            <a:endParaRPr lang="en-US" altLang="ja-JP"/>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A7960809-12FD-4494-9884-90938E03D8D6}" type="datetimeFigureOut">
              <a:rPr lang="ja-JP" altLang="en-US"/>
              <a:pPr>
                <a:defRPr/>
              </a:pPr>
              <a:t>2016/4/3</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8DE22D0-EE28-42EA-895E-D7C497C3CCD9}" type="slidenum">
              <a:rPr lang="ja-JP" altLang="en-US"/>
              <a:pPr>
                <a:defRPr/>
              </a:pPr>
              <a:t>‹#›</a:t>
            </a:fld>
            <a:endParaRPr lang="en-US" altLang="ja-JP"/>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0"/>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8D70B33D-6C41-4CE2-8C99-F3B9D620023E}" type="datetimeFigureOut">
              <a:rPr lang="ja-JP" altLang="en-US"/>
              <a:pPr>
                <a:defRPr/>
              </a:pPr>
              <a:t>2016/4/3</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87A1D4B-CAEE-4E9F-9B5A-D9D645C1D43E}" type="slidenum">
              <a:rPr lang="ja-JP" altLang="en-US"/>
              <a:pPr>
                <a:defRPr/>
              </a:pPr>
              <a:t>‹#›</a:t>
            </a:fld>
            <a:endParaRPr lang="en-US" altLang="ja-JP"/>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5"/>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1"/>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91"/>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D7437AF5-A8F8-48A9-9C9F-556811BB609A}" type="datetimeFigureOut">
              <a:rPr lang="ja-JP" altLang="en-US"/>
              <a:pPr>
                <a:defRPr/>
              </a:pPr>
              <a:t>2016/4/3</a:t>
            </a:fld>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C30B4439-B4F0-4845-BA0D-DBF91F245E24}" type="slidenum">
              <a:rPr lang="ja-JP" altLang="en-US"/>
              <a:pPr>
                <a:defRPr/>
              </a:pPr>
              <a:t>‹#›</a:t>
            </a:fld>
            <a:endParaRPr lang="en-US" altLang="ja-JP"/>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F3C5421-3BB1-42B7-9AB7-160CDB225EA9}" type="slidenum">
              <a:rPr lang="en-US" altLang="ja-JP"/>
              <a:pPr>
                <a:defRPr/>
              </a:pPr>
              <a:t>‹#›</a:t>
            </a:fld>
            <a:endParaRPr lang="en-US" altLang="ja-JP"/>
          </a:p>
        </p:txBody>
      </p:sp>
    </p:spTree>
    <p:extLst>
      <p:ext uri="{BB962C8B-B14F-4D97-AF65-F5344CB8AC3E}">
        <p14:creationId xmlns:p14="http://schemas.microsoft.com/office/powerpoint/2010/main" val="1193484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466A443-D4B0-4EC5-9DEE-C31F1959C48E}" type="slidenum">
              <a:rPr lang="en-US" altLang="ja-JP"/>
              <a:pPr>
                <a:defRPr/>
              </a:pPr>
              <a:t>‹#›</a:t>
            </a:fld>
            <a:endParaRPr lang="en-US" altLang="ja-JP"/>
          </a:p>
        </p:txBody>
      </p:sp>
    </p:spTree>
    <p:extLst>
      <p:ext uri="{BB962C8B-B14F-4D97-AF65-F5344CB8AC3E}">
        <p14:creationId xmlns:p14="http://schemas.microsoft.com/office/powerpoint/2010/main" val="1239345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3D47E5-6E14-468B-B89B-6BB74405E237}" type="slidenum">
              <a:rPr lang="en-US" altLang="ja-JP"/>
              <a:pPr>
                <a:defRPr/>
              </a:pPr>
              <a:t>‹#›</a:t>
            </a:fld>
            <a:endParaRPr lang="en-US" altLang="ja-JP"/>
          </a:p>
        </p:txBody>
      </p:sp>
    </p:spTree>
    <p:extLst>
      <p:ext uri="{BB962C8B-B14F-4D97-AF65-F5344CB8AC3E}">
        <p14:creationId xmlns:p14="http://schemas.microsoft.com/office/powerpoint/2010/main" val="3022347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72AAC91-53B3-4F85-9F32-74E6936DCE19}" type="slidenum">
              <a:rPr lang="en-US" altLang="ja-JP"/>
              <a:pPr>
                <a:defRPr/>
              </a:pPr>
              <a:t>‹#›</a:t>
            </a:fld>
            <a:endParaRPr lang="en-US" altLang="ja-JP"/>
          </a:p>
        </p:txBody>
      </p:sp>
    </p:spTree>
    <p:extLst>
      <p:ext uri="{BB962C8B-B14F-4D97-AF65-F5344CB8AC3E}">
        <p14:creationId xmlns:p14="http://schemas.microsoft.com/office/powerpoint/2010/main" val="32698544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B6CE8EE-FDB8-4A0E-80C8-250A605A5C08}" type="slidenum">
              <a:rPr lang="en-US" altLang="ja-JP"/>
              <a:pPr>
                <a:defRPr/>
              </a:pPr>
              <a:t>‹#›</a:t>
            </a:fld>
            <a:endParaRPr lang="en-US" altLang="ja-JP"/>
          </a:p>
        </p:txBody>
      </p:sp>
    </p:spTree>
    <p:extLst>
      <p:ext uri="{BB962C8B-B14F-4D97-AF65-F5344CB8AC3E}">
        <p14:creationId xmlns:p14="http://schemas.microsoft.com/office/powerpoint/2010/main" val="19390424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6185AD7-9E19-41B9-A4A6-0C5147AC6C6F}" type="slidenum">
              <a:rPr lang="en-US" altLang="ja-JP"/>
              <a:pPr>
                <a:defRPr/>
              </a:pPr>
              <a:t>‹#›</a:t>
            </a:fld>
            <a:endParaRPr lang="en-US" altLang="ja-JP"/>
          </a:p>
        </p:txBody>
      </p:sp>
    </p:spTree>
    <p:extLst>
      <p:ext uri="{BB962C8B-B14F-4D97-AF65-F5344CB8AC3E}">
        <p14:creationId xmlns:p14="http://schemas.microsoft.com/office/powerpoint/2010/main" val="188002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8244BBA-951D-4FC0-B246-115F2606B2B3}"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C50FF28A-873F-4573-BB95-D2F97464ACD4}" type="slidenum">
              <a:rPr lang="en-US" altLang="ja-JP"/>
              <a:pPr>
                <a:defRPr/>
              </a:pPr>
              <a:t>‹#›</a:t>
            </a:fld>
            <a:endParaRPr lang="en-US" altLang="ja-JP"/>
          </a:p>
        </p:txBody>
      </p:sp>
    </p:spTree>
    <p:extLst>
      <p:ext uri="{BB962C8B-B14F-4D97-AF65-F5344CB8AC3E}">
        <p14:creationId xmlns:p14="http://schemas.microsoft.com/office/powerpoint/2010/main" val="2883717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44A6F8E-156B-483B-8D59-508B17C28A2C}" type="slidenum">
              <a:rPr lang="en-US" altLang="ja-JP"/>
              <a:pPr>
                <a:defRPr/>
              </a:pPr>
              <a:t>‹#›</a:t>
            </a:fld>
            <a:endParaRPr lang="en-US" altLang="ja-JP"/>
          </a:p>
        </p:txBody>
      </p:sp>
    </p:spTree>
    <p:extLst>
      <p:ext uri="{BB962C8B-B14F-4D97-AF65-F5344CB8AC3E}">
        <p14:creationId xmlns:p14="http://schemas.microsoft.com/office/powerpoint/2010/main" val="6617443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D18C2EF-4AAB-45C2-9F5A-D5920447E86F}" type="slidenum">
              <a:rPr lang="en-US" altLang="ja-JP"/>
              <a:pPr>
                <a:defRPr/>
              </a:pPr>
              <a:t>‹#›</a:t>
            </a:fld>
            <a:endParaRPr lang="en-US" altLang="ja-JP"/>
          </a:p>
        </p:txBody>
      </p:sp>
    </p:spTree>
    <p:extLst>
      <p:ext uri="{BB962C8B-B14F-4D97-AF65-F5344CB8AC3E}">
        <p14:creationId xmlns:p14="http://schemas.microsoft.com/office/powerpoint/2010/main" val="38403855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4059527-71C3-41BB-9A39-4272DD227099}" type="slidenum">
              <a:rPr lang="en-US" altLang="ja-JP"/>
              <a:pPr>
                <a:defRPr/>
              </a:pPr>
              <a:t>‹#›</a:t>
            </a:fld>
            <a:endParaRPr lang="en-US" altLang="ja-JP"/>
          </a:p>
        </p:txBody>
      </p:sp>
    </p:spTree>
    <p:extLst>
      <p:ext uri="{BB962C8B-B14F-4D97-AF65-F5344CB8AC3E}">
        <p14:creationId xmlns:p14="http://schemas.microsoft.com/office/powerpoint/2010/main" val="25793319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4F595F3-27B0-4030-8309-057A3CD6E46D}" type="slidenum">
              <a:rPr lang="en-US" altLang="ja-JP"/>
              <a:pPr>
                <a:defRPr/>
              </a:pPr>
              <a:t>‹#›</a:t>
            </a:fld>
            <a:endParaRPr lang="en-US" altLang="ja-JP"/>
          </a:p>
        </p:txBody>
      </p:sp>
    </p:spTree>
    <p:extLst>
      <p:ext uri="{BB962C8B-B14F-4D97-AF65-F5344CB8AC3E}">
        <p14:creationId xmlns:p14="http://schemas.microsoft.com/office/powerpoint/2010/main" val="1257883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9B96027-77F8-4940-A293-280391240AB7}" type="slidenum">
              <a:rPr lang="en-US" altLang="ja-JP"/>
              <a:pPr>
                <a:defRPr/>
              </a:pPr>
              <a:t>‹#›</a:t>
            </a:fld>
            <a:endParaRPr lang="en-US" altLang="ja-JP"/>
          </a:p>
        </p:txBody>
      </p:sp>
    </p:spTree>
    <p:extLst>
      <p:ext uri="{BB962C8B-B14F-4D97-AF65-F5344CB8AC3E}">
        <p14:creationId xmlns:p14="http://schemas.microsoft.com/office/powerpoint/2010/main" val="6641606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5BEB8D9-B39B-4DBA-BC95-C775905D67C6}" type="slidenum">
              <a:rPr lang="en-US" altLang="ja-JP"/>
              <a:pPr>
                <a:defRPr/>
              </a:pPr>
              <a:t>‹#›</a:t>
            </a:fld>
            <a:endParaRPr lang="en-US" altLang="ja-JP"/>
          </a:p>
        </p:txBody>
      </p:sp>
    </p:spTree>
    <p:extLst>
      <p:ext uri="{BB962C8B-B14F-4D97-AF65-F5344CB8AC3E}">
        <p14:creationId xmlns:p14="http://schemas.microsoft.com/office/powerpoint/2010/main" val="31435068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6A781C-DD62-483D-A453-2D20345C226D}" type="slidenum">
              <a:rPr lang="en-US" altLang="ja-JP"/>
              <a:pPr>
                <a:defRPr/>
              </a:pPr>
              <a:t>‹#›</a:t>
            </a:fld>
            <a:endParaRPr lang="en-US" altLang="ja-JP"/>
          </a:p>
        </p:txBody>
      </p:sp>
    </p:spTree>
    <p:extLst>
      <p:ext uri="{BB962C8B-B14F-4D97-AF65-F5344CB8AC3E}">
        <p14:creationId xmlns:p14="http://schemas.microsoft.com/office/powerpoint/2010/main" val="29905314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C58EF17-D497-4A32-99E9-9C8B1FD3DE81}" type="slidenum">
              <a:rPr lang="en-US" altLang="ja-JP"/>
              <a:pPr>
                <a:defRPr/>
              </a:pPr>
              <a:t>‹#›</a:t>
            </a:fld>
            <a:endParaRPr lang="en-US" altLang="ja-JP"/>
          </a:p>
        </p:txBody>
      </p:sp>
    </p:spTree>
    <p:extLst>
      <p:ext uri="{BB962C8B-B14F-4D97-AF65-F5344CB8AC3E}">
        <p14:creationId xmlns:p14="http://schemas.microsoft.com/office/powerpoint/2010/main" val="15672820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0889AF5-3045-4E78-A75E-A8056E1F4653}" type="slidenum">
              <a:rPr lang="en-US" altLang="ja-JP"/>
              <a:pPr>
                <a:defRPr/>
              </a:pPr>
              <a:t>‹#›</a:t>
            </a:fld>
            <a:endParaRPr lang="en-US" altLang="ja-JP"/>
          </a:p>
        </p:txBody>
      </p:sp>
    </p:spTree>
    <p:extLst>
      <p:ext uri="{BB962C8B-B14F-4D97-AF65-F5344CB8AC3E}">
        <p14:creationId xmlns:p14="http://schemas.microsoft.com/office/powerpoint/2010/main" val="56768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0.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2.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4.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5.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6.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18E10B9-DE8E-4BAB-9390-07C5B3ADFBF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 id="2147485164"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671513" y="568325"/>
            <a:ext cx="78073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ja-JP" smtClean="0"/>
              <a:t>Click to edit the title text format</a:t>
            </a:r>
          </a:p>
        </p:txBody>
      </p:sp>
      <p:sp>
        <p:nvSpPr>
          <p:cNvPr id="25603" name="Rectangle 2"/>
          <p:cNvSpPr>
            <a:spLocks noGrp="1" noChangeArrowheads="1"/>
          </p:cNvSpPr>
          <p:nvPr>
            <p:ph type="body" idx="1"/>
          </p:nvPr>
        </p:nvSpPr>
        <p:spPr bwMode="auto">
          <a:xfrm>
            <a:off x="671513" y="1906588"/>
            <a:ext cx="780732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ja-JP" smtClean="0"/>
              <a:t>Click to edit the outline text format</a:t>
            </a:r>
          </a:p>
          <a:p>
            <a:pPr lvl="1"/>
            <a:r>
              <a:rPr lang="en-GB" altLang="ja-JP" smtClean="0"/>
              <a:t>Second Outline Level</a:t>
            </a:r>
          </a:p>
          <a:p>
            <a:pPr lvl="2"/>
            <a:r>
              <a:rPr lang="en-GB" altLang="ja-JP" smtClean="0"/>
              <a:t>Third Outline Level</a:t>
            </a:r>
          </a:p>
          <a:p>
            <a:pPr lvl="3"/>
            <a:r>
              <a:rPr lang="en-GB" altLang="ja-JP" smtClean="0"/>
              <a:t>Fourth Outline Level</a:t>
            </a:r>
          </a:p>
          <a:p>
            <a:pPr lvl="4"/>
            <a:r>
              <a:rPr lang="en-GB" altLang="ja-JP" smtClean="0"/>
              <a:t>Fifth Outline Level</a:t>
            </a:r>
          </a:p>
          <a:p>
            <a:pPr lvl="4"/>
            <a:r>
              <a:rPr lang="en-GB" altLang="ja-JP" smtClean="0"/>
              <a:t>Sixth Outline Level</a:t>
            </a:r>
          </a:p>
          <a:p>
            <a:pPr lvl="4"/>
            <a:r>
              <a:rPr lang="en-GB" altLang="ja-JP" smtClean="0"/>
              <a:t>Seventh Outline Level</a:t>
            </a:r>
          </a:p>
          <a:p>
            <a:pPr lvl="4"/>
            <a:r>
              <a:rPr lang="en-GB" altLang="ja-JP" smtClean="0"/>
              <a:t>Eighth Outline Level</a:t>
            </a:r>
          </a:p>
          <a:p>
            <a:pPr lvl="4"/>
            <a:r>
              <a:rPr lang="en-GB" altLang="ja-JP" smtClean="0"/>
              <a:t>Ninth Outline Level</a:t>
            </a:r>
          </a:p>
        </p:txBody>
      </p:sp>
    </p:spTree>
    <p:extLst>
      <p:ext uri="{BB962C8B-B14F-4D97-AF65-F5344CB8AC3E}">
        <p14:creationId xmlns:p14="http://schemas.microsoft.com/office/powerpoint/2010/main" val="310844634"/>
      </p:ext>
    </p:extLst>
  </p:cSld>
  <p:clrMap bg1="lt1" tx1="dk1" bg2="lt2" tx2="dk2" accent1="accent1" accent2="accent2" accent3="accent3" accent4="accent4" accent5="accent5" accent6="accent6" hlink="hlink" folHlink="folHlink"/>
  <p:sldLayoutIdLst>
    <p:sldLayoutId id="2147485956" r:id="rId1"/>
    <p:sldLayoutId id="2147485957" r:id="rId2"/>
    <p:sldLayoutId id="2147485958" r:id="rId3"/>
    <p:sldLayoutId id="2147485959" r:id="rId4"/>
    <p:sldLayoutId id="2147485960" r:id="rId5"/>
    <p:sldLayoutId id="2147485961" r:id="rId6"/>
    <p:sldLayoutId id="2147485962" r:id="rId7"/>
    <p:sldLayoutId id="2147485963" r:id="rId8"/>
    <p:sldLayoutId id="2147485964" r:id="rId9"/>
    <p:sldLayoutId id="2147485965" r:id="rId10"/>
    <p:sldLayoutId id="2147485966" r:id="rId11"/>
  </p:sldLayoutIdLst>
  <p:txStyles>
    <p:titleStyle>
      <a:lvl1pPr algn="ctr" defTabSz="414338"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mj-lt"/>
          <a:ea typeface="+mj-ea"/>
          <a:cs typeface="+mj-cs"/>
        </a:defRPr>
      </a:lvl1pPr>
      <a:lvl2pPr algn="ctr" defTabSz="414338"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2pPr>
      <a:lvl3pPr algn="ctr" defTabSz="414338"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3pPr>
      <a:lvl4pPr algn="ctr" defTabSz="414338"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4pPr>
      <a:lvl5pPr algn="ctr" defTabSz="414338" rtl="0" eaLnBrk="0" fontAlgn="base" hangingPunct="0">
        <a:lnSpc>
          <a:spcPct val="97000"/>
        </a:lnSpc>
        <a:spcBef>
          <a:spcPct val="0"/>
        </a:spcBef>
        <a:spcAft>
          <a:spcPct val="0"/>
        </a:spcAft>
        <a:buClr>
          <a:srgbClr val="000000"/>
        </a:buClr>
        <a:buSzPct val="45000"/>
        <a:buFont typeface="StarSymbol"/>
        <a:defRPr sz="4000">
          <a:solidFill>
            <a:srgbClr val="000000"/>
          </a:solidFill>
          <a:latin typeface="Times New Roman" pitchFamily="16" charset="0"/>
          <a:ea typeface="Lucida Sans Unicode" charset="0"/>
          <a:cs typeface="Lucida Sans Unicode" charset="0"/>
        </a:defRPr>
      </a:lvl5pPr>
      <a:lvl6pPr marL="1393796" indent="-195823" algn="l" defTabSz="414683"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6pPr>
      <a:lvl7pPr marL="1808480" indent="-195823" algn="l" defTabSz="414683"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7pPr>
      <a:lvl8pPr marL="2223162" indent="-195823" algn="l" defTabSz="414683"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8pPr>
      <a:lvl9pPr marL="2637846" indent="-195823" algn="l" defTabSz="414683" rtl="0" fontAlgn="base" hangingPunct="0">
        <a:spcBef>
          <a:spcPct val="0"/>
        </a:spcBef>
        <a:spcAft>
          <a:spcPct val="0"/>
        </a:spcAft>
        <a:buClr>
          <a:srgbClr val="000000"/>
        </a:buClr>
        <a:buSzPct val="45000"/>
        <a:buFont typeface="StarSymbol" charset="0"/>
        <a:defRPr sz="4000">
          <a:solidFill>
            <a:srgbClr val="000000"/>
          </a:solidFill>
          <a:latin typeface="Times New Roman" pitchFamily="16" charset="0"/>
          <a:ea typeface="Lucida Sans Unicode" charset="0"/>
          <a:cs typeface="Lucida Sans Unicode" charset="0"/>
        </a:defRPr>
      </a:lvl9pPr>
    </p:titleStyle>
    <p:bodyStyle>
      <a:lvl1pPr marL="390525" indent="-293688" algn="l" defTabSz="414338" rtl="0" eaLnBrk="0" fontAlgn="base" hangingPunct="0">
        <a:lnSpc>
          <a:spcPct val="97000"/>
        </a:lnSpc>
        <a:spcBef>
          <a:spcPct val="0"/>
        </a:spcBef>
        <a:spcAft>
          <a:spcPts val="1288"/>
        </a:spcAft>
        <a:buClr>
          <a:srgbClr val="000000"/>
        </a:buClr>
        <a:buSzPct val="45000"/>
        <a:buFont typeface="StarSymbol"/>
        <a:buChar char="●"/>
        <a:defRPr sz="2900">
          <a:solidFill>
            <a:srgbClr val="000000"/>
          </a:solidFill>
          <a:latin typeface="+mn-lt"/>
          <a:ea typeface="+mn-ea"/>
          <a:cs typeface="+mn-cs"/>
        </a:defRPr>
      </a:lvl1pPr>
      <a:lvl2pPr marL="782638" indent="-260350" algn="l" defTabSz="414338" rtl="0" eaLnBrk="0" fontAlgn="base" hangingPunct="0">
        <a:lnSpc>
          <a:spcPct val="97000"/>
        </a:lnSpc>
        <a:spcBef>
          <a:spcPct val="0"/>
        </a:spcBef>
        <a:spcAft>
          <a:spcPts val="1038"/>
        </a:spcAft>
        <a:buClr>
          <a:srgbClr val="000000"/>
        </a:buClr>
        <a:buSzPct val="75000"/>
        <a:buFont typeface="StarSymbol"/>
        <a:buChar char="–"/>
        <a:defRPr sz="2500">
          <a:solidFill>
            <a:srgbClr val="000000"/>
          </a:solidFill>
          <a:latin typeface="+mn-lt"/>
          <a:ea typeface="+mn-ea"/>
          <a:cs typeface="+mn-cs"/>
        </a:defRPr>
      </a:lvl2pPr>
      <a:lvl3pPr marL="1174750" indent="-195263" algn="l" defTabSz="414338" rtl="0" eaLnBrk="0" fontAlgn="base" hangingPunct="0">
        <a:lnSpc>
          <a:spcPct val="97000"/>
        </a:lnSpc>
        <a:spcBef>
          <a:spcPct val="0"/>
        </a:spcBef>
        <a:spcAft>
          <a:spcPts val="775"/>
        </a:spcAft>
        <a:buClr>
          <a:srgbClr val="000000"/>
        </a:buClr>
        <a:buSzPct val="45000"/>
        <a:buFont typeface="StarSymbol"/>
        <a:buChar char="●"/>
        <a:defRPr sz="2200">
          <a:solidFill>
            <a:srgbClr val="000000"/>
          </a:solidFill>
          <a:latin typeface="+mn-lt"/>
          <a:ea typeface="+mn-ea"/>
          <a:cs typeface="+mn-cs"/>
        </a:defRPr>
      </a:lvl3pPr>
      <a:lvl4pPr marL="1565275" indent="-195263" algn="l" defTabSz="414338" rtl="0" eaLnBrk="0" fontAlgn="base" hangingPunct="0">
        <a:lnSpc>
          <a:spcPct val="97000"/>
        </a:lnSpc>
        <a:spcBef>
          <a:spcPct val="0"/>
        </a:spcBef>
        <a:spcAft>
          <a:spcPts val="525"/>
        </a:spcAft>
        <a:buClr>
          <a:srgbClr val="000000"/>
        </a:buClr>
        <a:buSzPct val="75000"/>
        <a:buFont typeface="StarSymbol"/>
        <a:buChar char="–"/>
        <a:defRPr>
          <a:solidFill>
            <a:srgbClr val="000000"/>
          </a:solidFill>
          <a:latin typeface="+mn-lt"/>
          <a:ea typeface="+mn-ea"/>
          <a:cs typeface="+mn-cs"/>
        </a:defRPr>
      </a:lvl4pPr>
      <a:lvl5pPr marL="1957388" indent="-195263" algn="l" defTabSz="414338" rtl="0" eaLnBrk="0" fontAlgn="base" hangingPunct="0">
        <a:lnSpc>
          <a:spcPct val="97000"/>
        </a:lnSpc>
        <a:spcBef>
          <a:spcPct val="0"/>
        </a:spcBef>
        <a:spcAft>
          <a:spcPts val="263"/>
        </a:spcAft>
        <a:buClr>
          <a:srgbClr val="000000"/>
        </a:buClr>
        <a:buSzPct val="45000"/>
        <a:buFont typeface="StarSymbol"/>
        <a:buChar char="●"/>
        <a:defRPr>
          <a:solidFill>
            <a:srgbClr val="000000"/>
          </a:solidFill>
          <a:latin typeface="+mn-lt"/>
          <a:ea typeface="+mn-ea"/>
          <a:cs typeface="+mn-cs"/>
        </a:defRPr>
      </a:lvl5pPr>
      <a:lvl6pPr marL="2372909" indent="-195823" algn="l" defTabSz="414683"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6pPr>
      <a:lvl7pPr marL="2787592" indent="-195823" algn="l" defTabSz="414683"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7pPr>
      <a:lvl8pPr marL="3202275" indent="-195823" algn="l" defTabSz="414683"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8pPr>
      <a:lvl9pPr marL="3616958" indent="-195823" algn="l" defTabSz="414683" rtl="0" fontAlgn="base" hangingPunct="0">
        <a:lnSpc>
          <a:spcPct val="97000"/>
        </a:lnSpc>
        <a:spcBef>
          <a:spcPct val="0"/>
        </a:spcBef>
        <a:spcAft>
          <a:spcPts val="261"/>
        </a:spcAft>
        <a:buClr>
          <a:srgbClr val="000000"/>
        </a:buClr>
        <a:buSzPct val="45000"/>
        <a:buFont typeface="StarSymbol" charset="0"/>
        <a:buChar char="●"/>
        <a:defRPr sz="1800">
          <a:solidFill>
            <a:srgbClr val="000000"/>
          </a:solidFill>
          <a:latin typeface="+mn-lt"/>
          <a:ea typeface="+mn-ea"/>
          <a:cs typeface="+mn-cs"/>
        </a:defRPr>
      </a:lvl9pPr>
    </p:bodyStyle>
    <p:otherStyle>
      <a:defPPr>
        <a:defRPr lang="ja-JP"/>
      </a:defPPr>
      <a:lvl1pPr marL="0" algn="l" defTabSz="829366" rtl="0" eaLnBrk="1" latinLnBrk="0" hangingPunct="1">
        <a:defRPr kumimoji="1" sz="1600" kern="1200">
          <a:solidFill>
            <a:schemeClr val="tx1"/>
          </a:solidFill>
          <a:latin typeface="+mn-lt"/>
          <a:ea typeface="+mn-ea"/>
          <a:cs typeface="+mn-cs"/>
        </a:defRPr>
      </a:lvl1pPr>
      <a:lvl2pPr marL="414683" algn="l" defTabSz="829366" rtl="0" eaLnBrk="1" latinLnBrk="0" hangingPunct="1">
        <a:defRPr kumimoji="1" sz="1600" kern="1200">
          <a:solidFill>
            <a:schemeClr val="tx1"/>
          </a:solidFill>
          <a:latin typeface="+mn-lt"/>
          <a:ea typeface="+mn-ea"/>
          <a:cs typeface="+mn-cs"/>
        </a:defRPr>
      </a:lvl2pPr>
      <a:lvl3pPr marL="829366" algn="l" defTabSz="829366" rtl="0" eaLnBrk="1" latinLnBrk="0" hangingPunct="1">
        <a:defRPr kumimoji="1" sz="1600" kern="1200">
          <a:solidFill>
            <a:schemeClr val="tx1"/>
          </a:solidFill>
          <a:latin typeface="+mn-lt"/>
          <a:ea typeface="+mn-ea"/>
          <a:cs typeface="+mn-cs"/>
        </a:defRPr>
      </a:lvl3pPr>
      <a:lvl4pPr marL="1244049" algn="l" defTabSz="829366" rtl="0" eaLnBrk="1" latinLnBrk="0" hangingPunct="1">
        <a:defRPr kumimoji="1" sz="1600" kern="1200">
          <a:solidFill>
            <a:schemeClr val="tx1"/>
          </a:solidFill>
          <a:latin typeface="+mn-lt"/>
          <a:ea typeface="+mn-ea"/>
          <a:cs typeface="+mn-cs"/>
        </a:defRPr>
      </a:lvl4pPr>
      <a:lvl5pPr marL="1658732" algn="l" defTabSz="829366" rtl="0" eaLnBrk="1" latinLnBrk="0" hangingPunct="1">
        <a:defRPr kumimoji="1" sz="1600" kern="1200">
          <a:solidFill>
            <a:schemeClr val="tx1"/>
          </a:solidFill>
          <a:latin typeface="+mn-lt"/>
          <a:ea typeface="+mn-ea"/>
          <a:cs typeface="+mn-cs"/>
        </a:defRPr>
      </a:lvl5pPr>
      <a:lvl6pPr marL="2073416" algn="l" defTabSz="829366" rtl="0" eaLnBrk="1" latinLnBrk="0" hangingPunct="1">
        <a:defRPr kumimoji="1" sz="1600" kern="1200">
          <a:solidFill>
            <a:schemeClr val="tx1"/>
          </a:solidFill>
          <a:latin typeface="+mn-lt"/>
          <a:ea typeface="+mn-ea"/>
          <a:cs typeface="+mn-cs"/>
        </a:defRPr>
      </a:lvl6pPr>
      <a:lvl7pPr marL="2488099" algn="l" defTabSz="829366" rtl="0" eaLnBrk="1" latinLnBrk="0" hangingPunct="1">
        <a:defRPr kumimoji="1" sz="1600" kern="1200">
          <a:solidFill>
            <a:schemeClr val="tx1"/>
          </a:solidFill>
          <a:latin typeface="+mn-lt"/>
          <a:ea typeface="+mn-ea"/>
          <a:cs typeface="+mn-cs"/>
        </a:defRPr>
      </a:lvl7pPr>
      <a:lvl8pPr marL="2902782" algn="l" defTabSz="829366" rtl="0" eaLnBrk="1" latinLnBrk="0" hangingPunct="1">
        <a:defRPr kumimoji="1" sz="1600" kern="1200">
          <a:solidFill>
            <a:schemeClr val="tx1"/>
          </a:solidFill>
          <a:latin typeface="+mn-lt"/>
          <a:ea typeface="+mn-ea"/>
          <a:cs typeface="+mn-cs"/>
        </a:defRPr>
      </a:lvl8pPr>
      <a:lvl9pPr marL="3317465" algn="l" defTabSz="829366" rtl="0" eaLnBrk="1" latinLnBrk="0" hangingPunct="1">
        <a:defRPr kumimoji="1"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0" y="0"/>
            <a:ext cx="9144000" cy="8636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lgn="ctr">
            <a:noFill/>
            <a:miter lim="800000"/>
            <a:headEnd/>
            <a:tailEnd/>
          </a:ln>
          <a:effectLst/>
        </p:spPr>
        <p:txBody>
          <a:bodyPr lIns="144000" tIns="0" rIns="144000" bIns="0" anchor="ctr"/>
          <a:lstStyle/>
          <a:p>
            <a:pPr algn="ctr">
              <a:lnSpc>
                <a:spcPct val="90000"/>
              </a:lnSpc>
              <a:defRPr/>
            </a:pPr>
            <a:endParaRPr lang="ja-JP" altLang="en-US" sz="1400">
              <a:solidFill>
                <a:srgbClr val="FFFFFF"/>
              </a:solidFill>
            </a:endParaRPr>
          </a:p>
        </p:txBody>
      </p:sp>
      <p:sp>
        <p:nvSpPr>
          <p:cNvPr id="26627" name="Rectangle 3"/>
          <p:cNvSpPr>
            <a:spLocks noGrp="1" noChangeArrowheads="1"/>
          </p:cNvSpPr>
          <p:nvPr>
            <p:ph type="body" idx="1"/>
          </p:nvPr>
        </p:nvSpPr>
        <p:spPr bwMode="auto">
          <a:xfrm>
            <a:off x="469900" y="1438275"/>
            <a:ext cx="820578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1" name="Rectangle 7"/>
          <p:cNvSpPr>
            <a:spLocks noChangeArrowheads="1"/>
          </p:cNvSpPr>
          <p:nvPr/>
        </p:nvSpPr>
        <p:spPr bwMode="auto">
          <a:xfrm>
            <a:off x="0" y="6281738"/>
            <a:ext cx="9144000" cy="576262"/>
          </a:xfrm>
          <a:prstGeom prst="rect">
            <a:avLst/>
          </a:prstGeom>
          <a:gradFill rotWithShape="1">
            <a:gsLst>
              <a:gs pos="0">
                <a:schemeClr val="bg1"/>
              </a:gs>
              <a:gs pos="100000">
                <a:schemeClr val="bg1">
                  <a:gamma/>
                  <a:shade val="46275"/>
                  <a:invGamma/>
                </a:schemeClr>
              </a:gs>
            </a:gsLst>
            <a:lin ang="5400000" scaled="1"/>
          </a:gradFill>
          <a:ln w="9525" algn="ctr">
            <a:noFill/>
            <a:miter lim="800000"/>
            <a:headEnd/>
            <a:tailEnd/>
          </a:ln>
          <a:effectLst/>
        </p:spPr>
        <p:txBody>
          <a:bodyPr lIns="144000" tIns="144000" rIns="144000" bIns="0" anchor="ctr"/>
          <a:lstStyle/>
          <a:p>
            <a:pPr algn="ctr">
              <a:lnSpc>
                <a:spcPct val="90000"/>
              </a:lnSpc>
              <a:defRPr/>
            </a:pPr>
            <a:endParaRPr lang="ja-JP" altLang="en-US" sz="1400">
              <a:solidFill>
                <a:srgbClr val="FFFFFF"/>
              </a:solidFill>
            </a:endParaRPr>
          </a:p>
        </p:txBody>
      </p:sp>
      <p:sp>
        <p:nvSpPr>
          <p:cNvPr id="1032" name="Rectangle 8"/>
          <p:cNvSpPr>
            <a:spLocks noChangeArrowheads="1"/>
          </p:cNvSpPr>
          <p:nvPr/>
        </p:nvSpPr>
        <p:spPr bwMode="auto">
          <a:xfrm>
            <a:off x="0" y="863600"/>
            <a:ext cx="9144000" cy="71438"/>
          </a:xfrm>
          <a:prstGeom prst="rect">
            <a:avLst/>
          </a:prstGeom>
          <a:gradFill rotWithShape="1">
            <a:gsLst>
              <a:gs pos="0">
                <a:schemeClr val="bg1"/>
              </a:gs>
              <a:gs pos="50000">
                <a:schemeClr val="accent2"/>
              </a:gs>
              <a:gs pos="100000">
                <a:schemeClr val="bg1"/>
              </a:gs>
            </a:gsLst>
            <a:lin ang="0" scaled="1"/>
          </a:gradFill>
          <a:ln w="28575">
            <a:noFill/>
            <a:miter lim="800000"/>
            <a:headEnd/>
            <a:tailEnd/>
          </a:ln>
          <a:effectLst/>
        </p:spPr>
        <p:txBody>
          <a:bodyPr wrap="none" anchor="ctr"/>
          <a:lstStyle/>
          <a:p>
            <a:pPr algn="ctr">
              <a:lnSpc>
                <a:spcPct val="90000"/>
              </a:lnSpc>
              <a:defRPr/>
            </a:pPr>
            <a:endParaRPr lang="ja-JP" altLang="en-US" sz="1400">
              <a:solidFill>
                <a:srgbClr val="FFFFFF"/>
              </a:solidFill>
            </a:endParaRPr>
          </a:p>
        </p:txBody>
      </p:sp>
      <p:sp>
        <p:nvSpPr>
          <p:cNvPr id="1026" name="Rectangle 2"/>
          <p:cNvSpPr>
            <a:spLocks noGrp="1" noChangeArrowheads="1"/>
          </p:cNvSpPr>
          <p:nvPr>
            <p:ph type="title"/>
          </p:nvPr>
        </p:nvSpPr>
        <p:spPr bwMode="auto">
          <a:xfrm>
            <a:off x="0" y="0"/>
            <a:ext cx="9144000" cy="863600"/>
          </a:xfrm>
          <a:prstGeom prst="rect">
            <a:avLst/>
          </a:prstGeom>
          <a:noFill/>
          <a:ln w="9525" algn="ctr">
            <a:noFill/>
            <a:miter lim="800000"/>
            <a:headEnd/>
            <a:tailEnd/>
          </a:ln>
          <a:effectLst/>
        </p:spPr>
        <p:txBody>
          <a:bodyPr vert="horz" wrap="square" lIns="144000" tIns="0" rIns="144000" bIns="0" numCol="1" anchor="ctr" anchorCtr="0" compatLnSpc="1">
            <a:prstTxWarp prst="textNoShape">
              <a:avLst/>
            </a:prstTxWarp>
          </a:bodyPr>
          <a:lstStyle/>
          <a:p>
            <a:pPr lvl="0"/>
            <a:r>
              <a:rPr lang="ja-JP" altLang="en-US" smtClean="0"/>
              <a:t>マスタ タイトルの書式設定</a:t>
            </a:r>
          </a:p>
        </p:txBody>
      </p:sp>
    </p:spTree>
    <p:extLst>
      <p:ext uri="{BB962C8B-B14F-4D97-AF65-F5344CB8AC3E}">
        <p14:creationId xmlns:p14="http://schemas.microsoft.com/office/powerpoint/2010/main" val="87314307"/>
      </p:ext>
    </p:extLst>
  </p:cSld>
  <p:clrMap bg1="dk2" tx1="lt1" bg2="dk1" tx2="lt2" accent1="accent1" accent2="accent2" accent3="accent3" accent4="accent4" accent5="accent5" accent6="accent6" hlink="hlink" folHlink="folHlink"/>
  <p:sldLayoutIdLst>
    <p:sldLayoutId id="2147485968" r:id="rId1"/>
    <p:sldLayoutId id="2147485969" r:id="rId2"/>
    <p:sldLayoutId id="2147485970" r:id="rId3"/>
    <p:sldLayoutId id="2147485971" r:id="rId4"/>
    <p:sldLayoutId id="2147485972" r:id="rId5"/>
    <p:sldLayoutId id="2147485973" r:id="rId6"/>
    <p:sldLayoutId id="2147485974" r:id="rId7"/>
    <p:sldLayoutId id="2147485975" r:id="rId8"/>
    <p:sldLayoutId id="2147485976" r:id="rId9"/>
    <p:sldLayoutId id="2147485977" r:id="rId10"/>
    <p:sldLayoutId id="2147485978" r:id="rId11"/>
  </p:sldLayoutIdLst>
  <p:txStyles>
    <p:titleStyle>
      <a:lvl1pPr algn="ctr" rtl="0" eaLnBrk="0" fontAlgn="base" hangingPunct="0">
        <a:lnSpc>
          <a:spcPct val="90000"/>
        </a:lnSpc>
        <a:spcBef>
          <a:spcPct val="0"/>
        </a:spcBef>
        <a:spcAft>
          <a:spcPct val="0"/>
        </a:spcAft>
        <a:defRPr kumimoji="1" sz="3200">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2pPr>
      <a:lvl3pPr algn="ctr" rtl="0" eaLnBrk="0" fontAlgn="base" hangingPunct="0">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3pPr>
      <a:lvl4pPr algn="ctr" rtl="0" eaLnBrk="0" fontAlgn="base" hangingPunct="0">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4pPr>
      <a:lvl5pPr algn="ctr" rtl="0" eaLnBrk="0" fontAlgn="base" hangingPunct="0">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5pPr>
      <a:lvl6pPr marL="457200" algn="ctr" rtl="0" fontAlgn="base">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6pPr>
      <a:lvl7pPr marL="914400" algn="ctr" rtl="0" fontAlgn="base">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7pPr>
      <a:lvl8pPr marL="1371600" algn="ctr" rtl="0" fontAlgn="base">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8pPr>
      <a:lvl9pPr marL="1828800" algn="ctr" rtl="0" fontAlgn="base">
        <a:lnSpc>
          <a:spcPct val="90000"/>
        </a:lnSpc>
        <a:spcBef>
          <a:spcPct val="0"/>
        </a:spcBef>
        <a:spcAft>
          <a:spcPct val="0"/>
        </a:spcAft>
        <a:defRPr kumimoji="1" sz="3200">
          <a:solidFill>
            <a:schemeClr val="tx2"/>
          </a:solidFill>
          <a:effectLst>
            <a:outerShdw blurRad="38100" dist="38100" dir="2700000" algn="tl">
              <a:srgbClr val="000000"/>
            </a:outerShdw>
          </a:effectLst>
          <a:latin typeface="Arial Black" pitchFamily="34" charset="0"/>
          <a:ea typeface="HGP創英角ｺﾞｼｯｸUB" pitchFamily="50" charset="-128"/>
        </a:defRPr>
      </a:lvl9pPr>
    </p:titleStyle>
    <p:bodyStyle>
      <a:lvl1pPr marL="361950" indent="-361950" algn="just" rtl="0" eaLnBrk="0" fontAlgn="base" hangingPunct="0">
        <a:spcBef>
          <a:spcPct val="40000"/>
        </a:spcBef>
        <a:spcAft>
          <a:spcPct val="0"/>
        </a:spcAft>
        <a:buClr>
          <a:schemeClr val="accent1"/>
        </a:buClr>
        <a:buFont typeface="Wingdings" pitchFamily="2" charset="2"/>
        <a:buChar char="l"/>
        <a:defRPr kumimoji="1" sz="2800">
          <a:solidFill>
            <a:schemeClr val="tx1"/>
          </a:solidFill>
          <a:latin typeface="+mn-lt"/>
          <a:ea typeface="+mn-ea"/>
          <a:cs typeface="+mn-cs"/>
        </a:defRPr>
      </a:lvl1pPr>
      <a:lvl2pPr marL="827088" indent="-285750" algn="just" rtl="0" eaLnBrk="0" fontAlgn="base" hangingPunct="0">
        <a:spcBef>
          <a:spcPct val="20000"/>
        </a:spcBef>
        <a:spcAft>
          <a:spcPct val="0"/>
        </a:spcAft>
        <a:buFont typeface="Wingdings" pitchFamily="2" charset="2"/>
        <a:buChar char="l"/>
        <a:defRPr kumimoji="1" sz="2400">
          <a:solidFill>
            <a:schemeClr val="tx1"/>
          </a:solidFill>
          <a:latin typeface="+mn-lt"/>
          <a:ea typeface="+mn-ea"/>
        </a:defRPr>
      </a:lvl2pPr>
      <a:lvl3pPr marL="1200150" indent="-193675" algn="just" rtl="0" eaLnBrk="0" fontAlgn="base" hangingPunct="0">
        <a:spcBef>
          <a:spcPct val="20000"/>
        </a:spcBef>
        <a:spcAft>
          <a:spcPct val="0"/>
        </a:spcAft>
        <a:buChar char="•"/>
        <a:defRPr kumimoji="1" sz="2000">
          <a:solidFill>
            <a:schemeClr val="tx1"/>
          </a:solidFill>
          <a:latin typeface="+mn-lt"/>
          <a:ea typeface="+mn-ea"/>
        </a:defRPr>
      </a:lvl3pPr>
      <a:lvl4pPr marL="1563688" indent="-184150" algn="just" rtl="0" eaLnBrk="0" fontAlgn="base" hangingPunct="0">
        <a:spcBef>
          <a:spcPct val="20000"/>
        </a:spcBef>
        <a:spcAft>
          <a:spcPct val="0"/>
        </a:spcAft>
        <a:buChar char="–"/>
        <a:defRPr kumimoji="1">
          <a:solidFill>
            <a:schemeClr val="tx1"/>
          </a:solidFill>
          <a:latin typeface="+mn-lt"/>
          <a:ea typeface="+mn-ea"/>
        </a:defRPr>
      </a:lvl4pPr>
      <a:lvl5pPr marL="1938338" indent="-195263" algn="just" rtl="0" eaLnBrk="0" fontAlgn="base" hangingPunct="0">
        <a:spcBef>
          <a:spcPct val="20000"/>
        </a:spcBef>
        <a:spcAft>
          <a:spcPct val="0"/>
        </a:spcAft>
        <a:buChar char="»"/>
        <a:defRPr kumimoji="1">
          <a:solidFill>
            <a:schemeClr val="tx1"/>
          </a:solidFill>
          <a:latin typeface="+mn-lt"/>
          <a:ea typeface="+mn-ea"/>
        </a:defRPr>
      </a:lvl5pPr>
      <a:lvl6pPr marL="2395538" indent="-195263" algn="just" rtl="0" fontAlgn="base">
        <a:spcBef>
          <a:spcPct val="20000"/>
        </a:spcBef>
        <a:spcAft>
          <a:spcPct val="0"/>
        </a:spcAft>
        <a:buChar char="»"/>
        <a:defRPr kumimoji="1">
          <a:solidFill>
            <a:schemeClr val="tx1"/>
          </a:solidFill>
          <a:latin typeface="+mn-lt"/>
          <a:ea typeface="+mn-ea"/>
        </a:defRPr>
      </a:lvl6pPr>
      <a:lvl7pPr marL="2852738" indent="-195263" algn="just" rtl="0" fontAlgn="base">
        <a:spcBef>
          <a:spcPct val="20000"/>
        </a:spcBef>
        <a:spcAft>
          <a:spcPct val="0"/>
        </a:spcAft>
        <a:buChar char="»"/>
        <a:defRPr kumimoji="1">
          <a:solidFill>
            <a:schemeClr val="tx1"/>
          </a:solidFill>
          <a:latin typeface="+mn-lt"/>
          <a:ea typeface="+mn-ea"/>
        </a:defRPr>
      </a:lvl7pPr>
      <a:lvl8pPr marL="3309938" indent="-195263" algn="just" rtl="0" fontAlgn="base">
        <a:spcBef>
          <a:spcPct val="20000"/>
        </a:spcBef>
        <a:spcAft>
          <a:spcPct val="0"/>
        </a:spcAft>
        <a:buChar char="»"/>
        <a:defRPr kumimoji="1">
          <a:solidFill>
            <a:schemeClr val="tx1"/>
          </a:solidFill>
          <a:latin typeface="+mn-lt"/>
          <a:ea typeface="+mn-ea"/>
        </a:defRPr>
      </a:lvl8pPr>
      <a:lvl9pPr marL="3767138" indent="-195263" algn="just" rtl="0" fontAlgn="base">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698" rIns="91399" bIns="45698" numCol="1" anchor="ctr" anchorCtr="0" compatLnSpc="1">
            <a:prstTxWarp prst="textNoShape">
              <a:avLst/>
            </a:prstTxWarp>
          </a:bodyPr>
          <a:lstStyle/>
          <a:p>
            <a:pPr lvl="0"/>
            <a:r>
              <a:rPr lang="ja-JP" altLang="en-US" smtClean="0"/>
              <a:t>マスタ タイトルの書式設定</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698" rIns="91399" bIns="4569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72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99" tIns="45698" rIns="91399" bIns="45698" numCol="1" anchor="t" anchorCtr="0" compatLnSpc="1">
            <a:prstTxWarp prst="textNoShape">
              <a:avLst/>
            </a:prstTxWarp>
          </a:bodyPr>
          <a:lstStyle>
            <a:lvl1pPr>
              <a:defRPr sz="1400" b="0">
                <a:solidFill>
                  <a:srgbClr val="000000"/>
                </a:solidFill>
                <a:latin typeface="Arial" charset="0"/>
                <a:ea typeface="ＭＳ Ｐゴシック" charset="-128"/>
              </a:defRPr>
            </a:lvl1pPr>
          </a:lstStyle>
          <a:p>
            <a:pPr>
              <a:defRPr/>
            </a:pPr>
            <a:endParaRPr lang="en-US" altLang="ja-JP"/>
          </a:p>
        </p:txBody>
      </p:sp>
      <p:sp>
        <p:nvSpPr>
          <p:cNvPr id="1172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99" tIns="45698" rIns="91399" bIns="45698" numCol="1" anchor="t" anchorCtr="0" compatLnSpc="1">
            <a:prstTxWarp prst="textNoShape">
              <a:avLst/>
            </a:prstTxWarp>
          </a:bodyPr>
          <a:lstStyle>
            <a:lvl1pPr algn="ctr">
              <a:defRPr sz="1400" b="0">
                <a:solidFill>
                  <a:srgbClr val="000000"/>
                </a:solidFill>
                <a:latin typeface="Arial" charset="0"/>
                <a:ea typeface="ＭＳ Ｐゴシック" charset="-128"/>
              </a:defRPr>
            </a:lvl1pPr>
          </a:lstStyle>
          <a:p>
            <a:pPr>
              <a:defRPr/>
            </a:pPr>
            <a:endParaRPr lang="en-US" altLang="ja-JP"/>
          </a:p>
        </p:txBody>
      </p:sp>
      <p:sp>
        <p:nvSpPr>
          <p:cNvPr id="1172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99" tIns="45698" rIns="91399" bIns="45698" numCol="1" anchor="t" anchorCtr="0" compatLnSpc="1">
            <a:prstTxWarp prst="textNoShape">
              <a:avLst/>
            </a:prstTxWarp>
          </a:bodyPr>
          <a:lstStyle>
            <a:lvl1pPr algn="r">
              <a:defRPr sz="1400" b="0">
                <a:solidFill>
                  <a:srgbClr val="000000"/>
                </a:solidFill>
                <a:latin typeface="Arial" charset="0"/>
                <a:ea typeface="ＭＳ Ｐゴシック" charset="-128"/>
              </a:defRPr>
            </a:lvl1pPr>
          </a:lstStyle>
          <a:p>
            <a:pPr>
              <a:defRPr/>
            </a:pPr>
            <a:fld id="{4570EC61-F550-42BC-BF41-856F35F0043C}" type="slidenum">
              <a:rPr lang="en-US" altLang="ja-JP"/>
              <a:pPr>
                <a:defRPr/>
              </a:pPr>
              <a:t>‹#›</a:t>
            </a:fld>
            <a:endParaRPr lang="en-US" altLang="ja-JP"/>
          </a:p>
        </p:txBody>
      </p:sp>
    </p:spTree>
    <p:extLst>
      <p:ext uri="{BB962C8B-B14F-4D97-AF65-F5344CB8AC3E}">
        <p14:creationId xmlns:p14="http://schemas.microsoft.com/office/powerpoint/2010/main" val="4115667431"/>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3013" indent="-227013" algn="l" rtl="0" fontAlgn="base">
        <a:spcBef>
          <a:spcPct val="20000"/>
        </a:spcBef>
        <a:spcAft>
          <a:spcPct val="0"/>
        </a:spcAft>
        <a:buChar char="»"/>
        <a:defRPr kumimoji="1" sz="2000">
          <a:solidFill>
            <a:schemeClr val="tx1"/>
          </a:solidFill>
          <a:latin typeface="+mn-lt"/>
          <a:ea typeface="+mn-ea"/>
        </a:defRPr>
      </a:lvl6pPr>
      <a:lvl7pPr marL="2970213" indent="-227013" algn="l" rtl="0" fontAlgn="base">
        <a:spcBef>
          <a:spcPct val="20000"/>
        </a:spcBef>
        <a:spcAft>
          <a:spcPct val="0"/>
        </a:spcAft>
        <a:buChar char="»"/>
        <a:defRPr kumimoji="1" sz="2000">
          <a:solidFill>
            <a:schemeClr val="tx1"/>
          </a:solidFill>
          <a:latin typeface="+mn-lt"/>
          <a:ea typeface="+mn-ea"/>
        </a:defRPr>
      </a:lvl7pPr>
      <a:lvl8pPr marL="3427413" indent="-227013" algn="l" rtl="0" fontAlgn="base">
        <a:spcBef>
          <a:spcPct val="20000"/>
        </a:spcBef>
        <a:spcAft>
          <a:spcPct val="0"/>
        </a:spcAft>
        <a:buChar char="»"/>
        <a:defRPr kumimoji="1" sz="2000">
          <a:solidFill>
            <a:schemeClr val="tx1"/>
          </a:solidFill>
          <a:latin typeface="+mn-lt"/>
          <a:ea typeface="+mn-ea"/>
        </a:defRPr>
      </a:lvl8pPr>
      <a:lvl9pPr marL="3884613" indent="-22701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a:solidFill>
                  <a:srgbClr val="FFFFFF"/>
                </a:solidFill>
                <a:latin typeface="Times New Roman" pitchFamily="18"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a:solidFill>
                  <a:srgbClr val="FFFFFF"/>
                </a:solidFill>
                <a:latin typeface="Times New Roman" pitchFamily="18"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Times New Roman" pitchFamily="18" charset="0"/>
                <a:ea typeface="ＭＳ Ｐゴシック" pitchFamily="50" charset="-128"/>
              </a:defRPr>
            </a:lvl1pPr>
          </a:lstStyle>
          <a:p>
            <a:pPr>
              <a:defRPr/>
            </a:pPr>
            <a:fld id="{A18E1B5C-6FDA-4242-AB96-C170ACA6267F}" type="slidenum">
              <a:rPr lang="en-US" altLang="ja-JP"/>
              <a:pPr>
                <a:defRPr/>
              </a:pPr>
              <a:t>‹#›</a:t>
            </a:fld>
            <a:endParaRPr lang="en-US" altLang="ja-JP"/>
          </a:p>
        </p:txBody>
      </p:sp>
    </p:spTree>
    <p:extLst>
      <p:ext uri="{BB962C8B-B14F-4D97-AF65-F5344CB8AC3E}">
        <p14:creationId xmlns:p14="http://schemas.microsoft.com/office/powerpoint/2010/main" val="3243294300"/>
      </p:ext>
    </p:extLst>
  </p:cSld>
  <p:clrMap bg1="dk2" tx1="lt1" bg2="dk1" tx2="lt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2BFD3D27-92C3-487D-A446-9CB0637A9E91}" type="slidenum">
              <a:rPr lang="en-US" altLang="ja-JP"/>
              <a:pPr>
                <a:defRPr/>
              </a:pPr>
              <a:t>‹#›</a:t>
            </a:fld>
            <a:endParaRPr lang="en-US" altLang="ja-JP"/>
          </a:p>
        </p:txBody>
      </p:sp>
    </p:spTree>
    <p:extLst>
      <p:ext uri="{BB962C8B-B14F-4D97-AF65-F5344CB8AC3E}">
        <p14:creationId xmlns:p14="http://schemas.microsoft.com/office/powerpoint/2010/main" val="633154160"/>
      </p:ext>
    </p:extLst>
  </p:cSld>
  <p:clrMap bg1="lt1" tx1="dk1" bg2="lt2" tx2="dk2" accent1="accent1" accent2="accent2" accent3="accent3" accent4="accent4" accent5="accent5" accent6="accent6" hlink="hlink" folHlink="folHlink"/>
  <p:sldLayoutIdLst>
    <p:sldLayoutId id="2147486005"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 id="214748601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44538"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6778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2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Osaka" charset="-128"/>
              </a:defRPr>
            </a:lvl1pPr>
          </a:lstStyle>
          <a:p>
            <a:pPr>
              <a:defRPr/>
            </a:pPr>
            <a:endParaRPr lang="en-US" altLang="ja-JP" b="1"/>
          </a:p>
        </p:txBody>
      </p:sp>
      <p:sp>
        <p:nvSpPr>
          <p:cNvPr id="172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Osaka" charset="-128"/>
              </a:defRPr>
            </a:lvl1pPr>
          </a:lstStyle>
          <a:p>
            <a:pPr>
              <a:defRPr/>
            </a:pPr>
            <a:endParaRPr lang="en-US" altLang="ja-JP" b="1"/>
          </a:p>
        </p:txBody>
      </p:sp>
      <p:sp>
        <p:nvSpPr>
          <p:cNvPr id="172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Osaka" charset="-128"/>
              </a:defRPr>
            </a:lvl1pPr>
          </a:lstStyle>
          <a:p>
            <a:pPr>
              <a:defRPr/>
            </a:pPr>
            <a:fld id="{4143B75B-4B0B-437F-898B-7755B078CD55}" type="slidenum">
              <a:rPr lang="en-US" altLang="ja-JP" b="1"/>
              <a:pPr>
                <a:defRPr/>
              </a:pPr>
              <a:t>‹#›</a:t>
            </a:fld>
            <a:endParaRPr lang="en-US" altLang="ja-JP" b="1"/>
          </a:p>
        </p:txBody>
      </p:sp>
      <p:sp>
        <p:nvSpPr>
          <p:cNvPr id="172039" name="Rectangle 7"/>
          <p:cNvSpPr>
            <a:spLocks noChangeArrowheads="1"/>
          </p:cNvSpPr>
          <p:nvPr/>
        </p:nvSpPr>
        <p:spPr bwMode="auto">
          <a:xfrm>
            <a:off x="2770188" y="6570663"/>
            <a:ext cx="6373812" cy="287337"/>
          </a:xfrm>
          <a:prstGeom prst="rect">
            <a:avLst/>
          </a:prstGeom>
          <a:noFill/>
          <a:ln w="9525">
            <a:noFill/>
            <a:miter lim="800000"/>
            <a:headEnd/>
            <a:tailEnd/>
          </a:ln>
          <a:effectLst/>
        </p:spPr>
        <p:txBody>
          <a:bodyPr/>
          <a:lstStyle/>
          <a:p>
            <a:pPr>
              <a:defRPr/>
            </a:pPr>
            <a:r>
              <a:rPr lang="en-US" altLang="ja-JP" sz="1200" b="1">
                <a:solidFill>
                  <a:srgbClr val="99FFCC"/>
                </a:solidFill>
                <a:effectLst>
                  <a:outerShdw blurRad="38100" dist="38100" dir="2700000" algn="tl">
                    <a:srgbClr val="000000"/>
                  </a:outerShdw>
                </a:effectLst>
                <a:latin typeface="Times New Roman" pitchFamily="18" charset="0"/>
              </a:rPr>
              <a:t>Department of Applied Medical Engineering, Kawasaki College of  Allied Health Professions</a:t>
            </a:r>
          </a:p>
        </p:txBody>
      </p:sp>
    </p:spTree>
    <p:extLst>
      <p:ext uri="{BB962C8B-B14F-4D97-AF65-F5344CB8AC3E}">
        <p14:creationId xmlns:p14="http://schemas.microsoft.com/office/powerpoint/2010/main" val="2475135893"/>
      </p:ext>
    </p:extLst>
  </p:cSld>
  <p:clrMap bg1="lt1" tx1="dk1" bg2="lt2" tx2="dk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2" r:id="rId10"/>
    <p:sldLayoutId id="214748609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charset="0"/>
          <a:ea typeface="ＭＳ Ｐゴシック" pitchFamily="50"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ltLang="ja-JP">
              <a:solidFill>
                <a:srgbClr val="000000"/>
              </a:solidFill>
            </a:endParaRPr>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ltLang="ja-JP">
              <a:solidFill>
                <a:srgbClr val="000000"/>
              </a:solidFill>
            </a:endParaRPr>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D0DE62D7-E169-45E7-B1BA-05B874A91B5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2716356"/>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 id="214748610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51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defRPr>
            </a:lvl1pPr>
          </a:lstStyle>
          <a:p>
            <a:pPr>
              <a:defRPr/>
            </a:pPr>
            <a:endParaRPr lang="en-US" altLang="ja-JP" b="1"/>
          </a:p>
        </p:txBody>
      </p:sp>
      <p:sp>
        <p:nvSpPr>
          <p:cNvPr id="451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ltLang="ja-JP" b="1"/>
          </a:p>
        </p:txBody>
      </p:sp>
      <p:sp>
        <p:nvSpPr>
          <p:cNvPr id="451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6F162418-38F4-4D59-9528-E3A8E582A34E}" type="slidenum">
              <a:rPr lang="en-US" altLang="ja-JP" b="1"/>
              <a:pPr>
                <a:defRPr/>
              </a:pPr>
              <a:t>‹#›</a:t>
            </a:fld>
            <a:endParaRPr lang="en-US" altLang="ja-JP" b="1"/>
          </a:p>
        </p:txBody>
      </p:sp>
    </p:spTree>
    <p:extLst>
      <p:ext uri="{BB962C8B-B14F-4D97-AF65-F5344CB8AC3E}">
        <p14:creationId xmlns:p14="http://schemas.microsoft.com/office/powerpoint/2010/main" val="926037882"/>
      </p:ext>
    </p:extLst>
  </p:cSld>
  <p:clrMap bg1="lt1" tx1="dk1" bg2="lt2" tx2="dk2" accent1="accent1" accent2="accent2" accent3="accent3" accent4="accent4" accent5="accent5" accent6="accent6" hlink="hlink" folHlink="folHlink"/>
  <p:sldLayoutIdLst>
    <p:sldLayoutId id="2147486133" r:id="rId1"/>
    <p:sldLayoutId id="2147486134" r:id="rId2"/>
    <p:sldLayoutId id="2147486135" r:id="rId3"/>
    <p:sldLayoutId id="2147486136" r:id="rId4"/>
    <p:sldLayoutId id="2147486137" r:id="rId5"/>
    <p:sldLayoutId id="2147486138" r:id="rId6"/>
    <p:sldLayoutId id="2147486139" r:id="rId7"/>
    <p:sldLayoutId id="2147486140" r:id="rId8"/>
    <p:sldLayoutId id="2147486141" r:id="rId9"/>
    <p:sldLayoutId id="2147486142" r:id="rId10"/>
    <p:sldLayoutId id="214748614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76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a:solidFill>
                  <a:srgbClr val="000000"/>
                </a:solidFill>
              </a:defRPr>
            </a:lvl1pPr>
          </a:lstStyle>
          <a:p>
            <a:pPr>
              <a:defRPr/>
            </a:pPr>
            <a:fld id="{16C3F9C7-EDAB-4602-8E11-9D897E29E0E1}" type="datetimeFigureOut">
              <a:rPr lang="ja-JP" altLang="en-US"/>
              <a:pPr>
                <a:defRPr/>
              </a:pPr>
              <a:t>2016/4/3</a:t>
            </a:fld>
            <a:endParaRPr lang="en-US" altLang="ja-JP"/>
          </a:p>
        </p:txBody>
      </p:sp>
      <p:sp>
        <p:nvSpPr>
          <p:cNvPr id="576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a:solidFill>
                  <a:srgbClr val="000000"/>
                </a:solidFill>
              </a:defRPr>
            </a:lvl1pPr>
          </a:lstStyle>
          <a:p>
            <a:pPr>
              <a:defRPr/>
            </a:pPr>
            <a:endParaRPr lang="en-US" altLang="ja-JP"/>
          </a:p>
        </p:txBody>
      </p:sp>
      <p:sp>
        <p:nvSpPr>
          <p:cNvPr id="576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a:solidFill>
                  <a:srgbClr val="000000"/>
                </a:solidFill>
              </a:defRPr>
            </a:lvl1pPr>
          </a:lstStyle>
          <a:p>
            <a:pPr>
              <a:defRPr/>
            </a:pPr>
            <a:fld id="{B0DC69D5-8416-458B-A531-07C93C1EF466}" type="slidenum">
              <a:rPr lang="ja-JP" altLang="en-US"/>
              <a:pPr>
                <a:defRPr/>
              </a:pPr>
              <a:t>‹#›</a:t>
            </a:fld>
            <a:endParaRPr lang="en-US" altLang="ja-JP"/>
          </a:p>
        </p:txBody>
      </p:sp>
    </p:spTree>
    <p:extLst>
      <p:ext uri="{BB962C8B-B14F-4D97-AF65-F5344CB8AC3E}">
        <p14:creationId xmlns:p14="http://schemas.microsoft.com/office/powerpoint/2010/main" val="723155758"/>
      </p:ext>
    </p:extLst>
  </p:cSld>
  <p:clrMap bg1="lt1" tx1="dk1" bg2="lt2" tx2="dk2" accent1="accent1" accent2="accent2" accent3="accent3" accent4="accent4" accent5="accent5" accent6="accent6" hlink="hlink" folHlink="folHlink"/>
  <p:sldLayoutIdLst>
    <p:sldLayoutId id="2147486169" r:id="rId1"/>
    <p:sldLayoutId id="2147486170" r:id="rId2"/>
    <p:sldLayoutId id="2147486171" r:id="rId3"/>
    <p:sldLayoutId id="2147486172" r:id="rId4"/>
    <p:sldLayoutId id="2147486173" r:id="rId5"/>
    <p:sldLayoutId id="2147486174" r:id="rId6"/>
    <p:sldLayoutId id="2147486175" r:id="rId7"/>
    <p:sldLayoutId id="2147486176" r:id="rId8"/>
    <p:sldLayoutId id="2147486177" r:id="rId9"/>
    <p:sldLayoutId id="2147486178" r:id="rId10"/>
    <p:sldLayoutId id="214748617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9458" name="Rectangle 3"/>
          <p:cNvSpPr>
            <a:spLocks noGrp="1" noChangeArrowheads="1"/>
          </p:cNvSpPr>
          <p:nvPr>
            <p:ph type="title" idx="4294967295"/>
          </p:nvPr>
        </p:nvSpPr>
        <p:spPr bwMode="auto">
          <a:xfrm>
            <a:off x="495300" y="344488"/>
            <a:ext cx="81994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sym typeface="Verdana" pitchFamily="34" charset="0"/>
              </a:rPr>
              <a:t>Click to edit Master title style</a:t>
            </a:r>
          </a:p>
        </p:txBody>
      </p:sp>
      <p:sp>
        <p:nvSpPr>
          <p:cNvPr id="19459"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sym typeface="Verdana" pitchFamily="34" charset="0"/>
              </a:rPr>
              <a:t>Click to edit Master text styles</a:t>
            </a:r>
          </a:p>
          <a:p>
            <a:pPr lvl="1"/>
            <a:r>
              <a:rPr lang="en-US" altLang="zh-CN" smtClean="0">
                <a:sym typeface="Verdana" pitchFamily="34" charset="0"/>
              </a:rPr>
              <a:t>Second level</a:t>
            </a:r>
          </a:p>
          <a:p>
            <a:pPr lvl="2"/>
            <a:r>
              <a:rPr lang="en-US" altLang="zh-CN" smtClean="0">
                <a:sym typeface="Verdana" pitchFamily="34" charset="0"/>
              </a:rPr>
              <a:t>Third level</a:t>
            </a:r>
          </a:p>
          <a:p>
            <a:pPr lvl="3"/>
            <a:r>
              <a:rPr lang="en-US" altLang="zh-CN" smtClean="0">
                <a:sym typeface="Verdana" pitchFamily="34" charset="0"/>
              </a:rPr>
              <a:t>Fourth level</a:t>
            </a:r>
          </a:p>
          <a:p>
            <a:pPr lvl="4"/>
            <a:r>
              <a:rPr lang="en-US" altLang="zh-CN" smtClean="0">
                <a:sym typeface="Verdana" pitchFamily="34" charset="0"/>
              </a:rPr>
              <a:t>Fifth level</a:t>
            </a:r>
          </a:p>
        </p:txBody>
      </p:sp>
    </p:spTree>
    <p:extLst>
      <p:ext uri="{BB962C8B-B14F-4D97-AF65-F5344CB8AC3E}">
        <p14:creationId xmlns:p14="http://schemas.microsoft.com/office/powerpoint/2010/main" val="293748636"/>
      </p:ext>
    </p:extLst>
  </p:cSld>
  <p:clrMap bg1="lt1" tx1="dk1" bg2="lt2" tx2="dk2" accent1="accent1" accent2="accent2" accent3="accent3" accent4="accent4" accent5="accent5" accent6="accent6" hlink="hlink" folHlink="folHlink"/>
  <p:sldLayoutIdLst>
    <p:sldLayoutId id="2147486269" r:id="rId1"/>
    <p:sldLayoutId id="2147486270" r:id="rId2"/>
    <p:sldLayoutId id="2147486271" r:id="rId3"/>
    <p:sldLayoutId id="2147486272" r:id="rId4"/>
    <p:sldLayoutId id="2147486273" r:id="rId5"/>
    <p:sldLayoutId id="2147486274" r:id="rId6"/>
    <p:sldLayoutId id="2147486275" r:id="rId7"/>
    <p:sldLayoutId id="2147486276" r:id="rId8"/>
    <p:sldLayoutId id="2147486277" r:id="rId9"/>
    <p:sldLayoutId id="2147486278" r:id="rId10"/>
    <p:sldLayoutId id="2147486279" r:id="rId11"/>
  </p:sldLayoutIdLst>
  <p:txStyles>
    <p:titleStyle>
      <a:lvl1pPr algn="l" rtl="0" fontAlgn="base">
        <a:lnSpc>
          <a:spcPct val="90000"/>
        </a:lnSpc>
        <a:spcBef>
          <a:spcPct val="0"/>
        </a:spcBef>
        <a:spcAft>
          <a:spcPct val="0"/>
        </a:spcAft>
        <a:defRPr sz="3200">
          <a:solidFill>
            <a:schemeClr val="tx1"/>
          </a:solidFill>
          <a:latin typeface="+mj-lt"/>
          <a:ea typeface="+mj-ea"/>
          <a:cs typeface="+mj-cs"/>
          <a:sym typeface="Verdana" pitchFamily="34" charset="0"/>
        </a:defRPr>
      </a:lvl1pPr>
      <a:lvl2pPr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2pPr>
      <a:lvl3pPr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3pPr>
      <a:lvl4pPr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4pPr>
      <a:lvl5pPr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5pPr>
      <a:lvl6pPr marL="457200"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6pPr>
      <a:lvl7pPr marL="914400"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7pPr>
      <a:lvl8pPr marL="1371600"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8pPr>
      <a:lvl9pPr marL="1828800" algn="l" rtl="0" fontAlgn="base">
        <a:lnSpc>
          <a:spcPct val="90000"/>
        </a:lnSpc>
        <a:spcBef>
          <a:spcPct val="0"/>
        </a:spcBef>
        <a:spcAft>
          <a:spcPct val="0"/>
        </a:spcAft>
        <a:defRPr sz="3200">
          <a:solidFill>
            <a:schemeClr val="tx1"/>
          </a:solidFill>
          <a:latin typeface="Verdana" pitchFamily="34" charset="0"/>
          <a:ea typeface="ＭＳ Ｐゴシック" charset="-128"/>
          <a:sym typeface="Verdana" pitchFamily="34" charset="0"/>
        </a:defRPr>
      </a:lvl9pPr>
    </p:titleStyle>
    <p:bodyStyle>
      <a:lvl1pPr marL="342900" indent="-342900" algn="l" defTabSz="0" rtl="0" fontAlgn="base">
        <a:spcBef>
          <a:spcPct val="20000"/>
        </a:spcBef>
        <a:spcAft>
          <a:spcPct val="0"/>
        </a:spcAft>
        <a:buClr>
          <a:srgbClr val="880038"/>
        </a:buClr>
        <a:buFont typeface="Arial" charset="0"/>
        <a:buChar char="•"/>
        <a:defRPr sz="2000">
          <a:solidFill>
            <a:srgbClr val="001965"/>
          </a:solidFill>
          <a:latin typeface="+mn-lt"/>
          <a:ea typeface="+mn-ea"/>
          <a:cs typeface="+mn-cs"/>
          <a:sym typeface="Verdana" pitchFamily="34" charset="0"/>
        </a:defRPr>
      </a:lvl1pPr>
      <a:lvl2pPr marL="742950" indent="-285750" algn="l" defTabSz="0" rtl="0" fontAlgn="base">
        <a:spcBef>
          <a:spcPct val="20000"/>
        </a:spcBef>
        <a:spcAft>
          <a:spcPct val="0"/>
        </a:spcAft>
        <a:buClr>
          <a:schemeClr val="tx1"/>
        </a:buClr>
        <a:buFont typeface="Arial" charset="0"/>
        <a:buChar char="•"/>
        <a:defRPr sz="2800">
          <a:solidFill>
            <a:srgbClr val="001965"/>
          </a:solidFill>
          <a:latin typeface="+mn-lt"/>
          <a:ea typeface="+mn-ea"/>
          <a:sym typeface="Verdana" pitchFamily="34" charset="0"/>
        </a:defRPr>
      </a:lvl2pPr>
      <a:lvl3pPr marL="1143000" indent="-228600" algn="l" defTabSz="0" rtl="0" fontAlgn="base">
        <a:spcBef>
          <a:spcPct val="20000"/>
        </a:spcBef>
        <a:spcAft>
          <a:spcPct val="0"/>
        </a:spcAft>
        <a:buClr>
          <a:schemeClr val="hlink"/>
        </a:buClr>
        <a:buFont typeface="Arial" charset="0"/>
        <a:buChar char="•"/>
        <a:defRPr sz="1600">
          <a:solidFill>
            <a:srgbClr val="001965"/>
          </a:solidFill>
          <a:latin typeface="+mn-lt"/>
          <a:ea typeface="+mn-ea"/>
          <a:sym typeface="Verdana" pitchFamily="34" charset="0"/>
        </a:defRPr>
      </a:lvl3pPr>
      <a:lvl4pPr marL="1600200" indent="-228600" algn="l" defTabSz="0" rtl="0" fontAlgn="base">
        <a:spcBef>
          <a:spcPct val="20000"/>
        </a:spcBef>
        <a:spcAft>
          <a:spcPct val="0"/>
        </a:spcAft>
        <a:buClr>
          <a:srgbClr val="8DA2CC"/>
        </a:buClr>
        <a:buFont typeface="Arial" charset="0"/>
        <a:buChar char="•"/>
        <a:defRPr sz="1400">
          <a:solidFill>
            <a:srgbClr val="001965"/>
          </a:solidFill>
          <a:latin typeface="+mn-lt"/>
          <a:ea typeface="+mn-ea"/>
          <a:sym typeface="Verdana" pitchFamily="34" charset="0"/>
        </a:defRPr>
      </a:lvl4pPr>
      <a:lvl5pPr marL="2057400" indent="-228600" algn="l" defTabSz="0" rtl="0" fontAlgn="base">
        <a:spcBef>
          <a:spcPct val="20000"/>
        </a:spcBef>
        <a:spcAft>
          <a:spcPct val="0"/>
        </a:spcAft>
        <a:buClr>
          <a:srgbClr val="ECCCDA"/>
        </a:buClr>
        <a:buFont typeface="Arial" charset="0"/>
        <a:buChar char="•"/>
        <a:defRPr sz="1400">
          <a:solidFill>
            <a:srgbClr val="001965"/>
          </a:solidFill>
          <a:latin typeface="+mn-lt"/>
          <a:ea typeface="+mn-ea"/>
          <a:sym typeface="Verdana" pitchFamily="34" charset="0"/>
        </a:defRPr>
      </a:lvl5pPr>
      <a:lvl6pPr marL="2514600" indent="-228600" algn="l" defTabSz="0" rtl="0" fontAlgn="base">
        <a:spcBef>
          <a:spcPct val="20000"/>
        </a:spcBef>
        <a:spcAft>
          <a:spcPct val="0"/>
        </a:spcAft>
        <a:buClr>
          <a:srgbClr val="ECCCDA"/>
        </a:buClr>
        <a:buFont typeface="Arial" charset="0"/>
        <a:buChar char="•"/>
        <a:defRPr sz="1400">
          <a:solidFill>
            <a:srgbClr val="001965"/>
          </a:solidFill>
          <a:latin typeface="+mn-lt"/>
          <a:ea typeface="+mn-ea"/>
          <a:sym typeface="Verdana" pitchFamily="34" charset="0"/>
        </a:defRPr>
      </a:lvl6pPr>
      <a:lvl7pPr marL="2971800" indent="-228600" algn="l" defTabSz="0" rtl="0" fontAlgn="base">
        <a:spcBef>
          <a:spcPct val="20000"/>
        </a:spcBef>
        <a:spcAft>
          <a:spcPct val="0"/>
        </a:spcAft>
        <a:buClr>
          <a:srgbClr val="ECCCDA"/>
        </a:buClr>
        <a:buFont typeface="Arial" charset="0"/>
        <a:buChar char="•"/>
        <a:defRPr sz="1400">
          <a:solidFill>
            <a:srgbClr val="001965"/>
          </a:solidFill>
          <a:latin typeface="+mn-lt"/>
          <a:ea typeface="+mn-ea"/>
          <a:sym typeface="Verdana" pitchFamily="34" charset="0"/>
        </a:defRPr>
      </a:lvl7pPr>
      <a:lvl8pPr marL="3429000" indent="-228600" algn="l" defTabSz="0" rtl="0" fontAlgn="base">
        <a:spcBef>
          <a:spcPct val="20000"/>
        </a:spcBef>
        <a:spcAft>
          <a:spcPct val="0"/>
        </a:spcAft>
        <a:buClr>
          <a:srgbClr val="ECCCDA"/>
        </a:buClr>
        <a:buFont typeface="Arial" charset="0"/>
        <a:buChar char="•"/>
        <a:defRPr sz="1400">
          <a:solidFill>
            <a:srgbClr val="001965"/>
          </a:solidFill>
          <a:latin typeface="+mn-lt"/>
          <a:ea typeface="+mn-ea"/>
          <a:sym typeface="Verdana" pitchFamily="34" charset="0"/>
        </a:defRPr>
      </a:lvl8pPr>
      <a:lvl9pPr marL="3886200" indent="-228600" algn="l" defTabSz="0" rtl="0" fontAlgn="base">
        <a:spcBef>
          <a:spcPct val="20000"/>
        </a:spcBef>
        <a:spcAft>
          <a:spcPct val="0"/>
        </a:spcAft>
        <a:buClr>
          <a:srgbClr val="ECCCDA"/>
        </a:buClr>
        <a:buFont typeface="Arial" charset="0"/>
        <a:buChar char="•"/>
        <a:defRPr sz="1400">
          <a:solidFill>
            <a:srgbClr val="001965"/>
          </a:solidFill>
          <a:latin typeface="+mn-lt"/>
          <a:ea typeface="+mn-ea"/>
          <a:sym typeface="Verdana" pitchFamily="34" charset="0"/>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2850FD9B-4822-455D-B5A2-F410A871FF8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FFFFFF"/>
                </a:solidFill>
                <a:latin typeface="Times New Roman" pitchFamily="18" charset="0"/>
                <a:ea typeface="ＭＳ Ｐゴシック" pitchFamily="50" charset="-128"/>
              </a:defRPr>
            </a:lvl1pPr>
          </a:lstStyle>
          <a:p>
            <a:pPr>
              <a:defRPr/>
            </a:pPr>
            <a:endParaRPr lang="en-US" altLang="ja-JP" b="1"/>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8" charset="0"/>
                <a:ea typeface="ＭＳ Ｐゴシック" pitchFamily="50" charset="-128"/>
              </a:defRPr>
            </a:lvl1pPr>
          </a:lstStyle>
          <a:p>
            <a:pPr>
              <a:defRPr/>
            </a:pPr>
            <a:endParaRPr lang="en-US" altLang="ja-JP" b="1"/>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pitchFamily="18" charset="0"/>
                <a:ea typeface="ＭＳ Ｐゴシック" pitchFamily="50" charset="-128"/>
              </a:defRPr>
            </a:lvl1pPr>
          </a:lstStyle>
          <a:p>
            <a:pPr>
              <a:defRPr/>
            </a:pPr>
            <a:fld id="{5E23B495-D671-49B2-8514-29A65E83C181}" type="slidenum">
              <a:rPr lang="en-US" altLang="ja-JP" b="1"/>
              <a:pPr>
                <a:defRPr/>
              </a:pPr>
              <a:t>‹#›</a:t>
            </a:fld>
            <a:endParaRPr lang="en-US" altLang="ja-JP" b="1" dirty="0"/>
          </a:p>
        </p:txBody>
      </p:sp>
    </p:spTree>
    <p:extLst>
      <p:ext uri="{BB962C8B-B14F-4D97-AF65-F5344CB8AC3E}">
        <p14:creationId xmlns:p14="http://schemas.microsoft.com/office/powerpoint/2010/main" val="3039684835"/>
      </p:ext>
    </p:extLst>
  </p:cSld>
  <p:clrMap bg1="dk2" tx1="lt1" bg2="dk1" tx2="lt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 id="2147486287" r:id="rId7"/>
    <p:sldLayoutId id="2147486288" r:id="rId8"/>
    <p:sldLayoutId id="2147486289" r:id="rId9"/>
    <p:sldLayoutId id="2147486290" r:id="rId10"/>
    <p:sldLayoutId id="2147486291" r:id="rId11"/>
    <p:sldLayoutId id="21474862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DD42EEC-07A4-45DE-A5C6-29D3D8271401}" type="datetimeFigureOut">
              <a:rPr lang="ja-JP" altLang="en-US">
                <a:solidFill>
                  <a:prstClr val="black">
                    <a:tint val="75000"/>
                  </a:prstClr>
                </a:solidFill>
              </a:rPr>
              <a:pPr>
                <a:defRPr/>
              </a:pPr>
              <a:t>2016/4/3</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9B63C049-D178-43C1-B21D-14CD9821175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72927853"/>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ja-JP" b="1"/>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ltLang="ja-JP" b="1"/>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4FD8643-3EE7-46E7-86FD-32FAA5FCB4C7}" type="slidenum">
              <a:rPr lang="en-US" altLang="ja-JP" b="1"/>
              <a:pPr>
                <a:defRPr/>
              </a:pPr>
              <a:t>‹#›</a:t>
            </a:fld>
            <a:endParaRPr lang="en-US" altLang="ja-JP" b="1"/>
          </a:p>
        </p:txBody>
      </p:sp>
    </p:spTree>
    <p:extLst>
      <p:ext uri="{BB962C8B-B14F-4D97-AF65-F5344CB8AC3E}">
        <p14:creationId xmlns:p14="http://schemas.microsoft.com/office/powerpoint/2010/main" val="2591539930"/>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 id="214748631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128"/>
              </a:defRPr>
            </a:lvl1pPr>
          </a:lstStyle>
          <a:p>
            <a:pPr>
              <a:defRPr/>
            </a:pPr>
            <a:fld id="{42D4DCCD-A531-42EB-A6A1-F906DFACA642}" type="slidenum">
              <a:rPr lang="en-US" altLang="ja-JP"/>
              <a:pPr>
                <a:defRPr/>
              </a:pPr>
              <a:t>‹#›</a:t>
            </a:fld>
            <a:endParaRPr lang="en-US" altLang="ja-JP"/>
          </a:p>
        </p:txBody>
      </p:sp>
    </p:spTree>
    <p:extLst>
      <p:ext uri="{BB962C8B-B14F-4D97-AF65-F5344CB8AC3E}">
        <p14:creationId xmlns:p14="http://schemas.microsoft.com/office/powerpoint/2010/main" val="3663237265"/>
      </p:ext>
    </p:extLst>
  </p:cSld>
  <p:clrMap bg1="lt1" tx1="dk1" bg2="lt2" tx2="dk2" accent1="accent1" accent2="accent2" accent3="accent3" accent4="accent4" accent5="accent5" accent6="accent6" hlink="hlink" folHlink="folHlink"/>
  <p:sldLayoutIdLst>
    <p:sldLayoutId id="2147486319" r:id="rId1"/>
    <p:sldLayoutId id="2147486320" r:id="rId2"/>
    <p:sldLayoutId id="2147486321" r:id="rId3"/>
    <p:sldLayoutId id="2147486322" r:id="rId4"/>
    <p:sldLayoutId id="2147486323" r:id="rId5"/>
    <p:sldLayoutId id="2147486324" r:id="rId6"/>
    <p:sldLayoutId id="2147486325" r:id="rId7"/>
    <p:sldLayoutId id="2147486326" r:id="rId8"/>
    <p:sldLayoutId id="2147486327" r:id="rId9"/>
    <p:sldLayoutId id="2147486328" r:id="rId10"/>
    <p:sldLayoutId id="2147486329" r:id="rId11"/>
    <p:sldLayoutId id="214748633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744538" y="533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8435" name="Rectangle 3"/>
          <p:cNvSpPr>
            <a:spLocks noGrp="1" noChangeArrowheads="1"/>
          </p:cNvSpPr>
          <p:nvPr>
            <p:ph type="body" idx="1"/>
          </p:nvPr>
        </p:nvSpPr>
        <p:spPr bwMode="auto">
          <a:xfrm>
            <a:off x="677863"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2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Osaka" charset="-128"/>
              </a:defRPr>
            </a:lvl1pPr>
          </a:lstStyle>
          <a:p>
            <a:pPr>
              <a:defRPr/>
            </a:pPr>
            <a:endParaRPr lang="en-US" altLang="ja-JP"/>
          </a:p>
        </p:txBody>
      </p:sp>
      <p:sp>
        <p:nvSpPr>
          <p:cNvPr id="172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Osaka" charset="-128"/>
              </a:defRPr>
            </a:lvl1pPr>
          </a:lstStyle>
          <a:p>
            <a:pPr>
              <a:defRPr/>
            </a:pPr>
            <a:endParaRPr lang="en-US" altLang="ja-JP"/>
          </a:p>
        </p:txBody>
      </p:sp>
      <p:sp>
        <p:nvSpPr>
          <p:cNvPr id="172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Osaka" charset="-128"/>
              </a:defRPr>
            </a:lvl1pPr>
          </a:lstStyle>
          <a:p>
            <a:pPr>
              <a:defRPr/>
            </a:pPr>
            <a:fld id="{E49944C3-5785-47DC-9007-DF66CF953370}" type="slidenum">
              <a:rPr lang="en-US" altLang="ja-JP"/>
              <a:pPr>
                <a:defRPr/>
              </a:pPr>
              <a:t>‹#›</a:t>
            </a:fld>
            <a:endParaRPr lang="en-US" altLang="ja-JP"/>
          </a:p>
        </p:txBody>
      </p:sp>
      <p:sp>
        <p:nvSpPr>
          <p:cNvPr id="172039" name="Rectangle 7"/>
          <p:cNvSpPr>
            <a:spLocks noChangeArrowheads="1"/>
          </p:cNvSpPr>
          <p:nvPr/>
        </p:nvSpPr>
        <p:spPr bwMode="auto">
          <a:xfrm>
            <a:off x="2770188" y="6570663"/>
            <a:ext cx="6373812" cy="287337"/>
          </a:xfrm>
          <a:prstGeom prst="rect">
            <a:avLst/>
          </a:prstGeom>
          <a:noFill/>
          <a:ln w="9525">
            <a:noFill/>
            <a:miter lim="800000"/>
            <a:headEnd/>
            <a:tailEnd/>
          </a:ln>
          <a:effectLst/>
        </p:spPr>
        <p:txBody>
          <a:bodyPr/>
          <a:lstStyle/>
          <a:p>
            <a:pPr>
              <a:defRPr/>
            </a:pPr>
            <a:r>
              <a:rPr lang="en-US" altLang="ja-JP" sz="1200" b="1">
                <a:solidFill>
                  <a:srgbClr val="99FFCC"/>
                </a:solidFill>
                <a:effectLst>
                  <a:outerShdw blurRad="38100" dist="38100" dir="2700000" algn="tl">
                    <a:srgbClr val="000000"/>
                  </a:outerShdw>
                </a:effectLst>
                <a:latin typeface="Times New Roman" pitchFamily="18" charset="0"/>
              </a:rPr>
              <a:t>Department of Applied Medical Engineering, Kawasaki College of  Allied Health Professions</a:t>
            </a:r>
          </a:p>
        </p:txBody>
      </p:sp>
    </p:spTree>
    <p:extLst>
      <p:ext uri="{BB962C8B-B14F-4D97-AF65-F5344CB8AC3E}">
        <p14:creationId xmlns:p14="http://schemas.microsoft.com/office/powerpoint/2010/main" val="3442076731"/>
      </p:ext>
    </p:extLst>
  </p:cSld>
  <p:clrMap bg1="lt1" tx1="dk1" bg2="lt2" tx2="dk2" accent1="accent1" accent2="accent2" accent3="accent3" accent4="accent4" accent5="accent5" accent6="accent6" hlink="hlink" folHlink="folHlink"/>
  <p:sldLayoutIdLst>
    <p:sldLayoutId id="2147486333" r:id="rId1"/>
    <p:sldLayoutId id="2147486334" r:id="rId2"/>
    <p:sldLayoutId id="2147486335" r:id="rId3"/>
    <p:sldLayoutId id="2147486336" r:id="rId4"/>
    <p:sldLayoutId id="2147486337" r:id="rId5"/>
    <p:sldLayoutId id="2147486338" r:id="rId6"/>
    <p:sldLayoutId id="2147486339" r:id="rId7"/>
    <p:sldLayoutId id="2147486340" r:id="rId8"/>
    <p:sldLayoutId id="2147486341" r:id="rId9"/>
    <p:sldLayoutId id="2147486342" r:id="rId10"/>
    <p:sldLayoutId id="2147486343" r:id="rId11"/>
    <p:sldLayoutId id="2147486344"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charset="0"/>
          <a:ea typeface="ＭＳ Ｐゴシック" pitchFamily="50"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ja-JP" altLang="en-US" smtClean="0"/>
              <a:t>マスタ タイトルの書式設定</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b="0">
                <a:solidFill>
                  <a:srgbClr val="000000"/>
                </a:solidFill>
                <a:latin typeface="Arial" pitchFamily="34" charset="0"/>
                <a:ea typeface="ＭＳ Ｐゴシック" pitchFamily="50" charset="-128"/>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b="0">
                <a:solidFill>
                  <a:srgbClr val="000000"/>
                </a:solidFill>
                <a:latin typeface="Arial" pitchFamily="34" charset="0"/>
                <a:ea typeface="ＭＳ Ｐゴシック" pitchFamily="50" charset="-128"/>
              </a:defRPr>
            </a:lvl1pPr>
          </a:lstStyle>
          <a:p>
            <a:pPr>
              <a:defRPr/>
            </a:pPr>
            <a:fld id="{9DEC280A-87DD-48F9-B9DE-F9424D41D08A}" type="slidenum">
              <a:rPr lang="en-US" altLang="ja-JP"/>
              <a:pPr>
                <a:defRPr/>
              </a:pPr>
              <a:t>‹#›</a:t>
            </a:fld>
            <a:endParaRPr lang="en-US" altLang="ja-JP"/>
          </a:p>
        </p:txBody>
      </p:sp>
    </p:spTree>
    <p:extLst>
      <p:ext uri="{BB962C8B-B14F-4D97-AF65-F5344CB8AC3E}">
        <p14:creationId xmlns:p14="http://schemas.microsoft.com/office/powerpoint/2010/main" val="2933877462"/>
      </p:ext>
    </p:extLst>
  </p:cSld>
  <p:clrMap bg1="lt1" tx1="dk1" bg2="lt2" tx2="dk2" accent1="accent1" accent2="accent2" accent3="accent3" accent4="accent4" accent5="accent5" accent6="accent6" hlink="hlink" folHlink="folHlink"/>
  <p:sldLayoutIdLst>
    <p:sldLayoutId id="2147486346" r:id="rId1"/>
    <p:sldLayoutId id="2147486347" r:id="rId2"/>
    <p:sldLayoutId id="2147486348" r:id="rId3"/>
    <p:sldLayoutId id="2147486349" r:id="rId4"/>
    <p:sldLayoutId id="2147486350" r:id="rId5"/>
    <p:sldLayoutId id="2147486351" r:id="rId6"/>
    <p:sldLayoutId id="2147486352" r:id="rId7"/>
    <p:sldLayoutId id="2147486353" r:id="rId8"/>
    <p:sldLayoutId id="2147486354" r:id="rId9"/>
    <p:sldLayoutId id="2147486355" r:id="rId10"/>
    <p:sldLayoutId id="2147486356" r:id="rId11"/>
    <p:sldLayoutId id="214748635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106"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21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316"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421"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39725" indent="-339725" algn="l" rtl="0" eaLnBrk="0" fontAlgn="base" hangingPunct="0">
        <a:spcBef>
          <a:spcPct val="20000"/>
        </a:spcBef>
        <a:spcAft>
          <a:spcPct val="0"/>
        </a:spcAft>
        <a:buChar char="•"/>
        <a:defRPr kumimoji="1"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kumimoji="1" sz="2800">
          <a:solidFill>
            <a:schemeClr val="tx1"/>
          </a:solidFill>
          <a:latin typeface="+mn-lt"/>
          <a:ea typeface="+mn-ea"/>
        </a:defRPr>
      </a:lvl2pPr>
      <a:lvl3pPr marL="1139825" indent="-225425" algn="l" rtl="0" eaLnBrk="0" fontAlgn="base" hangingPunct="0">
        <a:spcBef>
          <a:spcPct val="20000"/>
        </a:spcBef>
        <a:spcAft>
          <a:spcPct val="0"/>
        </a:spcAft>
        <a:buChar char="•"/>
        <a:defRPr kumimoji="1" sz="2400">
          <a:solidFill>
            <a:schemeClr val="tx1"/>
          </a:solidFill>
          <a:latin typeface="+mn-lt"/>
          <a:ea typeface="+mn-ea"/>
        </a:defRPr>
      </a:lvl3pPr>
      <a:lvl4pPr marL="1597025" indent="-225425" algn="l" rtl="0" eaLnBrk="0" fontAlgn="base" hangingPunct="0">
        <a:spcBef>
          <a:spcPct val="20000"/>
        </a:spcBef>
        <a:spcAft>
          <a:spcPct val="0"/>
        </a:spcAft>
        <a:buChar char="–"/>
        <a:defRPr kumimoji="1" sz="2000">
          <a:solidFill>
            <a:schemeClr val="tx1"/>
          </a:solidFill>
          <a:latin typeface="+mn-lt"/>
          <a:ea typeface="+mn-ea"/>
        </a:defRPr>
      </a:lvl4pPr>
      <a:lvl5pPr marL="2054225" indent="-225425" algn="l" rtl="0" eaLnBrk="0" fontAlgn="base" hangingPunct="0">
        <a:spcBef>
          <a:spcPct val="20000"/>
        </a:spcBef>
        <a:spcAft>
          <a:spcPct val="0"/>
        </a:spcAft>
        <a:buChar char="»"/>
        <a:defRPr kumimoji="1" sz="2000">
          <a:solidFill>
            <a:schemeClr val="tx1"/>
          </a:solidFill>
          <a:latin typeface="+mn-lt"/>
          <a:ea typeface="+mn-ea"/>
        </a:defRPr>
      </a:lvl5pPr>
      <a:lvl6pPr marL="2514079" indent="-228553" algn="l" rtl="0" fontAlgn="base">
        <a:spcBef>
          <a:spcPct val="20000"/>
        </a:spcBef>
        <a:spcAft>
          <a:spcPct val="0"/>
        </a:spcAft>
        <a:buChar char="»"/>
        <a:defRPr kumimoji="1" sz="2000">
          <a:solidFill>
            <a:schemeClr val="tx1"/>
          </a:solidFill>
          <a:latin typeface="+mn-lt"/>
          <a:ea typeface="+mn-ea"/>
        </a:defRPr>
      </a:lvl6pPr>
      <a:lvl7pPr marL="2971184" indent="-228553" algn="l" rtl="0" fontAlgn="base">
        <a:spcBef>
          <a:spcPct val="20000"/>
        </a:spcBef>
        <a:spcAft>
          <a:spcPct val="0"/>
        </a:spcAft>
        <a:buChar char="»"/>
        <a:defRPr kumimoji="1" sz="2000">
          <a:solidFill>
            <a:schemeClr val="tx1"/>
          </a:solidFill>
          <a:latin typeface="+mn-lt"/>
          <a:ea typeface="+mn-ea"/>
        </a:defRPr>
      </a:lvl7pPr>
      <a:lvl8pPr marL="3428289" indent="-228553" algn="l" rtl="0" fontAlgn="base">
        <a:spcBef>
          <a:spcPct val="20000"/>
        </a:spcBef>
        <a:spcAft>
          <a:spcPct val="0"/>
        </a:spcAft>
        <a:buChar char="»"/>
        <a:defRPr kumimoji="1" sz="2000">
          <a:solidFill>
            <a:schemeClr val="tx1"/>
          </a:solidFill>
          <a:latin typeface="+mn-lt"/>
          <a:ea typeface="+mn-ea"/>
        </a:defRPr>
      </a:lvl8pPr>
      <a:lvl9pPr marL="3885394" indent="-22855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0" rtl="0" eaLnBrk="1" latinLnBrk="0" hangingPunct="1">
        <a:defRPr kumimoji="1" sz="1800" kern="1200">
          <a:solidFill>
            <a:schemeClr val="tx1"/>
          </a:solidFill>
          <a:latin typeface="+mn-lt"/>
          <a:ea typeface="+mn-ea"/>
          <a:cs typeface="+mn-cs"/>
        </a:defRPr>
      </a:lvl1pPr>
      <a:lvl2pPr marL="457106" algn="l" defTabSz="914210" rtl="0" eaLnBrk="1" latinLnBrk="0" hangingPunct="1">
        <a:defRPr kumimoji="1" sz="1800" kern="1200">
          <a:solidFill>
            <a:schemeClr val="tx1"/>
          </a:solidFill>
          <a:latin typeface="+mn-lt"/>
          <a:ea typeface="+mn-ea"/>
          <a:cs typeface="+mn-cs"/>
        </a:defRPr>
      </a:lvl2pPr>
      <a:lvl3pPr marL="914210" algn="l" defTabSz="914210" rtl="0" eaLnBrk="1" latinLnBrk="0" hangingPunct="1">
        <a:defRPr kumimoji="1" sz="1800" kern="1200">
          <a:solidFill>
            <a:schemeClr val="tx1"/>
          </a:solidFill>
          <a:latin typeface="+mn-lt"/>
          <a:ea typeface="+mn-ea"/>
          <a:cs typeface="+mn-cs"/>
        </a:defRPr>
      </a:lvl3pPr>
      <a:lvl4pPr marL="1371316" algn="l" defTabSz="914210" rtl="0" eaLnBrk="1" latinLnBrk="0" hangingPunct="1">
        <a:defRPr kumimoji="1" sz="1800" kern="1200">
          <a:solidFill>
            <a:schemeClr val="tx1"/>
          </a:solidFill>
          <a:latin typeface="+mn-lt"/>
          <a:ea typeface="+mn-ea"/>
          <a:cs typeface="+mn-cs"/>
        </a:defRPr>
      </a:lvl4pPr>
      <a:lvl5pPr marL="1828421" algn="l" defTabSz="914210" rtl="0" eaLnBrk="1" latinLnBrk="0" hangingPunct="1">
        <a:defRPr kumimoji="1" sz="1800" kern="1200">
          <a:solidFill>
            <a:schemeClr val="tx1"/>
          </a:solidFill>
          <a:latin typeface="+mn-lt"/>
          <a:ea typeface="+mn-ea"/>
          <a:cs typeface="+mn-cs"/>
        </a:defRPr>
      </a:lvl5pPr>
      <a:lvl6pPr marL="2285526" algn="l" defTabSz="914210" rtl="0" eaLnBrk="1" latinLnBrk="0" hangingPunct="1">
        <a:defRPr kumimoji="1" sz="1800" kern="1200">
          <a:solidFill>
            <a:schemeClr val="tx1"/>
          </a:solidFill>
          <a:latin typeface="+mn-lt"/>
          <a:ea typeface="+mn-ea"/>
          <a:cs typeface="+mn-cs"/>
        </a:defRPr>
      </a:lvl6pPr>
      <a:lvl7pPr marL="2742630" algn="l" defTabSz="914210" rtl="0" eaLnBrk="1" latinLnBrk="0" hangingPunct="1">
        <a:defRPr kumimoji="1" sz="1800" kern="1200">
          <a:solidFill>
            <a:schemeClr val="tx1"/>
          </a:solidFill>
          <a:latin typeface="+mn-lt"/>
          <a:ea typeface="+mn-ea"/>
          <a:cs typeface="+mn-cs"/>
        </a:defRPr>
      </a:lvl7pPr>
      <a:lvl8pPr marL="3199736" algn="l" defTabSz="914210" rtl="0" eaLnBrk="1" latinLnBrk="0" hangingPunct="1">
        <a:defRPr kumimoji="1" sz="1800" kern="1200">
          <a:solidFill>
            <a:schemeClr val="tx1"/>
          </a:solidFill>
          <a:latin typeface="+mn-lt"/>
          <a:ea typeface="+mn-ea"/>
          <a:cs typeface="+mn-cs"/>
        </a:defRPr>
      </a:lvl8pPr>
      <a:lvl9pPr marL="3656841" algn="l" defTabSz="914210"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ltLang="ja-JP">
              <a:solidFill>
                <a:srgbClr val="000000"/>
              </a:solidFill>
            </a:endParaRPr>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ltLang="ja-JP">
              <a:solidFill>
                <a:srgbClr val="000000"/>
              </a:solidFill>
            </a:endParaRPr>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69918891-FB71-4060-9820-41C544BB3A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1042330"/>
      </p:ext>
    </p:extLst>
  </p:cSld>
  <p:clrMap bg1="lt1" tx1="dk1" bg2="lt2" tx2="dk2" accent1="accent1" accent2="accent2" accent3="accent3" accent4="accent4" accent5="accent5" accent6="accent6" hlink="hlink" folHlink="folHlink"/>
  <p:sldLayoutIdLst>
    <p:sldLayoutId id="2147486359" r:id="rId1"/>
    <p:sldLayoutId id="2147486360" r:id="rId2"/>
    <p:sldLayoutId id="2147486361" r:id="rId3"/>
    <p:sldLayoutId id="2147486362" r:id="rId4"/>
    <p:sldLayoutId id="2147486363" r:id="rId5"/>
    <p:sldLayoutId id="2147486364" r:id="rId6"/>
    <p:sldLayoutId id="2147486365" r:id="rId7"/>
    <p:sldLayoutId id="2147486366" r:id="rId8"/>
    <p:sldLayoutId id="2147486367" r:id="rId9"/>
    <p:sldLayoutId id="2147486368" r:id="rId10"/>
    <p:sldLayoutId id="214748636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FFFFFF"/>
                </a:solidFill>
                <a:latin typeface="Times New Roman" pitchFamily="18"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8"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pitchFamily="18" charset="0"/>
                <a:ea typeface="ＭＳ Ｐゴシック" pitchFamily="50" charset="-128"/>
              </a:defRPr>
            </a:lvl1pPr>
          </a:lstStyle>
          <a:p>
            <a:pPr>
              <a:defRPr/>
            </a:pPr>
            <a:fld id="{9448784E-88C4-483F-BBC4-EC9EF28A3F8C}"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 id="214748523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76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a:solidFill>
                  <a:srgbClr val="000000"/>
                </a:solidFill>
              </a:defRPr>
            </a:lvl1pPr>
          </a:lstStyle>
          <a:p>
            <a:pPr>
              <a:defRPr/>
            </a:pPr>
            <a:fld id="{DB6A48DB-8B00-49FF-BCC1-D2F0974EB592}" type="datetimeFigureOut">
              <a:rPr lang="ja-JP" altLang="en-US"/>
              <a:pPr>
                <a:defRPr/>
              </a:pPr>
              <a:t>2016/4/3</a:t>
            </a:fld>
            <a:endParaRPr lang="en-US" altLang="ja-JP"/>
          </a:p>
        </p:txBody>
      </p:sp>
      <p:sp>
        <p:nvSpPr>
          <p:cNvPr id="576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a:solidFill>
                  <a:srgbClr val="000000"/>
                </a:solidFill>
              </a:defRPr>
            </a:lvl1pPr>
          </a:lstStyle>
          <a:p>
            <a:pPr>
              <a:defRPr/>
            </a:pPr>
            <a:endParaRPr lang="en-US" altLang="ja-JP"/>
          </a:p>
        </p:txBody>
      </p:sp>
      <p:sp>
        <p:nvSpPr>
          <p:cNvPr id="576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a:solidFill>
                  <a:srgbClr val="000000"/>
                </a:solidFill>
              </a:defRPr>
            </a:lvl1pPr>
          </a:lstStyle>
          <a:p>
            <a:pPr>
              <a:defRPr/>
            </a:pPr>
            <a:fld id="{BF25271F-68E0-43C2-AE0B-DAFC0FB050E7}"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744538" y="533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8435" name="Rectangle 3"/>
          <p:cNvSpPr>
            <a:spLocks noGrp="1" noChangeArrowheads="1"/>
          </p:cNvSpPr>
          <p:nvPr>
            <p:ph type="body" idx="1"/>
          </p:nvPr>
        </p:nvSpPr>
        <p:spPr bwMode="auto">
          <a:xfrm>
            <a:off x="677863"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2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Osaka" charset="-128"/>
              </a:defRPr>
            </a:lvl1pPr>
          </a:lstStyle>
          <a:p>
            <a:pPr rtl="0" fontAlgn="base">
              <a:spcBef>
                <a:spcPct val="0"/>
              </a:spcBef>
              <a:spcAft>
                <a:spcPct val="0"/>
              </a:spcAft>
              <a:defRPr/>
            </a:pPr>
            <a:endParaRPr kumimoji="1" lang="en-US" altLang="ja-JP" kern="1200">
              <a:latin typeface="Times"/>
              <a:cs typeface="+mn-cs"/>
            </a:endParaRPr>
          </a:p>
        </p:txBody>
      </p:sp>
      <p:sp>
        <p:nvSpPr>
          <p:cNvPr id="172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Osaka" charset="-128"/>
              </a:defRPr>
            </a:lvl1pPr>
          </a:lstStyle>
          <a:p>
            <a:pPr rtl="0" fontAlgn="base">
              <a:spcBef>
                <a:spcPct val="0"/>
              </a:spcBef>
              <a:spcAft>
                <a:spcPct val="0"/>
              </a:spcAft>
              <a:defRPr/>
            </a:pPr>
            <a:endParaRPr kumimoji="1" lang="en-US" altLang="ja-JP" kern="1200">
              <a:latin typeface="Times"/>
              <a:cs typeface="+mn-cs"/>
            </a:endParaRPr>
          </a:p>
        </p:txBody>
      </p:sp>
      <p:sp>
        <p:nvSpPr>
          <p:cNvPr id="172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Osaka" charset="-128"/>
              </a:defRPr>
            </a:lvl1pPr>
          </a:lstStyle>
          <a:p>
            <a:pPr rtl="0" fontAlgn="base">
              <a:spcBef>
                <a:spcPct val="0"/>
              </a:spcBef>
              <a:spcAft>
                <a:spcPct val="0"/>
              </a:spcAft>
              <a:defRPr/>
            </a:pPr>
            <a:fld id="{E49944C3-5785-47DC-9007-DF66CF953370}" type="slidenum">
              <a:rPr kumimoji="1" lang="en-US" altLang="ja-JP" kern="1200">
                <a:latin typeface="Times"/>
                <a:cs typeface="+mn-cs"/>
              </a:rPr>
              <a:pPr rtl="0" fontAlgn="base">
                <a:spcBef>
                  <a:spcPct val="0"/>
                </a:spcBef>
                <a:spcAft>
                  <a:spcPct val="0"/>
                </a:spcAft>
                <a:defRPr/>
              </a:pPr>
              <a:t>‹#›</a:t>
            </a:fld>
            <a:endParaRPr kumimoji="1" lang="en-US" altLang="ja-JP" kern="1200">
              <a:latin typeface="Times"/>
              <a:cs typeface="+mn-cs"/>
            </a:endParaRPr>
          </a:p>
        </p:txBody>
      </p:sp>
      <p:sp>
        <p:nvSpPr>
          <p:cNvPr id="172039" name="Rectangle 7"/>
          <p:cNvSpPr>
            <a:spLocks noChangeArrowheads="1"/>
          </p:cNvSpPr>
          <p:nvPr/>
        </p:nvSpPr>
        <p:spPr bwMode="auto">
          <a:xfrm>
            <a:off x="2770188" y="6570663"/>
            <a:ext cx="6373812" cy="287337"/>
          </a:xfrm>
          <a:prstGeom prst="rect">
            <a:avLst/>
          </a:prstGeom>
          <a:noFill/>
          <a:ln w="9525">
            <a:noFill/>
            <a:miter lim="800000"/>
            <a:headEnd/>
            <a:tailEnd/>
          </a:ln>
          <a:effectLst/>
        </p:spPr>
        <p:txBody>
          <a:bodyPr/>
          <a:lstStyle/>
          <a:p>
            <a:pPr algn="l" rtl="0" fontAlgn="base">
              <a:spcBef>
                <a:spcPct val="0"/>
              </a:spcBef>
              <a:spcAft>
                <a:spcPct val="0"/>
              </a:spcAft>
              <a:defRPr/>
            </a:pPr>
            <a:r>
              <a:rPr kumimoji="1" lang="en-US" altLang="ja-JP" sz="1200" b="1" kern="1200">
                <a:solidFill>
                  <a:srgbClr val="99FFCC"/>
                </a:solidFill>
                <a:effectLst>
                  <a:outerShdw blurRad="38100" dist="38100" dir="2700000" algn="tl">
                    <a:srgbClr val="000000"/>
                  </a:outerShdw>
                </a:effectLst>
                <a:latin typeface="Times New Roman" pitchFamily="18" charset="0"/>
                <a:ea typeface="ＭＳ Ｐゴシック" pitchFamily="50" charset="-128"/>
                <a:cs typeface="+mn-cs"/>
              </a:rPr>
              <a:t>Department of Applied Medical Engineering, Kawasaki College of  Allied Health Professions</a:t>
            </a:r>
          </a:p>
        </p:txBody>
      </p:sp>
    </p:spTree>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 id="2147485660" r:id="rId4"/>
    <p:sldLayoutId id="2147485661" r:id="rId5"/>
    <p:sldLayoutId id="2147485662" r:id="rId6"/>
    <p:sldLayoutId id="2147485663" r:id="rId7"/>
    <p:sldLayoutId id="2147485664" r:id="rId8"/>
    <p:sldLayoutId id="2147485665" r:id="rId9"/>
    <p:sldLayoutId id="2147485666" r:id="rId10"/>
    <p:sldLayoutId id="2147485667" r:id="rId11"/>
    <p:sldLayoutId id="2147486331"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charset="0"/>
          <a:ea typeface="ＭＳ Ｐゴシック" pitchFamily="50"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defRPr>
            </a:lvl1pPr>
          </a:lstStyle>
          <a:p>
            <a:pPr>
              <a:defRPr/>
            </a:pPr>
            <a:endParaRPr lang="en-US" altLang="ja-JP"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defRPr>
            </a:lvl1pPr>
          </a:lstStyle>
          <a:p>
            <a:pPr>
              <a:defRPr/>
            </a:pPr>
            <a:endParaRPr lang="en-US" altLang="ja-JP"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128"/>
              </a:defRPr>
            </a:lvl1pPr>
          </a:lstStyle>
          <a:p>
            <a:pPr>
              <a:defRPr/>
            </a:pPr>
            <a:fld id="{8F885F80-AD71-4196-BB61-96FCE80C0A7B}" type="slidenum">
              <a:rPr lang="en-US" altLang="ja-JP" b="1"/>
              <a:pPr>
                <a:defRPr/>
              </a:pPr>
              <a:t>‹#›</a:t>
            </a:fld>
            <a:endParaRPr lang="en-US" altLang="ja-JP" b="1"/>
          </a:p>
        </p:txBody>
      </p:sp>
    </p:spTree>
  </p:cSld>
  <p:clrMap bg1="lt1" tx1="dk1" bg2="lt2" tx2="dk2" accent1="accent1" accent2="accent2" accent3="accent3" accent4="accent4" accent5="accent5" accent6="accent6" hlink="hlink" folHlink="folHlink"/>
  <p:sldLayoutIdLst>
    <p:sldLayoutId id="2147485824" r:id="rId1"/>
    <p:sldLayoutId id="2147485825" r:id="rId2"/>
    <p:sldLayoutId id="2147485826" r:id="rId3"/>
    <p:sldLayoutId id="2147485827" r:id="rId4"/>
    <p:sldLayoutId id="2147485828" r:id="rId5"/>
    <p:sldLayoutId id="2147485829" r:id="rId6"/>
    <p:sldLayoutId id="2147485830" r:id="rId7"/>
    <p:sldLayoutId id="2147485831" r:id="rId8"/>
    <p:sldLayoutId id="2147485832" r:id="rId9"/>
    <p:sldLayoutId id="2147485833" r:id="rId10"/>
    <p:sldLayoutId id="2147485834" r:id="rId11"/>
    <p:sldLayoutId id="2147485835"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60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fld id="{896E9298-E69C-4F57-99C7-DBA2B5969038}" type="datetimeFigureOut">
              <a:rPr lang="ja-JP" altLang="en-US"/>
              <a:pPr>
                <a:defRPr/>
              </a:pPr>
              <a:t>2016/4/3</a:t>
            </a:fld>
            <a:endParaRPr lang="en-US" altLang="ja-JP"/>
          </a:p>
        </p:txBody>
      </p:sp>
      <p:sp>
        <p:nvSpPr>
          <p:cNvPr id="560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ltLang="ja-JP"/>
          </a:p>
        </p:txBody>
      </p:sp>
      <p:sp>
        <p:nvSpPr>
          <p:cNvPr id="560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3260553-D081-434F-98AD-A2AE2AED1D63}"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837" r:id="rId1"/>
    <p:sldLayoutId id="2147485838" r:id="rId2"/>
    <p:sldLayoutId id="2147485839" r:id="rId3"/>
    <p:sldLayoutId id="2147485840" r:id="rId4"/>
    <p:sldLayoutId id="2147485841" r:id="rId5"/>
    <p:sldLayoutId id="2147485842" r:id="rId6"/>
    <p:sldLayoutId id="2147485843" r:id="rId7"/>
    <p:sldLayoutId id="2147485844" r:id="rId8"/>
    <p:sldLayoutId id="2147485845" r:id="rId9"/>
    <p:sldLayoutId id="2147485846" r:id="rId10"/>
    <p:sldLayoutId id="2147485847" r:id="rId11"/>
    <p:sldLayoutId id="2147485848" r:id="rId12"/>
    <p:sldLayoutId id="2147485849"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CF652A5-5F8E-4FEC-BFDE-E23702A5F247}" type="slidenum">
              <a:rPr lang="en-US" altLang="ja-JP"/>
              <a:pPr>
                <a:defRPr/>
              </a:pPr>
              <a:t>‹#›</a:t>
            </a:fld>
            <a:endParaRPr lang="en-US" altLang="ja-JP"/>
          </a:p>
        </p:txBody>
      </p:sp>
    </p:spTree>
    <p:extLst>
      <p:ext uri="{BB962C8B-B14F-4D97-AF65-F5344CB8AC3E}">
        <p14:creationId xmlns:p14="http://schemas.microsoft.com/office/powerpoint/2010/main" val="1288276854"/>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 id="2147485941"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ja-JP" b="1"/>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ltLang="ja-JP" b="1"/>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25B882B-1F13-411A-BACC-DA915D777747}" type="slidenum">
              <a:rPr lang="en-US" altLang="ja-JP" b="1"/>
              <a:pPr>
                <a:defRPr/>
              </a:pPr>
              <a:t>‹#›</a:t>
            </a:fld>
            <a:endParaRPr lang="en-US" altLang="ja-JP" b="1"/>
          </a:p>
        </p:txBody>
      </p:sp>
    </p:spTree>
    <p:extLst>
      <p:ext uri="{BB962C8B-B14F-4D97-AF65-F5344CB8AC3E}">
        <p14:creationId xmlns:p14="http://schemas.microsoft.com/office/powerpoint/2010/main" val="511563047"/>
      </p:ext>
    </p:extLst>
  </p:cSld>
  <p:clrMap bg1="lt1" tx1="dk1" bg2="lt2" tx2="dk2" accent1="accent1" accent2="accent2" accent3="accent3" accent4="accent4" accent5="accent5" accent6="accent6" hlink="hlink" folHlink="folHlink"/>
  <p:sldLayoutIdLst>
    <p:sldLayoutId id="2147485943" r:id="rId1"/>
    <p:sldLayoutId id="2147485944" r:id="rId2"/>
    <p:sldLayoutId id="2147485945" r:id="rId3"/>
    <p:sldLayoutId id="2147485946" r:id="rId4"/>
    <p:sldLayoutId id="2147485947" r:id="rId5"/>
    <p:sldLayoutId id="2147485948" r:id="rId6"/>
    <p:sldLayoutId id="2147485949" r:id="rId7"/>
    <p:sldLayoutId id="2147485950" r:id="rId8"/>
    <p:sldLayoutId id="2147485951" r:id="rId9"/>
    <p:sldLayoutId id="2147485952" r:id="rId10"/>
    <p:sldLayoutId id="2147485953" r:id="rId11"/>
    <p:sldLayoutId id="2147485954"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54.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7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7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4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4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3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3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4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8.xml"/><Relationship Id="rId1" Type="http://schemas.openxmlformats.org/officeDocument/2006/relationships/slideLayout" Target="../slideLayouts/slideLayout14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42.xml"/><Relationship Id="rId5" Type="http://schemas.openxmlformats.org/officeDocument/2006/relationships/image" Target="../media/image40.png"/><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80.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05.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39.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6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6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6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6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6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6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6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8.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6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6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6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2.xml"/><Relationship Id="rId1" Type="http://schemas.openxmlformats.org/officeDocument/2006/relationships/vmlDrawing" Target="../drawings/vmlDrawing2.vml"/><Relationship Id="rId6" Type="http://schemas.openxmlformats.org/officeDocument/2006/relationships/image" Target="../media/image70.emf"/><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77.xml"/></Relationships>
</file>

<file path=ppt/slides/_rels/slide7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29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角丸四角形 24"/>
          <p:cNvSpPr>
            <a:spLocks noChangeArrowheads="1"/>
          </p:cNvSpPr>
          <p:nvPr/>
        </p:nvSpPr>
        <p:spPr bwMode="auto">
          <a:xfrm>
            <a:off x="560388" y="4643438"/>
            <a:ext cx="8023225" cy="1868487"/>
          </a:xfrm>
          <a:prstGeom prst="roundRect">
            <a:avLst>
              <a:gd name="adj" fmla="val 16667"/>
            </a:avLst>
          </a:prstGeom>
          <a:solidFill>
            <a:schemeClr val="accent1"/>
          </a:solidFill>
          <a:ln w="9525" algn="ctr">
            <a:solidFill>
              <a:schemeClr val="tx1"/>
            </a:solidFill>
            <a:round/>
            <a:headEnd/>
            <a:tailEnd/>
          </a:ln>
        </p:spPr>
        <p:txBody>
          <a:bodyPr/>
          <a:lstStyle/>
          <a:p>
            <a:endParaRPr lang="ja-JP" altLang="en-US"/>
          </a:p>
        </p:txBody>
      </p:sp>
      <p:sp>
        <p:nvSpPr>
          <p:cNvPr id="57347" name="AutoShape 6"/>
          <p:cNvSpPr>
            <a:spLocks noChangeArrowheads="1"/>
          </p:cNvSpPr>
          <p:nvPr/>
        </p:nvSpPr>
        <p:spPr bwMode="invGray">
          <a:xfrm>
            <a:off x="793750" y="796925"/>
            <a:ext cx="7618413" cy="1841500"/>
          </a:xfrm>
          <a:prstGeom prst="roundRect">
            <a:avLst>
              <a:gd name="adj" fmla="val 16667"/>
            </a:avLst>
          </a:prstGeom>
          <a:solidFill>
            <a:srgbClr val="000080"/>
          </a:solidFill>
          <a:ln w="12700">
            <a:solidFill>
              <a:schemeClr val="accent1"/>
            </a:solidFill>
            <a:round/>
            <a:headEnd/>
            <a:tailEnd/>
          </a:ln>
        </p:spPr>
        <p:txBody>
          <a:bodyPr wrap="none" anchor="ctr"/>
          <a:lstStyle/>
          <a:p>
            <a:endParaRPr lang="ja-JP" altLang="en-US"/>
          </a:p>
        </p:txBody>
      </p:sp>
      <p:sp>
        <p:nvSpPr>
          <p:cNvPr id="465922" name="Rectangle 2"/>
          <p:cNvSpPr>
            <a:spLocks noGrp="1" noChangeArrowheads="1"/>
          </p:cNvSpPr>
          <p:nvPr>
            <p:ph type="title"/>
          </p:nvPr>
        </p:nvSpPr>
        <p:spPr>
          <a:xfrm>
            <a:off x="471488" y="969963"/>
            <a:ext cx="8177212" cy="1833562"/>
          </a:xfrm>
        </p:spPr>
        <p:txBody>
          <a:bodyPr/>
          <a:lstStyle/>
          <a:p>
            <a:pPr eaLnBrk="1" hangingPunct="1">
              <a:defRPr/>
            </a:pPr>
            <a:r>
              <a:rPr lang="ja-JP" altLang="en-US" sz="3600" b="1" dirty="0">
                <a:solidFill>
                  <a:srgbClr val="FFFF00"/>
                </a:solidFill>
                <a:effectLst>
                  <a:outerShdw blurRad="38100" dist="38100" dir="2700000" algn="tl">
                    <a:srgbClr val="000000"/>
                  </a:outerShdw>
                </a:effectLst>
              </a:rPr>
              <a:t>代謝・内分泌領域の臨床研究と診療</a:t>
            </a:r>
            <a:br>
              <a:rPr lang="ja-JP" altLang="en-US" sz="3600" b="1" dirty="0">
                <a:solidFill>
                  <a:srgbClr val="FFFF00"/>
                </a:solidFill>
                <a:effectLst>
                  <a:outerShdw blurRad="38100" dist="38100" dir="2700000" algn="tl">
                    <a:srgbClr val="000000"/>
                  </a:outerShdw>
                </a:effectLst>
              </a:rPr>
            </a:br>
            <a:r>
              <a:rPr lang="en-US" altLang="ja-JP" sz="2800" b="1" dirty="0">
                <a:solidFill>
                  <a:srgbClr val="F7F7C9"/>
                </a:solidFill>
                <a:effectLst>
                  <a:outerShdw blurRad="38100" dist="38100" dir="2700000" algn="tl">
                    <a:srgbClr val="000000"/>
                  </a:outerShdw>
                </a:effectLst>
              </a:rPr>
              <a:t>Clinical Research and Clinical Practice in Metabolic and Endocrine Diseases</a:t>
            </a:r>
            <a:r>
              <a:rPr lang="en-US" altLang="ja-JP" sz="700" b="1" dirty="0">
                <a:solidFill>
                  <a:srgbClr val="F7F7C9"/>
                </a:solidFill>
                <a:effectLst>
                  <a:outerShdw blurRad="38100" dist="38100" dir="2700000" algn="tl">
                    <a:srgbClr val="000000"/>
                  </a:outerShdw>
                </a:effectLst>
              </a:rPr>
              <a:t/>
            </a:r>
            <a:br>
              <a:rPr lang="en-US" altLang="ja-JP" sz="700" b="1" dirty="0">
                <a:solidFill>
                  <a:srgbClr val="F7F7C9"/>
                </a:solidFill>
                <a:effectLst>
                  <a:outerShdw blurRad="38100" dist="38100" dir="2700000" algn="tl">
                    <a:srgbClr val="000000"/>
                  </a:outerShdw>
                </a:effectLst>
              </a:rPr>
            </a:br>
            <a:r>
              <a:rPr lang="ja-JP" altLang="en-US" sz="2400" b="1" dirty="0">
                <a:solidFill>
                  <a:srgbClr val="FF9900"/>
                </a:solidFill>
                <a:effectLst>
                  <a:outerShdw blurRad="38100" dist="38100" dir="2700000" algn="tl">
                    <a:srgbClr val="000000"/>
                  </a:outerShdw>
                </a:effectLst>
              </a:rPr>
              <a:t>　</a:t>
            </a:r>
          </a:p>
        </p:txBody>
      </p:sp>
      <p:sp>
        <p:nvSpPr>
          <p:cNvPr id="19" name="Rectangle 3"/>
          <p:cNvSpPr txBox="1">
            <a:spLocks noChangeArrowheads="1"/>
          </p:cNvSpPr>
          <p:nvPr/>
        </p:nvSpPr>
        <p:spPr bwMode="auto">
          <a:xfrm>
            <a:off x="401638" y="4845050"/>
            <a:ext cx="8342312" cy="1550988"/>
          </a:xfrm>
          <a:prstGeom prst="rect">
            <a:avLst/>
          </a:prstGeom>
          <a:noFill/>
          <a:ln w="9525">
            <a:noFill/>
            <a:miter lim="800000"/>
            <a:headEnd/>
            <a:tailEnd/>
          </a:ln>
          <a:effectLst/>
        </p:spPr>
        <p:txBody>
          <a:bodyPr/>
          <a:lstStyle/>
          <a:p>
            <a:pPr marL="342829" indent="-342829" algn="ctr">
              <a:lnSpc>
                <a:spcPct val="80000"/>
              </a:lnSpc>
              <a:spcBef>
                <a:spcPct val="20000"/>
              </a:spcBef>
              <a:defRPr/>
            </a:pPr>
            <a:r>
              <a:rPr lang="ja-JP" altLang="en-US" sz="2000" kern="0">
                <a:solidFill>
                  <a:srgbClr val="FF9900"/>
                </a:solidFill>
                <a:effectLst>
                  <a:outerShdw blurRad="38100" dist="38100" dir="2700000" algn="tl">
                    <a:srgbClr val="000000"/>
                  </a:outerShdw>
                </a:effectLst>
                <a:latin typeface="+mn-lt"/>
                <a:ea typeface="+mn-ea"/>
              </a:rPr>
              <a:t>埼玉医科大学　総合医療センター　内分泌・糖尿病内科</a:t>
            </a:r>
          </a:p>
          <a:p>
            <a:pPr marL="342829" indent="-342829" algn="ctr">
              <a:lnSpc>
                <a:spcPct val="80000"/>
              </a:lnSpc>
              <a:spcBef>
                <a:spcPct val="20000"/>
              </a:spcBef>
              <a:defRPr/>
            </a:pPr>
            <a:r>
              <a:rPr lang="en-US" altLang="ja-JP" kern="0">
                <a:solidFill>
                  <a:srgbClr val="FF9900"/>
                </a:solidFill>
                <a:effectLst>
                  <a:outerShdw blurRad="38100" dist="38100" dir="2700000" algn="tl">
                    <a:srgbClr val="000000"/>
                  </a:outerShdw>
                </a:effectLst>
                <a:latin typeface="+mn-lt"/>
                <a:ea typeface="+mn-ea"/>
              </a:rPr>
              <a:t>Department of Endocrinology and Diabetes, </a:t>
            </a:r>
          </a:p>
          <a:p>
            <a:pPr marL="342829" indent="-342829" algn="ctr">
              <a:lnSpc>
                <a:spcPct val="80000"/>
              </a:lnSpc>
              <a:spcBef>
                <a:spcPct val="20000"/>
              </a:spcBef>
              <a:defRPr/>
            </a:pPr>
            <a:r>
              <a:rPr lang="en-US" altLang="ja-JP" kern="0">
                <a:solidFill>
                  <a:srgbClr val="FF9900"/>
                </a:solidFill>
                <a:effectLst>
                  <a:outerShdw blurRad="38100" dist="38100" dir="2700000" algn="tl">
                    <a:srgbClr val="000000"/>
                  </a:outerShdw>
                </a:effectLst>
                <a:latin typeface="+mn-lt"/>
                <a:ea typeface="+mn-ea"/>
              </a:rPr>
              <a:t>Saitama Medical Center, Saitama Medical University</a:t>
            </a:r>
          </a:p>
          <a:p>
            <a:pPr marL="342829" indent="-342829" algn="ctr">
              <a:lnSpc>
                <a:spcPct val="80000"/>
              </a:lnSpc>
              <a:spcBef>
                <a:spcPct val="20000"/>
              </a:spcBef>
              <a:defRPr/>
            </a:pPr>
            <a:endParaRPr lang="en-US" altLang="ja-JP" sz="900" kern="0">
              <a:solidFill>
                <a:srgbClr val="FF9900"/>
              </a:solidFill>
              <a:effectLst>
                <a:outerShdw blurRad="38100" dist="38100" dir="2700000" algn="tl">
                  <a:srgbClr val="000000"/>
                </a:outerShdw>
              </a:effectLst>
              <a:latin typeface="+mn-lt"/>
              <a:ea typeface="+mn-ea"/>
            </a:endParaRPr>
          </a:p>
          <a:p>
            <a:pPr marL="342829" indent="-342829" algn="ctr">
              <a:lnSpc>
                <a:spcPct val="80000"/>
              </a:lnSpc>
              <a:spcBef>
                <a:spcPct val="20000"/>
              </a:spcBef>
              <a:defRPr/>
            </a:pPr>
            <a:endParaRPr lang="en-US" altLang="ja-JP" sz="100" kern="0">
              <a:solidFill>
                <a:srgbClr val="FF9900"/>
              </a:solidFill>
              <a:effectLst>
                <a:outerShdw blurRad="38100" dist="38100" dir="2700000" algn="tl">
                  <a:srgbClr val="000000"/>
                </a:outerShdw>
              </a:effectLst>
              <a:latin typeface="+mn-lt"/>
              <a:ea typeface="+mn-ea"/>
            </a:endParaRPr>
          </a:p>
          <a:p>
            <a:pPr marL="342829" indent="-342829" algn="ctr">
              <a:lnSpc>
                <a:spcPct val="80000"/>
              </a:lnSpc>
              <a:spcBef>
                <a:spcPct val="20000"/>
              </a:spcBef>
              <a:defRPr/>
            </a:pPr>
            <a:r>
              <a:rPr lang="ja-JP" altLang="en-US" sz="2000" kern="0">
                <a:solidFill>
                  <a:srgbClr val="FF9900"/>
                </a:solidFill>
                <a:effectLst>
                  <a:outerShdw blurRad="38100" dist="38100" dir="2700000" algn="tl">
                    <a:srgbClr val="000000"/>
                  </a:outerShdw>
                </a:effectLst>
                <a:latin typeface="+mn-lt"/>
                <a:ea typeface="+mn-ea"/>
              </a:rPr>
              <a:t>松田　昌文</a:t>
            </a:r>
          </a:p>
          <a:p>
            <a:pPr marL="342829" indent="-342829" algn="ctr">
              <a:lnSpc>
                <a:spcPct val="80000"/>
              </a:lnSpc>
              <a:spcBef>
                <a:spcPct val="20000"/>
              </a:spcBef>
              <a:defRPr/>
            </a:pPr>
            <a:r>
              <a:rPr lang="en-US" altLang="ja-JP" kern="0">
                <a:solidFill>
                  <a:srgbClr val="FF9900"/>
                </a:solidFill>
                <a:effectLst>
                  <a:outerShdw blurRad="38100" dist="38100" dir="2700000" algn="tl">
                    <a:srgbClr val="000000"/>
                  </a:outerShdw>
                </a:effectLst>
                <a:latin typeface="+mn-lt"/>
                <a:ea typeface="+mn-ea"/>
              </a:rPr>
              <a:t>Matsuda, Masafumi</a:t>
            </a:r>
            <a:endParaRPr lang="en-US" altLang="ja-JP" kern="0" dirty="0">
              <a:solidFill>
                <a:srgbClr val="FF9900"/>
              </a:solidFill>
              <a:effectLst>
                <a:outerShdw blurRad="38100" dist="38100" dir="2700000" algn="tl">
                  <a:srgbClr val="000000"/>
                </a:outerShdw>
              </a:effectLst>
              <a:latin typeface="+mn-lt"/>
              <a:ea typeface="+mn-ea"/>
            </a:endParaRPr>
          </a:p>
        </p:txBody>
      </p:sp>
      <p:grpSp>
        <p:nvGrpSpPr>
          <p:cNvPr id="57350" name="グループ化 22"/>
          <p:cNvGrpSpPr>
            <a:grpSpLocks/>
          </p:cNvGrpSpPr>
          <p:nvPr/>
        </p:nvGrpSpPr>
        <p:grpSpPr bwMode="auto">
          <a:xfrm>
            <a:off x="1724025" y="3175000"/>
            <a:ext cx="5695950" cy="1155700"/>
            <a:chOff x="433136" y="3368842"/>
            <a:chExt cx="5694947" cy="1155032"/>
          </a:xfrm>
        </p:grpSpPr>
        <p:sp>
          <p:nvSpPr>
            <p:cNvPr id="57353" name="角丸四角形 20"/>
            <p:cNvSpPr>
              <a:spLocks noChangeArrowheads="1"/>
            </p:cNvSpPr>
            <p:nvPr/>
          </p:nvSpPr>
          <p:spPr bwMode="auto">
            <a:xfrm>
              <a:off x="433136" y="3368842"/>
              <a:ext cx="5694947" cy="1155032"/>
            </a:xfrm>
            <a:prstGeom prst="roundRect">
              <a:avLst>
                <a:gd name="adj" fmla="val 16667"/>
              </a:avLst>
            </a:prstGeom>
            <a:solidFill>
              <a:schemeClr val="accent1"/>
            </a:solidFill>
            <a:ln w="9525" algn="ctr">
              <a:solidFill>
                <a:schemeClr val="tx1"/>
              </a:solidFill>
              <a:round/>
              <a:headEnd/>
              <a:tailEnd/>
            </a:ln>
          </p:spPr>
          <p:txBody>
            <a:bodyPr/>
            <a:lstStyle/>
            <a:p>
              <a:endParaRPr lang="ja-JP" altLang="en-US"/>
            </a:p>
          </p:txBody>
        </p:sp>
        <p:grpSp>
          <p:nvGrpSpPr>
            <p:cNvPr id="57354" name="Group 7"/>
            <p:cNvGrpSpPr>
              <a:grpSpLocks noChangeAspect="1"/>
            </p:cNvGrpSpPr>
            <p:nvPr/>
          </p:nvGrpSpPr>
          <p:grpSpPr bwMode="auto">
            <a:xfrm>
              <a:off x="3229142" y="3628899"/>
              <a:ext cx="692150" cy="657225"/>
              <a:chOff x="0" y="637"/>
              <a:chExt cx="2858" cy="2711"/>
            </a:xfrm>
          </p:grpSpPr>
          <p:sp>
            <p:nvSpPr>
              <p:cNvPr id="57360" name="Oval 8"/>
              <p:cNvSpPr>
                <a:spLocks noChangeAspect="1" noChangeArrowheads="1"/>
              </p:cNvSpPr>
              <p:nvPr/>
            </p:nvSpPr>
            <p:spPr bwMode="invGray">
              <a:xfrm>
                <a:off x="0" y="640"/>
                <a:ext cx="2858" cy="2708"/>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57361" name="Oval 9"/>
              <p:cNvSpPr>
                <a:spLocks noChangeAspect="1" noChangeArrowheads="1"/>
              </p:cNvSpPr>
              <p:nvPr/>
            </p:nvSpPr>
            <p:spPr bwMode="invGray">
              <a:xfrm>
                <a:off x="82" y="637"/>
                <a:ext cx="2700" cy="25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57362" name="Oval 10"/>
              <p:cNvSpPr>
                <a:spLocks noChangeAspect="1" noChangeArrowheads="1"/>
              </p:cNvSpPr>
              <p:nvPr/>
            </p:nvSpPr>
            <p:spPr bwMode="invGray">
              <a:xfrm>
                <a:off x="109" y="723"/>
                <a:ext cx="2640" cy="2486"/>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57363" name="Oval 11"/>
              <p:cNvSpPr>
                <a:spLocks noChangeAspect="1" noChangeArrowheads="1"/>
              </p:cNvSpPr>
              <p:nvPr/>
            </p:nvSpPr>
            <p:spPr bwMode="invGray">
              <a:xfrm>
                <a:off x="178" y="717"/>
                <a:ext cx="2500" cy="238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57364" name="Oval 12"/>
              <p:cNvSpPr>
                <a:spLocks noChangeAspect="1" noChangeArrowheads="1"/>
              </p:cNvSpPr>
              <p:nvPr/>
            </p:nvSpPr>
            <p:spPr bwMode="invGray">
              <a:xfrm>
                <a:off x="204" y="799"/>
                <a:ext cx="2448" cy="229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57365" name="Oval 13"/>
              <p:cNvSpPr>
                <a:spLocks noChangeAspect="1" noChangeArrowheads="1"/>
              </p:cNvSpPr>
              <p:nvPr/>
            </p:nvSpPr>
            <p:spPr bwMode="invGray">
              <a:xfrm>
                <a:off x="275" y="786"/>
                <a:ext cx="2306" cy="219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graphicFrame>
            <p:nvGraphicFramePr>
              <p:cNvPr id="57366" name="Object 14"/>
              <p:cNvGraphicFramePr>
                <a:graphicFrameLocks noChangeAspect="1"/>
              </p:cNvGraphicFramePr>
              <p:nvPr/>
            </p:nvGraphicFramePr>
            <p:xfrm>
              <a:off x="834" y="637"/>
              <a:ext cx="1130" cy="2170"/>
            </p:xfrm>
            <a:graphic>
              <a:graphicData uri="http://schemas.openxmlformats.org/presentationml/2006/ole">
                <mc:AlternateContent xmlns:mc="http://schemas.openxmlformats.org/markup-compatibility/2006">
                  <mc:Choice xmlns:v="urn:schemas-microsoft-com:vml" Requires="v">
                    <p:oleObj spid="_x0000_s1772548" name="Image" r:id="rId4" imgW="1118249" imgH="2147547" progId="">
                      <p:embed/>
                    </p:oleObj>
                  </mc:Choice>
                  <mc:Fallback>
                    <p:oleObj name="Image" r:id="rId4" imgW="1118249" imgH="214754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834" y="637"/>
                            <a:ext cx="1130" cy="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57355" name="図 19" descr="SaitamaMed.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7589" y="3597645"/>
              <a:ext cx="778675" cy="71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22" descr="K:\diabetesk0\kamed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453" y="3665785"/>
              <a:ext cx="920997" cy="58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図 16" descr="ut_logo.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94021" y="3539540"/>
              <a:ext cx="803858" cy="8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17" descr="C:\Users\mmatsuda\Desktop\YU_logox.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015" y="3616241"/>
              <a:ext cx="794419" cy="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図 21" descr="UT_logox.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3347" y="3557251"/>
              <a:ext cx="794362" cy="79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51" name="図 38" descr="SaitamaMed.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975" y="5218113"/>
            <a:ext cx="779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テキスト ボックス 1"/>
          <p:cNvSpPr txBox="1">
            <a:spLocks noChangeArrowheads="1"/>
          </p:cNvSpPr>
          <p:nvPr/>
        </p:nvSpPr>
        <p:spPr bwMode="auto">
          <a:xfrm>
            <a:off x="7389202" y="87313"/>
            <a:ext cx="15985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dirty="0" smtClean="0">
                <a:solidFill>
                  <a:srgbClr val="FFFF00"/>
                </a:solidFill>
              </a:rPr>
              <a:t>Part1b_insulin</a:t>
            </a:r>
            <a:endParaRPr lang="ja-JP" altLang="en-US" dirty="0">
              <a:solidFill>
                <a:srgbClr val="FFFF00"/>
              </a:solidFill>
            </a:endParaRPr>
          </a:p>
        </p:txBody>
      </p:sp>
    </p:spTree>
    <p:extLst>
      <p:ext uri="{BB962C8B-B14F-4D97-AF65-F5344CB8AC3E}">
        <p14:creationId xmlns:p14="http://schemas.microsoft.com/office/powerpoint/2010/main" val="771967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正方形/長方形 1"/>
          <p:cNvSpPr>
            <a:spLocks noChangeArrowheads="1"/>
          </p:cNvSpPr>
          <p:nvPr/>
        </p:nvSpPr>
        <p:spPr bwMode="auto">
          <a:xfrm>
            <a:off x="0" y="657225"/>
            <a:ext cx="91440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dirty="0">
                <a:solidFill>
                  <a:srgbClr val="FFFFFF"/>
                </a:solidFill>
              </a:rPr>
              <a:t>たとえば以下の３つのインスリンの打ち方は概ね基礎分泌補充量と追加分泌補充量については　ほぼ１：１にあてはまるはずである。</a:t>
            </a:r>
            <a:endParaRPr lang="en-US" altLang="ja-JP" sz="2800" dirty="0">
              <a:solidFill>
                <a:srgbClr val="FFFFFF"/>
              </a:solidFill>
            </a:endParaRPr>
          </a:p>
          <a:p>
            <a:endParaRPr lang="ja-JP" altLang="en-US" sz="2800" dirty="0">
              <a:solidFill>
                <a:srgbClr val="FFFFFF"/>
              </a:solidFill>
            </a:endParaRPr>
          </a:p>
          <a:p>
            <a:r>
              <a:rPr lang="en-US" altLang="ja-JP" sz="2400" dirty="0">
                <a:solidFill>
                  <a:srgbClr val="FFFFFF"/>
                </a:solidFill>
              </a:rPr>
              <a:t>1) 	</a:t>
            </a:r>
            <a:r>
              <a:rPr lang="ja-JP" altLang="en-US" sz="2400" dirty="0">
                <a:solidFill>
                  <a:srgbClr val="FFFFFF"/>
                </a:solidFill>
              </a:rPr>
              <a:t>ヒューマログ</a:t>
            </a:r>
            <a:r>
              <a:rPr lang="en-US" altLang="ja-JP" sz="2400" dirty="0">
                <a:solidFill>
                  <a:srgbClr val="FFFFFF"/>
                </a:solidFill>
              </a:rPr>
              <a:t>(10-10-10)</a:t>
            </a:r>
            <a:r>
              <a:rPr lang="ja-JP" altLang="en-US" sz="2400" dirty="0">
                <a:solidFill>
                  <a:srgbClr val="FFFFFF"/>
                </a:solidFill>
              </a:rPr>
              <a:t>単位</a:t>
            </a:r>
          </a:p>
          <a:p>
            <a:r>
              <a:rPr lang="en-US" altLang="zh-TW" sz="2400" dirty="0">
                <a:solidFill>
                  <a:srgbClr val="FFFFFF"/>
                </a:solidFill>
              </a:rPr>
              <a:t>	NPH 10</a:t>
            </a:r>
            <a:r>
              <a:rPr lang="zh-TW" altLang="en-US" sz="2400" dirty="0">
                <a:solidFill>
                  <a:srgbClr val="FFFFFF"/>
                </a:solidFill>
              </a:rPr>
              <a:t>単位</a:t>
            </a:r>
            <a:r>
              <a:rPr lang="en-US" altLang="zh-TW" sz="2400" dirty="0">
                <a:solidFill>
                  <a:srgbClr val="FFFFFF"/>
                </a:solidFill>
              </a:rPr>
              <a:t>[12</a:t>
            </a:r>
            <a:r>
              <a:rPr lang="zh-TW" altLang="en-US" sz="2400" dirty="0">
                <a:solidFill>
                  <a:srgbClr val="FFFFFF"/>
                </a:solidFill>
              </a:rPr>
              <a:t>時間作用</a:t>
            </a:r>
            <a:r>
              <a:rPr lang="en-US" altLang="zh-TW" sz="2400" dirty="0">
                <a:solidFill>
                  <a:srgbClr val="FFFFFF"/>
                </a:solidFill>
              </a:rPr>
              <a:t>]</a:t>
            </a:r>
            <a:r>
              <a:rPr lang="zh-TW" altLang="en-US" sz="2400" dirty="0">
                <a:solidFill>
                  <a:srgbClr val="FFFFFF"/>
                </a:solidFill>
              </a:rPr>
              <a:t>　合計</a:t>
            </a:r>
            <a:r>
              <a:rPr lang="en-US" altLang="zh-TW" sz="2400" dirty="0">
                <a:solidFill>
                  <a:srgbClr val="FFFFFF"/>
                </a:solidFill>
              </a:rPr>
              <a:t>40</a:t>
            </a:r>
            <a:r>
              <a:rPr lang="zh-TW" altLang="en-US" sz="2400" dirty="0">
                <a:solidFill>
                  <a:srgbClr val="FFFFFF"/>
                </a:solidFill>
              </a:rPr>
              <a:t>単位</a:t>
            </a:r>
            <a:endParaRPr lang="en-US" altLang="zh-TW" sz="2400" dirty="0">
              <a:solidFill>
                <a:srgbClr val="FFFFFF"/>
              </a:solidFill>
            </a:endParaRPr>
          </a:p>
          <a:p>
            <a:r>
              <a:rPr lang="ja-JP" altLang="en-US" sz="2400" dirty="0">
                <a:solidFill>
                  <a:srgbClr val="FFFF00"/>
                </a:solidFill>
              </a:rPr>
              <a:t>いわゆる「</a:t>
            </a:r>
            <a:r>
              <a:rPr lang="ja-JP" altLang="en-US" sz="2400" dirty="0" err="1">
                <a:solidFill>
                  <a:srgbClr val="FFFF00"/>
                </a:solidFill>
              </a:rPr>
              <a:t>ぞろ</a:t>
            </a:r>
            <a:r>
              <a:rPr lang="ja-JP" altLang="en-US" sz="2400" dirty="0">
                <a:solidFill>
                  <a:srgbClr val="FFFF00"/>
                </a:solidFill>
              </a:rPr>
              <a:t>目療法」</a:t>
            </a:r>
            <a:endParaRPr lang="en-US" altLang="ja-JP" sz="2400" dirty="0">
              <a:solidFill>
                <a:srgbClr val="FFFF00"/>
              </a:solidFill>
            </a:endParaRPr>
          </a:p>
          <a:p>
            <a:endParaRPr lang="zh-TW" altLang="en-US" sz="2400" dirty="0">
              <a:solidFill>
                <a:srgbClr val="FFFF00"/>
              </a:solidFill>
            </a:endParaRPr>
          </a:p>
          <a:p>
            <a:r>
              <a:rPr lang="en-US" altLang="ja-JP" sz="2400" dirty="0">
                <a:solidFill>
                  <a:srgbClr val="FFFFFF"/>
                </a:solidFill>
              </a:rPr>
              <a:t>2) 	</a:t>
            </a:r>
            <a:r>
              <a:rPr lang="ja-JP" altLang="en-US" sz="2400" dirty="0">
                <a:solidFill>
                  <a:srgbClr val="FFFFFF"/>
                </a:solidFill>
              </a:rPr>
              <a:t>ヒューマログ（</a:t>
            </a:r>
            <a:r>
              <a:rPr lang="en-US" altLang="ja-JP" sz="2400" dirty="0">
                <a:solidFill>
                  <a:srgbClr val="FFFFFF"/>
                </a:solidFill>
              </a:rPr>
              <a:t>8-10-10</a:t>
            </a:r>
            <a:r>
              <a:rPr lang="ja-JP" altLang="en-US" sz="2400" dirty="0">
                <a:solidFill>
                  <a:srgbClr val="FFFFFF"/>
                </a:solidFill>
              </a:rPr>
              <a:t>）単位</a:t>
            </a:r>
          </a:p>
          <a:p>
            <a:r>
              <a:rPr lang="en-US" altLang="zh-TW" sz="2400" dirty="0">
                <a:solidFill>
                  <a:srgbClr val="FFFFFF"/>
                </a:solidFill>
              </a:rPr>
              <a:t>	</a:t>
            </a:r>
            <a:r>
              <a:rPr lang="ja-JP" altLang="en-US" sz="2400" dirty="0">
                <a:solidFill>
                  <a:srgbClr val="FFFFFF"/>
                </a:solidFill>
              </a:rPr>
              <a:t>デテミル</a:t>
            </a:r>
            <a:r>
              <a:rPr lang="en-US" altLang="zh-TW" sz="2400" dirty="0">
                <a:solidFill>
                  <a:srgbClr val="FFFFFF"/>
                </a:solidFill>
              </a:rPr>
              <a:t> 12</a:t>
            </a:r>
            <a:r>
              <a:rPr lang="zh-TW" altLang="en-US" sz="2400" dirty="0">
                <a:solidFill>
                  <a:srgbClr val="FFFFFF"/>
                </a:solidFill>
              </a:rPr>
              <a:t>単位</a:t>
            </a:r>
            <a:r>
              <a:rPr lang="en-US" altLang="zh-TW" sz="2400" dirty="0">
                <a:solidFill>
                  <a:srgbClr val="FFFFFF"/>
                </a:solidFill>
              </a:rPr>
              <a:t>[14</a:t>
            </a:r>
            <a:r>
              <a:rPr lang="zh-TW" altLang="en-US" sz="2400" dirty="0">
                <a:solidFill>
                  <a:srgbClr val="FFFFFF"/>
                </a:solidFill>
              </a:rPr>
              <a:t>時間作用</a:t>
            </a:r>
            <a:r>
              <a:rPr lang="en-US" altLang="zh-TW" sz="2400" dirty="0">
                <a:solidFill>
                  <a:srgbClr val="FFFFFF"/>
                </a:solidFill>
              </a:rPr>
              <a:t>]</a:t>
            </a:r>
            <a:r>
              <a:rPr lang="zh-TW" altLang="en-US" sz="2400" dirty="0">
                <a:solidFill>
                  <a:srgbClr val="FFFFFF"/>
                </a:solidFill>
              </a:rPr>
              <a:t>　合計</a:t>
            </a:r>
            <a:r>
              <a:rPr lang="en-US" altLang="zh-TW" sz="2400" dirty="0">
                <a:solidFill>
                  <a:srgbClr val="FFFFFF"/>
                </a:solidFill>
              </a:rPr>
              <a:t>40</a:t>
            </a:r>
            <a:r>
              <a:rPr lang="zh-TW" altLang="en-US" sz="2400" dirty="0">
                <a:solidFill>
                  <a:srgbClr val="FFFFFF"/>
                </a:solidFill>
              </a:rPr>
              <a:t>単位</a:t>
            </a:r>
            <a:endParaRPr lang="en-US" altLang="zh-TW" sz="2400" dirty="0">
              <a:solidFill>
                <a:srgbClr val="FFFFFF"/>
              </a:solidFill>
            </a:endParaRPr>
          </a:p>
          <a:p>
            <a:endParaRPr lang="zh-TW" altLang="en-US" sz="2400" dirty="0">
              <a:solidFill>
                <a:srgbClr val="FFFFFF"/>
              </a:solidFill>
            </a:endParaRPr>
          </a:p>
          <a:p>
            <a:r>
              <a:rPr lang="en-US" altLang="ja-JP" sz="2400" dirty="0">
                <a:solidFill>
                  <a:srgbClr val="FFFFFF"/>
                </a:solidFill>
              </a:rPr>
              <a:t>3) 	</a:t>
            </a:r>
            <a:r>
              <a:rPr lang="ja-JP" altLang="en-US" sz="2400" dirty="0">
                <a:solidFill>
                  <a:srgbClr val="FFFFFF"/>
                </a:solidFill>
              </a:rPr>
              <a:t>ヒューマログ（</a:t>
            </a:r>
            <a:r>
              <a:rPr lang="en-US" altLang="ja-JP" sz="2400" dirty="0">
                <a:solidFill>
                  <a:srgbClr val="FFFFFF"/>
                </a:solidFill>
              </a:rPr>
              <a:t>7-6-8)</a:t>
            </a:r>
          </a:p>
          <a:p>
            <a:r>
              <a:rPr lang="en-US" altLang="ja-JP" sz="2400" dirty="0">
                <a:solidFill>
                  <a:srgbClr val="FFFFFF"/>
                </a:solidFill>
              </a:rPr>
              <a:t>	</a:t>
            </a:r>
            <a:r>
              <a:rPr lang="ja-JP" altLang="en-US" sz="2400" dirty="0">
                <a:solidFill>
                  <a:srgbClr val="FFFFFF"/>
                </a:solidFill>
              </a:rPr>
              <a:t>グラルギン</a:t>
            </a:r>
            <a:r>
              <a:rPr lang="en-US" altLang="ja-JP" sz="2400" dirty="0">
                <a:solidFill>
                  <a:srgbClr val="FFFFFF"/>
                </a:solidFill>
              </a:rPr>
              <a:t>19</a:t>
            </a:r>
            <a:r>
              <a:rPr lang="ja-JP" altLang="en-US" sz="2400" dirty="0">
                <a:solidFill>
                  <a:srgbClr val="FFFFFF"/>
                </a:solidFill>
              </a:rPr>
              <a:t>単位</a:t>
            </a:r>
            <a:r>
              <a:rPr lang="en-US" altLang="ja-JP" sz="2400" dirty="0">
                <a:solidFill>
                  <a:srgbClr val="FFFFFF"/>
                </a:solidFill>
              </a:rPr>
              <a:t>[22.8</a:t>
            </a:r>
            <a:r>
              <a:rPr lang="ja-JP" altLang="en-US" sz="2400" dirty="0">
                <a:solidFill>
                  <a:srgbClr val="FFFFFF"/>
                </a:solidFill>
              </a:rPr>
              <a:t>時間作用</a:t>
            </a:r>
            <a:r>
              <a:rPr lang="en-US" altLang="ja-JP" sz="2400" dirty="0">
                <a:solidFill>
                  <a:srgbClr val="FFFFFF"/>
                </a:solidFill>
              </a:rPr>
              <a:t>]</a:t>
            </a:r>
            <a:r>
              <a:rPr lang="ja-JP" altLang="en-US" sz="2400" dirty="0">
                <a:solidFill>
                  <a:srgbClr val="FFFFFF"/>
                </a:solidFill>
              </a:rPr>
              <a:t>　合計</a:t>
            </a:r>
            <a:r>
              <a:rPr lang="en-US" altLang="ja-JP" sz="2400" dirty="0">
                <a:solidFill>
                  <a:srgbClr val="FFFFFF"/>
                </a:solidFill>
              </a:rPr>
              <a:t>40</a:t>
            </a:r>
            <a:r>
              <a:rPr lang="ja-JP" altLang="en-US" sz="2400" dirty="0">
                <a:solidFill>
                  <a:srgbClr val="FFFFFF"/>
                </a:solidFill>
              </a:rPr>
              <a:t>単位</a:t>
            </a:r>
          </a:p>
        </p:txBody>
      </p:sp>
      <p:sp>
        <p:nvSpPr>
          <p:cNvPr id="2" name="テキスト ボックス 1"/>
          <p:cNvSpPr txBox="1"/>
          <p:nvPr/>
        </p:nvSpPr>
        <p:spPr>
          <a:xfrm>
            <a:off x="395926" y="6334812"/>
            <a:ext cx="6859570" cy="369332"/>
          </a:xfrm>
          <a:prstGeom prst="rect">
            <a:avLst/>
          </a:prstGeom>
          <a:noFill/>
        </p:spPr>
        <p:txBody>
          <a:bodyPr wrap="none" rtlCol="0">
            <a:spAutoFit/>
          </a:bodyPr>
          <a:lstStyle/>
          <a:p>
            <a:r>
              <a:rPr kumimoji="1" lang="ja-JP" altLang="en-US" dirty="0" smtClean="0">
                <a:solidFill>
                  <a:srgbClr val="FFFF00"/>
                </a:solidFill>
              </a:rPr>
              <a:t>調節については病棟血糖管理マニュアル　増補版　</a:t>
            </a:r>
            <a:r>
              <a:rPr kumimoji="1" lang="en-US" altLang="ja-JP" dirty="0" smtClean="0">
                <a:solidFill>
                  <a:srgbClr val="FFFF00"/>
                </a:solidFill>
              </a:rPr>
              <a:t>121</a:t>
            </a:r>
            <a:r>
              <a:rPr kumimoji="1" lang="ja-JP" altLang="en-US" dirty="0" smtClean="0">
                <a:solidFill>
                  <a:srgbClr val="FFFF00"/>
                </a:solidFill>
              </a:rPr>
              <a:t>ページを参照</a:t>
            </a:r>
            <a:endParaRPr kumimoji="1" lang="ja-JP" altLang="en-US" dirty="0">
              <a:solidFill>
                <a:srgbClr val="FFFF00"/>
              </a:solidFill>
            </a:endParaRPr>
          </a:p>
        </p:txBody>
      </p:sp>
    </p:spTree>
    <p:extLst>
      <p:ext uri="{BB962C8B-B14F-4D97-AF65-F5344CB8AC3E}">
        <p14:creationId xmlns:p14="http://schemas.microsoft.com/office/powerpoint/2010/main" val="2141317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200401インスリン療法Q&amp;A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1268413"/>
            <a:ext cx="378777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20050520療養指導SMBGの1頁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5" y="1274763"/>
            <a:ext cx="3827463"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9540" name="Rectangle 4"/>
          <p:cNvSpPr>
            <a:spLocks noGrp="1" noChangeArrowheads="1"/>
          </p:cNvSpPr>
          <p:nvPr>
            <p:ph type="title"/>
          </p:nvPr>
        </p:nvSpPr>
        <p:spPr>
          <a:xfrm>
            <a:off x="468313" y="0"/>
            <a:ext cx="8229600" cy="777875"/>
          </a:xfrm>
        </p:spPr>
        <p:txBody>
          <a:bodyPr/>
          <a:lstStyle/>
          <a:p>
            <a:pPr eaLnBrk="1" hangingPunct="1">
              <a:defRPr/>
            </a:pPr>
            <a:r>
              <a:rPr lang="en-US" altLang="ja-JP" sz="5400" b="1">
                <a:solidFill>
                  <a:srgbClr val="FFFF00"/>
                </a:solidFill>
                <a:effectLst>
                  <a:outerShdw blurRad="38100" dist="38100" dir="2700000" algn="tl">
                    <a:srgbClr val="000000"/>
                  </a:outerShdw>
                </a:effectLst>
              </a:rPr>
              <a:t>SMBG</a:t>
            </a:r>
          </a:p>
        </p:txBody>
      </p:sp>
    </p:spTree>
    <p:extLst>
      <p:ext uri="{BB962C8B-B14F-4D97-AF65-F5344CB8AC3E}">
        <p14:creationId xmlns:p14="http://schemas.microsoft.com/office/powerpoint/2010/main" val="3975867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MBG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2663"/>
            <a:ext cx="91440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0563" name="Rectangle 3"/>
          <p:cNvSpPr>
            <a:spLocks noGrp="1" noChangeArrowheads="1"/>
          </p:cNvSpPr>
          <p:nvPr>
            <p:ph type="title"/>
          </p:nvPr>
        </p:nvSpPr>
        <p:spPr>
          <a:xfrm>
            <a:off x="468313" y="0"/>
            <a:ext cx="8229600" cy="777875"/>
          </a:xfrm>
        </p:spPr>
        <p:txBody>
          <a:bodyPr/>
          <a:lstStyle/>
          <a:p>
            <a:pPr eaLnBrk="1" hangingPunct="1">
              <a:defRPr/>
            </a:pPr>
            <a:r>
              <a:rPr lang="en-US" altLang="ja-JP" sz="4000" b="1" dirty="0">
                <a:solidFill>
                  <a:srgbClr val="FFFF00"/>
                </a:solidFill>
                <a:effectLst>
                  <a:outerShdw blurRad="38100" dist="38100" dir="2700000" algn="tl">
                    <a:srgbClr val="000000"/>
                  </a:outerShdw>
                </a:effectLst>
              </a:rPr>
              <a:t>SMBG</a:t>
            </a:r>
            <a:r>
              <a:rPr lang="ja-JP" altLang="en-US" sz="4000" b="1" dirty="0">
                <a:solidFill>
                  <a:srgbClr val="FFFF00"/>
                </a:solidFill>
                <a:effectLst>
                  <a:outerShdw blurRad="38100" dist="38100" dir="2700000" algn="tl">
                    <a:srgbClr val="000000"/>
                  </a:outerShdw>
                </a:effectLst>
              </a:rPr>
              <a:t>に用いる機種</a:t>
            </a:r>
          </a:p>
        </p:txBody>
      </p:sp>
      <p:sp>
        <p:nvSpPr>
          <p:cNvPr id="87044" name="Text Box 4"/>
          <p:cNvSpPr txBox="1">
            <a:spLocks noChangeArrowheads="1"/>
          </p:cNvSpPr>
          <p:nvPr/>
        </p:nvSpPr>
        <p:spPr bwMode="auto">
          <a:xfrm>
            <a:off x="438150" y="5791200"/>
            <a:ext cx="2260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400">
                <a:solidFill>
                  <a:srgbClr val="FFFFFF"/>
                </a:solidFill>
              </a:rPr>
              <a:t>ISO</a:t>
            </a:r>
            <a:r>
              <a:rPr lang="ja-JP" altLang="en-US" sz="2400">
                <a:solidFill>
                  <a:srgbClr val="FFFFFF"/>
                </a:solidFill>
              </a:rPr>
              <a:t>国際標準化</a:t>
            </a:r>
          </a:p>
        </p:txBody>
      </p:sp>
      <p:sp>
        <p:nvSpPr>
          <p:cNvPr id="5" name="テキスト ボックス 4"/>
          <p:cNvSpPr txBox="1"/>
          <p:nvPr/>
        </p:nvSpPr>
        <p:spPr>
          <a:xfrm>
            <a:off x="7440613" y="6411913"/>
            <a:ext cx="941283" cy="307777"/>
          </a:xfrm>
          <a:prstGeom prst="rect">
            <a:avLst/>
          </a:prstGeom>
          <a:noFill/>
        </p:spPr>
        <p:txBody>
          <a:bodyPr wrap="none">
            <a:spAutoFit/>
          </a:bodyPr>
          <a:lstStyle/>
          <a:p>
            <a:pPr>
              <a:defRPr/>
            </a:pPr>
            <a:r>
              <a:rPr lang="en-US" altLang="ja-JP" sz="1400" b="1" dirty="0">
                <a:solidFill>
                  <a:srgbClr val="BBE0E3">
                    <a:lumMod val="90000"/>
                  </a:srgbClr>
                </a:solidFill>
              </a:rPr>
              <a:t>2006</a:t>
            </a:r>
            <a:r>
              <a:rPr lang="ja-JP" altLang="en-US" sz="1400" b="1" dirty="0">
                <a:solidFill>
                  <a:srgbClr val="BBE0E3">
                    <a:lumMod val="90000"/>
                  </a:srgbClr>
                </a:solidFill>
              </a:rPr>
              <a:t>年版</a:t>
            </a:r>
          </a:p>
        </p:txBody>
      </p:sp>
    </p:spTree>
    <p:extLst>
      <p:ext uri="{BB962C8B-B14F-4D97-AF65-F5344CB8AC3E}">
        <p14:creationId xmlns:p14="http://schemas.microsoft.com/office/powerpoint/2010/main" val="1438060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3" name="Rectangle 3"/>
          <p:cNvSpPr>
            <a:spLocks noGrp="1" noChangeArrowheads="1"/>
          </p:cNvSpPr>
          <p:nvPr>
            <p:ph type="title"/>
          </p:nvPr>
        </p:nvSpPr>
        <p:spPr>
          <a:xfrm>
            <a:off x="468313" y="0"/>
            <a:ext cx="8229600" cy="777875"/>
          </a:xfrm>
        </p:spPr>
        <p:txBody>
          <a:bodyPr/>
          <a:lstStyle/>
          <a:p>
            <a:pPr eaLnBrk="1" hangingPunct="1">
              <a:defRPr/>
            </a:pPr>
            <a:r>
              <a:rPr lang="en-US" altLang="ja-JP" sz="4000" b="1" dirty="0">
                <a:solidFill>
                  <a:srgbClr val="FFFF00"/>
                </a:solidFill>
                <a:effectLst>
                  <a:outerShdw blurRad="38100" dist="38100" dir="2700000" algn="tl">
                    <a:srgbClr val="000000"/>
                  </a:outerShdw>
                </a:effectLst>
              </a:rPr>
              <a:t>SMBG</a:t>
            </a:r>
            <a:r>
              <a:rPr lang="ja-JP" altLang="en-US" sz="4000" b="1" dirty="0">
                <a:solidFill>
                  <a:srgbClr val="FFFF00"/>
                </a:solidFill>
                <a:effectLst>
                  <a:outerShdw blurRad="38100" dist="38100" dir="2700000" algn="tl">
                    <a:srgbClr val="000000"/>
                  </a:outerShdw>
                </a:effectLst>
              </a:rPr>
              <a:t>に用いる機種</a:t>
            </a:r>
          </a:p>
        </p:txBody>
      </p:sp>
      <p:sp>
        <p:nvSpPr>
          <p:cNvPr id="88067" name="Text Box 4"/>
          <p:cNvSpPr txBox="1">
            <a:spLocks noChangeArrowheads="1"/>
          </p:cNvSpPr>
          <p:nvPr/>
        </p:nvSpPr>
        <p:spPr bwMode="auto">
          <a:xfrm>
            <a:off x="438150" y="5791200"/>
            <a:ext cx="2260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400">
                <a:solidFill>
                  <a:srgbClr val="FFFFFF"/>
                </a:solidFill>
              </a:rPr>
              <a:t>ISO</a:t>
            </a:r>
            <a:r>
              <a:rPr lang="ja-JP" altLang="en-US" sz="2400">
                <a:solidFill>
                  <a:srgbClr val="FFFFFF"/>
                </a:solidFill>
              </a:rPr>
              <a:t>国際標準化</a:t>
            </a:r>
          </a:p>
        </p:txBody>
      </p:sp>
      <p:sp>
        <p:nvSpPr>
          <p:cNvPr id="2" name="テキスト ボックス 1"/>
          <p:cNvSpPr txBox="1"/>
          <p:nvPr/>
        </p:nvSpPr>
        <p:spPr>
          <a:xfrm>
            <a:off x="7440613" y="6411913"/>
            <a:ext cx="1319592" cy="307777"/>
          </a:xfrm>
          <a:prstGeom prst="rect">
            <a:avLst/>
          </a:prstGeom>
          <a:noFill/>
        </p:spPr>
        <p:txBody>
          <a:bodyPr wrap="none">
            <a:spAutoFit/>
          </a:bodyPr>
          <a:lstStyle/>
          <a:p>
            <a:pPr>
              <a:defRPr/>
            </a:pPr>
            <a:r>
              <a:rPr lang="en-US" altLang="ja-JP" sz="1400" b="1" dirty="0">
                <a:solidFill>
                  <a:srgbClr val="BBE0E3">
                    <a:lumMod val="90000"/>
                  </a:srgbClr>
                </a:solidFill>
              </a:rPr>
              <a:t>2010</a:t>
            </a:r>
            <a:r>
              <a:rPr lang="ja-JP" altLang="en-US" sz="1400" b="1" dirty="0">
                <a:solidFill>
                  <a:srgbClr val="BBE0E3">
                    <a:lumMod val="90000"/>
                  </a:srgbClr>
                </a:solidFill>
              </a:rPr>
              <a:t>年</a:t>
            </a:r>
            <a:r>
              <a:rPr lang="en-US" altLang="ja-JP" sz="1400" b="1" dirty="0">
                <a:solidFill>
                  <a:srgbClr val="BBE0E3">
                    <a:lumMod val="90000"/>
                  </a:srgbClr>
                </a:solidFill>
              </a:rPr>
              <a:t>10</a:t>
            </a:r>
            <a:r>
              <a:rPr lang="ja-JP" altLang="en-US" sz="1400" b="1" dirty="0">
                <a:solidFill>
                  <a:srgbClr val="BBE0E3">
                    <a:lumMod val="90000"/>
                  </a:srgbClr>
                </a:solidFill>
              </a:rPr>
              <a:t>月版</a:t>
            </a:r>
          </a:p>
        </p:txBody>
      </p:sp>
      <p:pic>
        <p:nvPicPr>
          <p:cNvPr id="88069"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440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096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accu-chek.jp/img/medical/products/meterspro/caresist/pic_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284" y="2847766"/>
            <a:ext cx="1465216" cy="16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descr="http://www.abbott.co.jp/medical/product/adc/images/abc_precis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820" y="2847766"/>
            <a:ext cx="1638464" cy="163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http://www.gcrconline.org/nursing/Documents/2005%20National%20Meeting/MVC-717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91" y="4510408"/>
            <a:ext cx="29797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0812" y="2847764"/>
            <a:ext cx="1121539" cy="16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タイトル 1"/>
          <p:cNvSpPr>
            <a:spLocks noGrp="1"/>
          </p:cNvSpPr>
          <p:nvPr>
            <p:ph type="title"/>
          </p:nvPr>
        </p:nvSpPr>
        <p:spPr>
          <a:xfrm>
            <a:off x="720251" y="1"/>
            <a:ext cx="7772400" cy="1216058"/>
          </a:xfrm>
        </p:spPr>
        <p:txBody>
          <a:bodyPr/>
          <a:lstStyle/>
          <a:p>
            <a:r>
              <a:rPr kumimoji="1" lang="en-US" altLang="ja-JP" sz="4000" b="1" dirty="0" smtClean="0">
                <a:latin typeface="ＭＳ Ｐゴシック" pitchFamily="50" charset="-128"/>
                <a:ea typeface="ＭＳ Ｐゴシック" pitchFamily="50" charset="-128"/>
              </a:rPr>
              <a:t>POINT OF CARE TESTING</a:t>
            </a:r>
            <a:br>
              <a:rPr kumimoji="1" lang="en-US" altLang="ja-JP" sz="4000" b="1" dirty="0" smtClean="0">
                <a:latin typeface="ＭＳ Ｐゴシック" pitchFamily="50" charset="-128"/>
                <a:ea typeface="ＭＳ Ｐゴシック" pitchFamily="50" charset="-128"/>
              </a:rPr>
            </a:br>
            <a:r>
              <a:rPr kumimoji="1" lang="ja-JP" altLang="en-US" sz="3600" b="1" dirty="0" smtClean="0">
                <a:latin typeface="ＭＳ Ｐゴシック" pitchFamily="50" charset="-128"/>
                <a:ea typeface="ＭＳ Ｐゴシック" pitchFamily="50" charset="-128"/>
              </a:rPr>
              <a:t>病棟</a:t>
            </a:r>
            <a:r>
              <a:rPr kumimoji="1" lang="ja-JP" altLang="en-US" sz="3600" b="1" dirty="0">
                <a:latin typeface="ＭＳ Ｐゴシック" pitchFamily="50" charset="-128"/>
                <a:ea typeface="ＭＳ Ｐゴシック" pitchFamily="50" charset="-128"/>
              </a:rPr>
              <a:t>で</a:t>
            </a:r>
            <a:r>
              <a:rPr kumimoji="1" lang="ja-JP" altLang="en-US" sz="3600" b="1" dirty="0" smtClean="0">
                <a:latin typeface="ＭＳ Ｐゴシック" pitchFamily="50" charset="-128"/>
                <a:ea typeface="ＭＳ Ｐゴシック" pitchFamily="50" charset="-128"/>
              </a:rPr>
              <a:t>の血糖測定</a:t>
            </a:r>
          </a:p>
        </p:txBody>
      </p:sp>
      <p:sp>
        <p:nvSpPr>
          <p:cNvPr id="89095" name="正方形/長方形 10"/>
          <p:cNvSpPr>
            <a:spLocks noChangeArrowheads="1"/>
          </p:cNvSpPr>
          <p:nvPr/>
        </p:nvSpPr>
        <p:spPr bwMode="auto">
          <a:xfrm>
            <a:off x="217602" y="1198939"/>
            <a:ext cx="8024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dirty="0" err="1">
                <a:solidFill>
                  <a:srgbClr val="FFFFFF"/>
                </a:solidFill>
                <a:latin typeface="ＭＳ Ｐゴシック" pitchFamily="50" charset="-128"/>
              </a:rPr>
              <a:t>POCT</a:t>
            </a:r>
            <a:r>
              <a:rPr lang="en-US" sz="2400" dirty="0" err="1">
                <a:solidFill>
                  <a:srgbClr val="FFFFFF"/>
                </a:solidFill>
                <a:latin typeface="ＭＳ Ｐゴシック" pitchFamily="50" charset="-128"/>
              </a:rPr>
              <a:t>（</a:t>
            </a:r>
            <a:r>
              <a:rPr lang="en-US" altLang="ja-JP" sz="2400" dirty="0" err="1">
                <a:solidFill>
                  <a:srgbClr val="FFFFFF"/>
                </a:solidFill>
                <a:latin typeface="ＭＳ Ｐゴシック" pitchFamily="50" charset="-128"/>
              </a:rPr>
              <a:t>Point</a:t>
            </a:r>
            <a:r>
              <a:rPr lang="en-US" altLang="ja-JP" sz="2400" dirty="0">
                <a:solidFill>
                  <a:srgbClr val="FFFFFF"/>
                </a:solidFill>
                <a:latin typeface="ＭＳ Ｐゴシック" pitchFamily="50" charset="-128"/>
              </a:rPr>
              <a:t> of Care Testing</a:t>
            </a:r>
            <a:r>
              <a:rPr lang="en-US" sz="2400" dirty="0">
                <a:solidFill>
                  <a:srgbClr val="FFFFFF"/>
                </a:solidFill>
                <a:latin typeface="ＭＳ Ｐゴシック" pitchFamily="50" charset="-128"/>
              </a:rPr>
              <a:t>）</a:t>
            </a:r>
            <a:r>
              <a:rPr lang="ja-JP" altLang="en-US" sz="2400" dirty="0">
                <a:solidFill>
                  <a:srgbClr val="FFFFFF"/>
                </a:solidFill>
                <a:latin typeface="ＭＳ Ｐゴシック" pitchFamily="50" charset="-128"/>
              </a:rPr>
              <a:t>は、患者さんがいるその場で、簡便・迅速に実施する臨床</a:t>
            </a:r>
            <a:r>
              <a:rPr lang="ja-JP" altLang="en-US" sz="2400" dirty="0" smtClean="0">
                <a:solidFill>
                  <a:srgbClr val="FFFFFF"/>
                </a:solidFill>
                <a:latin typeface="ＭＳ Ｐゴシック" pitchFamily="50" charset="-128"/>
              </a:rPr>
              <a:t>検査</a:t>
            </a:r>
            <a:endParaRPr lang="ja-JP" altLang="en-US" sz="2400" dirty="0">
              <a:solidFill>
                <a:srgbClr val="FFFFFF"/>
              </a:solidFill>
              <a:latin typeface="ＭＳ Ｐゴシック" pitchFamily="50" charset="-128"/>
            </a:endParaRPr>
          </a:p>
        </p:txBody>
      </p:sp>
      <p:sp>
        <p:nvSpPr>
          <p:cNvPr id="89096" name="正方形/長方形 11"/>
          <p:cNvSpPr>
            <a:spLocks noChangeArrowheads="1"/>
          </p:cNvSpPr>
          <p:nvPr/>
        </p:nvSpPr>
        <p:spPr bwMode="auto">
          <a:xfrm>
            <a:off x="183233" y="2023928"/>
            <a:ext cx="82914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dirty="0" smtClean="0">
                <a:solidFill>
                  <a:srgbClr val="FFFFFF"/>
                </a:solidFill>
                <a:latin typeface="ＭＳ Ｐゴシック" pitchFamily="50" charset="-128"/>
              </a:rPr>
              <a:t>参考</a:t>
            </a:r>
            <a:r>
              <a:rPr lang="en-US" altLang="ja-JP" sz="2400" dirty="0" smtClean="0">
                <a:solidFill>
                  <a:srgbClr val="FFFFFF"/>
                </a:solidFill>
                <a:latin typeface="ＭＳ Ｐゴシック" pitchFamily="50" charset="-128"/>
              </a:rPr>
              <a:t>:</a:t>
            </a:r>
            <a:r>
              <a:rPr lang="ja-JP" altLang="en-US" sz="2400" dirty="0" smtClean="0">
                <a:solidFill>
                  <a:srgbClr val="FFFFFF"/>
                </a:solidFill>
                <a:latin typeface="ＭＳ Ｐゴシック" pitchFamily="50" charset="-128"/>
              </a:rPr>
              <a:t>　</a:t>
            </a:r>
            <a:r>
              <a:rPr lang="en-US" altLang="ja-JP" sz="2400" dirty="0" smtClean="0">
                <a:solidFill>
                  <a:srgbClr val="FFFFFF"/>
                </a:solidFill>
                <a:latin typeface="ＭＳ Ｐゴシック" pitchFamily="50" charset="-128"/>
              </a:rPr>
              <a:t>SMBG=self </a:t>
            </a:r>
            <a:r>
              <a:rPr lang="en-US" altLang="ja-JP" sz="2400" dirty="0">
                <a:solidFill>
                  <a:srgbClr val="FFFF00"/>
                </a:solidFill>
                <a:latin typeface="ＭＳ Ｐゴシック" pitchFamily="50" charset="-128"/>
              </a:rPr>
              <a:t>monitoring</a:t>
            </a:r>
            <a:r>
              <a:rPr lang="en-US" altLang="ja-JP" sz="2400" dirty="0">
                <a:solidFill>
                  <a:srgbClr val="FFFFFF"/>
                </a:solidFill>
                <a:latin typeface="ＭＳ Ｐゴシック" pitchFamily="50" charset="-128"/>
              </a:rPr>
              <a:t> of blood glucose</a:t>
            </a:r>
          </a:p>
          <a:p>
            <a:r>
              <a:rPr lang="ja-JP" altLang="en-US" sz="2400" dirty="0">
                <a:solidFill>
                  <a:srgbClr val="FFFFFF"/>
                </a:solidFill>
                <a:latin typeface="ＭＳ Ｐゴシック" pitchFamily="50" charset="-128"/>
              </a:rPr>
              <a:t>（</a:t>
            </a:r>
            <a:r>
              <a:rPr lang="en-US" sz="2400" dirty="0">
                <a:solidFill>
                  <a:srgbClr val="FFFFFF"/>
                </a:solidFill>
                <a:latin typeface="ＭＳ Ｐゴシック" pitchFamily="50" charset="-128"/>
              </a:rPr>
              <a:t> </a:t>
            </a:r>
            <a:r>
              <a:rPr lang="ja-JP" altLang="en-US" sz="2400" dirty="0">
                <a:solidFill>
                  <a:srgbClr val="FFFFFF"/>
                </a:solidFill>
                <a:latin typeface="ＭＳ Ｐゴシック" pitchFamily="50" charset="-128"/>
              </a:rPr>
              <a:t>測定ではない！</a:t>
            </a:r>
            <a:r>
              <a:rPr lang="en-US" sz="2400" dirty="0">
                <a:solidFill>
                  <a:srgbClr val="FFFFFF"/>
                </a:solidFill>
                <a:latin typeface="ＭＳ Ｐゴシック" pitchFamily="50" charset="-128"/>
              </a:rPr>
              <a:t> </a:t>
            </a:r>
            <a:r>
              <a:rPr lang="en-US" altLang="ja-JP" sz="2400" dirty="0">
                <a:solidFill>
                  <a:srgbClr val="FFFFFF"/>
                </a:solidFill>
                <a:latin typeface="ＭＳ Ｐゴシック" pitchFamily="50" charset="-128"/>
              </a:rPr>
              <a:t>ISO 15197</a:t>
            </a:r>
            <a:r>
              <a:rPr lang="ja-JP" altLang="en-US" sz="2400" dirty="0">
                <a:solidFill>
                  <a:srgbClr val="FFFFFF"/>
                </a:solidFill>
                <a:latin typeface="ＭＳ Ｐゴシック" pitchFamily="50" charset="-128"/>
              </a:rPr>
              <a:t>で誤差は血糖が</a:t>
            </a:r>
            <a:r>
              <a:rPr lang="en-US" altLang="ja-JP" sz="2400" dirty="0">
                <a:solidFill>
                  <a:srgbClr val="FFFFFF"/>
                </a:solidFill>
                <a:latin typeface="ＭＳ Ｐゴシック" pitchFamily="50" charset="-128"/>
              </a:rPr>
              <a:t>75mg/dl</a:t>
            </a:r>
            <a:r>
              <a:rPr lang="ja-JP" altLang="en-US" sz="2400" dirty="0">
                <a:solidFill>
                  <a:srgbClr val="FFFFFF"/>
                </a:solidFill>
                <a:latin typeface="ＭＳ Ｐゴシック" pitchFamily="50" charset="-128"/>
              </a:rPr>
              <a:t>以上で</a:t>
            </a:r>
            <a:r>
              <a:rPr lang="en-US" altLang="ja-JP" sz="2400" dirty="0">
                <a:solidFill>
                  <a:srgbClr val="FFFFFF"/>
                </a:solidFill>
                <a:latin typeface="ＭＳ Ｐゴシック" pitchFamily="50" charset="-128"/>
              </a:rPr>
              <a:t>±20%</a:t>
            </a:r>
            <a:r>
              <a:rPr lang="ja-JP" altLang="en-US" sz="2400" dirty="0">
                <a:solidFill>
                  <a:srgbClr val="FFFFFF"/>
                </a:solidFill>
                <a:latin typeface="ＭＳ Ｐゴシック" pitchFamily="50" charset="-128"/>
              </a:rPr>
              <a:t>なら</a:t>
            </a:r>
            <a:r>
              <a:rPr lang="en-US" altLang="ja-JP" sz="2400" dirty="0">
                <a:solidFill>
                  <a:srgbClr val="FFFFFF"/>
                </a:solidFill>
                <a:latin typeface="ＭＳ Ｐゴシック" pitchFamily="50" charset="-128"/>
              </a:rPr>
              <a:t>OK</a:t>
            </a:r>
            <a:r>
              <a:rPr lang="ja-JP" altLang="en-US" sz="2400" dirty="0">
                <a:solidFill>
                  <a:srgbClr val="FFFFFF"/>
                </a:solidFill>
                <a:latin typeface="ＭＳ Ｐゴシック" pitchFamily="50" charset="-128"/>
              </a:rPr>
              <a:t>）</a:t>
            </a:r>
          </a:p>
        </p:txBody>
      </p:sp>
      <p:pic>
        <p:nvPicPr>
          <p:cNvPr id="9" name="Picture 2" descr="http://www.novabiomedical.com/images/index_banner_ss_novamax.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32" y="4500981"/>
            <a:ext cx="5808662"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001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a:xfrm>
            <a:off x="468313" y="0"/>
            <a:ext cx="8229600" cy="777875"/>
          </a:xfrm>
        </p:spPr>
        <p:txBody>
          <a:bodyPr/>
          <a:lstStyle/>
          <a:p>
            <a:pPr eaLnBrk="1" hangingPunct="1">
              <a:defRPr/>
            </a:pPr>
            <a:r>
              <a:rPr lang="ja-JP" altLang="en-US" sz="4000" b="1" dirty="0">
                <a:solidFill>
                  <a:srgbClr val="FFFF00"/>
                </a:solidFill>
                <a:effectLst>
                  <a:outerShdw blurRad="38100" dist="38100" dir="2700000" algn="tl">
                    <a:srgbClr val="000000"/>
                  </a:outerShdw>
                </a:effectLst>
                <a:latin typeface="+mn-ea"/>
                <a:ea typeface="+mn-ea"/>
              </a:rPr>
              <a:t>急性期の注意点</a:t>
            </a:r>
          </a:p>
        </p:txBody>
      </p:sp>
      <p:sp>
        <p:nvSpPr>
          <p:cNvPr id="1093635" name="Text Box 3"/>
          <p:cNvSpPr txBox="1">
            <a:spLocks noChangeArrowheads="1"/>
          </p:cNvSpPr>
          <p:nvPr/>
        </p:nvSpPr>
        <p:spPr bwMode="auto">
          <a:xfrm>
            <a:off x="468313" y="1125538"/>
            <a:ext cx="8280400" cy="4401205"/>
          </a:xfrm>
          <a:prstGeom prst="rect">
            <a:avLst/>
          </a:prstGeom>
          <a:noFill/>
          <a:ln w="9525">
            <a:noFill/>
            <a:miter lim="800000"/>
            <a:headEnd/>
            <a:tailEnd/>
          </a:ln>
          <a:effectLst/>
        </p:spPr>
        <p:txBody>
          <a:bodyPr>
            <a:spAutoFit/>
          </a:bodyPr>
          <a:lstStyle/>
          <a:p>
            <a:pPr marL="269875" indent="-269875">
              <a:buFontTx/>
              <a:buChar char="•"/>
              <a:defRPr/>
            </a:pPr>
            <a:r>
              <a:rPr lang="ja-JP" altLang="en-US" sz="2800" b="1" dirty="0">
                <a:solidFill>
                  <a:srgbClr val="FFFFFF"/>
                </a:solidFill>
                <a:effectLst>
                  <a:outerShdw blurRad="38100" dist="38100" dir="2700000" algn="tl">
                    <a:srgbClr val="000000"/>
                  </a:outerShdw>
                </a:effectLst>
                <a:latin typeface="ＭＳ Ｐゴシック"/>
                <a:ea typeface="ＭＳ Ｐゴシック"/>
              </a:rPr>
              <a:t>ケトーシスの患者は十分インスリンとぶどう糖が必要。血糖値が低下したからと言ってインスリンを０にしてはいけない。</a:t>
            </a:r>
            <a:r>
              <a:rPr lang="en-US" altLang="ja-JP" sz="2800" b="1" dirty="0">
                <a:solidFill>
                  <a:srgbClr val="FFFFFF"/>
                </a:solidFill>
                <a:effectLst>
                  <a:outerShdw blurRad="38100" dist="38100" dir="2700000" algn="tl">
                    <a:srgbClr val="000000"/>
                  </a:outerShdw>
                </a:effectLst>
                <a:latin typeface="ＭＳ Ｐゴシック"/>
                <a:ea typeface="ＭＳ Ｐゴシック"/>
              </a:rPr>
              <a:t>(</a:t>
            </a:r>
            <a:r>
              <a:rPr lang="ja-JP" altLang="en-US" sz="2800" b="1" dirty="0">
                <a:solidFill>
                  <a:srgbClr val="FFFFFF"/>
                </a:solidFill>
                <a:effectLst>
                  <a:outerShdw blurRad="38100" dist="38100" dir="2700000" algn="tl">
                    <a:srgbClr val="000000"/>
                  </a:outerShdw>
                </a:effectLst>
                <a:latin typeface="ＭＳ Ｐゴシック"/>
                <a:ea typeface="ＭＳ Ｐゴシック"/>
              </a:rPr>
              <a:t>安易なスライディングスケールはダメ</a:t>
            </a:r>
            <a:r>
              <a:rPr lang="en-US" altLang="ja-JP" sz="2800" b="1" dirty="0">
                <a:solidFill>
                  <a:srgbClr val="FFFFFF"/>
                </a:solidFill>
                <a:effectLst>
                  <a:outerShdw blurRad="38100" dist="38100" dir="2700000" algn="tl">
                    <a:srgbClr val="000000"/>
                  </a:outerShdw>
                </a:effectLst>
                <a:latin typeface="ＭＳ Ｐゴシック"/>
                <a:ea typeface="ＭＳ Ｐゴシック"/>
              </a:rPr>
              <a:t>)</a:t>
            </a:r>
          </a:p>
          <a:p>
            <a:pPr marL="269875" indent="-269875">
              <a:buFontTx/>
              <a:buChar char="•"/>
              <a:defRPr/>
            </a:pPr>
            <a:endParaRPr lang="en-US" altLang="ja-JP" sz="1400" b="1" dirty="0">
              <a:solidFill>
                <a:srgbClr val="FFFFFF"/>
              </a:solidFill>
              <a:effectLst>
                <a:outerShdw blurRad="38100" dist="38100" dir="2700000" algn="tl">
                  <a:srgbClr val="000000"/>
                </a:outerShdw>
              </a:effectLst>
              <a:latin typeface="ＭＳ Ｐゴシック"/>
              <a:ea typeface="ＭＳ Ｐゴシック"/>
            </a:endParaRPr>
          </a:p>
          <a:p>
            <a:pPr marL="269875" indent="-269875">
              <a:buFontTx/>
              <a:buChar char="•"/>
              <a:defRPr/>
            </a:pPr>
            <a:r>
              <a:rPr lang="ja-JP" altLang="en-US" sz="2800" b="1" dirty="0">
                <a:solidFill>
                  <a:srgbClr val="FFFFFF"/>
                </a:solidFill>
                <a:effectLst>
                  <a:outerShdw blurRad="38100" dist="38100" dir="2700000" algn="tl">
                    <a:srgbClr val="000000"/>
                  </a:outerShdw>
                </a:effectLst>
                <a:latin typeface="ＭＳ Ｐゴシック"/>
                <a:ea typeface="ＭＳ Ｐゴシック"/>
              </a:rPr>
              <a:t>５年以上の病歴の糖尿病患者で合併症が進んでいる場合は，血糖値を急激に低下させない。（外来治療においても）</a:t>
            </a:r>
          </a:p>
          <a:p>
            <a:pPr marL="269875" indent="-269875">
              <a:buFontTx/>
              <a:buChar char="•"/>
              <a:defRPr/>
            </a:pPr>
            <a:endParaRPr lang="ja-JP" altLang="en-US" sz="1400" b="1" dirty="0">
              <a:solidFill>
                <a:srgbClr val="FFFFFF"/>
              </a:solidFill>
              <a:effectLst>
                <a:outerShdw blurRad="38100" dist="38100" dir="2700000" algn="tl">
                  <a:srgbClr val="000000"/>
                </a:outerShdw>
              </a:effectLst>
              <a:latin typeface="ＭＳ Ｐゴシック"/>
              <a:ea typeface="ＭＳ Ｐゴシック"/>
            </a:endParaRPr>
          </a:p>
          <a:p>
            <a:pPr marL="269875" indent="-269875">
              <a:buFontTx/>
              <a:buChar char="•"/>
              <a:defRPr/>
            </a:pPr>
            <a:r>
              <a:rPr lang="ja-JP" altLang="en-US" sz="2800" b="1" dirty="0">
                <a:solidFill>
                  <a:srgbClr val="FFFFFF"/>
                </a:solidFill>
                <a:effectLst>
                  <a:outerShdw blurRad="38100" dist="38100" dir="2700000" algn="tl">
                    <a:srgbClr val="000000"/>
                  </a:outerShdw>
                </a:effectLst>
                <a:latin typeface="ＭＳ Ｐゴシック"/>
                <a:ea typeface="ＭＳ Ｐゴシック"/>
              </a:rPr>
              <a:t>病歴の短い糖尿病患者や，血糖が普段は正常の患者の場合は，積極的に</a:t>
            </a:r>
            <a:r>
              <a:rPr lang="en-US" altLang="ja-JP" sz="2800" b="1" dirty="0">
                <a:solidFill>
                  <a:srgbClr val="FFFFFF"/>
                </a:solidFill>
                <a:effectLst>
                  <a:outerShdw blurRad="38100" dist="38100" dir="2700000" algn="tl">
                    <a:srgbClr val="000000"/>
                  </a:outerShdw>
                </a:effectLst>
                <a:latin typeface="ＭＳ Ｐゴシック"/>
                <a:ea typeface="ＭＳ Ｐゴシック"/>
              </a:rPr>
              <a:t>GIK</a:t>
            </a:r>
            <a:r>
              <a:rPr lang="ja-JP" altLang="en-US" sz="2800" b="1" dirty="0">
                <a:solidFill>
                  <a:srgbClr val="FFFFFF"/>
                </a:solidFill>
                <a:effectLst>
                  <a:outerShdw blurRad="38100" dist="38100" dir="2700000" algn="tl">
                    <a:srgbClr val="000000"/>
                  </a:outerShdw>
                </a:effectLst>
                <a:latin typeface="ＭＳ Ｐゴシック"/>
                <a:ea typeface="ＭＳ Ｐゴシック"/>
              </a:rPr>
              <a:t>で血糖値を低下させる。ただし脳浮腫には注意！</a:t>
            </a:r>
          </a:p>
        </p:txBody>
      </p:sp>
    </p:spTree>
    <p:extLst>
      <p:ext uri="{BB962C8B-B14F-4D97-AF65-F5344CB8AC3E}">
        <p14:creationId xmlns:p14="http://schemas.microsoft.com/office/powerpoint/2010/main" val="1762936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474663" y="0"/>
            <a:ext cx="8229600" cy="1143000"/>
          </a:xfrm>
        </p:spPr>
        <p:txBody>
          <a:bodyPr/>
          <a:lstStyle/>
          <a:p>
            <a:pPr eaLnBrk="1" hangingPunct="1">
              <a:defRPr/>
            </a:pPr>
            <a:r>
              <a:rPr lang="ja-JP" altLang="en-US" sz="4000" b="1" dirty="0">
                <a:solidFill>
                  <a:srgbClr val="FFFF00"/>
                </a:solidFill>
                <a:effectLst>
                  <a:outerShdw blurRad="38100" dist="38100" dir="2700000" algn="tl">
                    <a:srgbClr val="000000"/>
                  </a:outerShdw>
                </a:effectLst>
                <a:latin typeface="+mj-ea"/>
              </a:rPr>
              <a:t>食事を摂取している場合</a:t>
            </a:r>
          </a:p>
        </p:txBody>
      </p:sp>
      <p:sp>
        <p:nvSpPr>
          <p:cNvPr id="1135619" name="Rectangle 3"/>
          <p:cNvSpPr>
            <a:spLocks noGrp="1" noChangeArrowheads="1"/>
          </p:cNvSpPr>
          <p:nvPr>
            <p:ph type="body" idx="1"/>
          </p:nvPr>
        </p:nvSpPr>
        <p:spPr>
          <a:xfrm>
            <a:off x="547688" y="1174750"/>
            <a:ext cx="8229600" cy="4669869"/>
          </a:xfrm>
        </p:spPr>
        <p:txBody>
          <a:bodyPr/>
          <a:lstStyle/>
          <a:p>
            <a:pPr eaLnBrk="1" hangingPunct="1">
              <a:defRPr/>
            </a:pPr>
            <a:r>
              <a:rPr lang="ja-JP" altLang="en-US" sz="3600" b="1" dirty="0">
                <a:solidFill>
                  <a:schemeClr val="bg1"/>
                </a:solidFill>
                <a:effectLst>
                  <a:outerShdw blurRad="38100" dist="38100" dir="2700000" algn="tl">
                    <a:srgbClr val="000000"/>
                  </a:outerShdw>
                </a:effectLst>
                <a:latin typeface="+mj-ea"/>
                <a:ea typeface="+mj-ea"/>
              </a:rPr>
              <a:t>食事量や運動量による微調整は必要だが</a:t>
            </a:r>
            <a:r>
              <a:rPr lang="ja-JP" altLang="en-US" sz="3600" b="1" dirty="0" smtClean="0">
                <a:solidFill>
                  <a:schemeClr val="bg1"/>
                </a:solidFill>
                <a:effectLst>
                  <a:outerShdw blurRad="38100" dist="38100" dir="2700000" algn="tl">
                    <a:srgbClr val="000000"/>
                  </a:outerShdw>
                </a:effectLst>
                <a:latin typeface="+mj-ea"/>
                <a:ea typeface="+mj-ea"/>
              </a:rPr>
              <a:t>，血糖値による</a:t>
            </a:r>
            <a:r>
              <a:rPr lang="ja-JP" altLang="en-US" sz="3600" b="1" u="sng" dirty="0" smtClean="0">
                <a:solidFill>
                  <a:schemeClr val="bg1"/>
                </a:solidFill>
                <a:effectLst>
                  <a:outerShdw blurRad="38100" dist="38100" dir="2700000" algn="tl">
                    <a:srgbClr val="000000"/>
                  </a:outerShdw>
                </a:effectLst>
                <a:latin typeface="+mj-ea"/>
                <a:ea typeface="+mj-ea"/>
              </a:rPr>
              <a:t>スライディングスケール</a:t>
            </a:r>
            <a:r>
              <a:rPr lang="ja-JP" altLang="en-US" sz="3600" b="1" u="sng" dirty="0">
                <a:solidFill>
                  <a:schemeClr val="bg1"/>
                </a:solidFill>
                <a:effectLst>
                  <a:outerShdw blurRad="38100" dist="38100" dir="2700000" algn="tl">
                    <a:srgbClr val="000000"/>
                  </a:outerShdw>
                </a:effectLst>
                <a:latin typeface="+mj-ea"/>
                <a:ea typeface="+mj-ea"/>
              </a:rPr>
              <a:t>はあり得ない</a:t>
            </a:r>
            <a:r>
              <a:rPr lang="ja-JP" altLang="en-US" sz="3600" b="1" dirty="0" smtClean="0">
                <a:solidFill>
                  <a:schemeClr val="bg1"/>
                </a:solidFill>
                <a:effectLst>
                  <a:outerShdw blurRad="38100" dist="38100" dir="2700000" algn="tl">
                    <a:srgbClr val="000000"/>
                  </a:outerShdw>
                </a:effectLst>
                <a:latin typeface="+mj-ea"/>
                <a:ea typeface="+mj-ea"/>
              </a:rPr>
              <a:t>！</a:t>
            </a:r>
            <a:endParaRPr lang="en-US" altLang="ja-JP" sz="3600" b="1" dirty="0" smtClean="0">
              <a:solidFill>
                <a:schemeClr val="bg1"/>
              </a:solidFill>
              <a:effectLst>
                <a:outerShdw blurRad="38100" dist="38100" dir="2700000" algn="tl">
                  <a:srgbClr val="000000"/>
                </a:outerShdw>
              </a:effectLst>
              <a:latin typeface="+mj-ea"/>
              <a:ea typeface="+mj-ea"/>
            </a:endParaRPr>
          </a:p>
          <a:p>
            <a:pPr eaLnBrk="1" hangingPunct="1">
              <a:defRPr/>
            </a:pPr>
            <a:endParaRPr lang="en-US" altLang="ja-JP" sz="3600" b="1" dirty="0" smtClean="0">
              <a:solidFill>
                <a:schemeClr val="bg1"/>
              </a:solidFill>
              <a:effectLst>
                <a:outerShdw blurRad="38100" dist="38100" dir="2700000" algn="tl">
                  <a:srgbClr val="000000"/>
                </a:outerShdw>
              </a:effectLst>
              <a:latin typeface="+mj-ea"/>
              <a:ea typeface="+mj-ea"/>
            </a:endParaRPr>
          </a:p>
          <a:p>
            <a:pPr eaLnBrk="1" hangingPunct="1">
              <a:defRPr/>
            </a:pPr>
            <a:r>
              <a:rPr lang="ja-JP" altLang="en-US" sz="3600" b="1" dirty="0" smtClean="0">
                <a:solidFill>
                  <a:schemeClr val="bg1"/>
                </a:solidFill>
                <a:effectLst>
                  <a:outerShdw blurRad="38100" dist="38100" dir="2700000" algn="tl">
                    <a:srgbClr val="000000"/>
                  </a:outerShdw>
                </a:effectLst>
                <a:latin typeface="+mj-ea"/>
                <a:ea typeface="+mj-ea"/>
              </a:rPr>
              <a:t>食事量スライディングスケールはあり！</a:t>
            </a:r>
            <a:endParaRPr lang="en-US" altLang="ja-JP" sz="3600" b="1" dirty="0">
              <a:solidFill>
                <a:schemeClr val="bg1"/>
              </a:solidFill>
              <a:effectLst>
                <a:outerShdw blurRad="38100" dist="38100" dir="2700000" algn="tl">
                  <a:srgbClr val="000000"/>
                </a:outerShdw>
              </a:effectLst>
              <a:latin typeface="+mj-ea"/>
              <a:ea typeface="+mj-ea"/>
            </a:endParaRPr>
          </a:p>
          <a:p>
            <a:pPr eaLnBrk="1" hangingPunct="1">
              <a:defRPr/>
            </a:pPr>
            <a:endParaRPr lang="ja-JP" altLang="en-US" sz="3600" b="1" dirty="0">
              <a:solidFill>
                <a:schemeClr val="bg1"/>
              </a:solidFill>
              <a:effectLst>
                <a:outerShdw blurRad="38100" dist="38100" dir="2700000" algn="tl">
                  <a:srgbClr val="000000"/>
                </a:outerShdw>
              </a:effectLst>
              <a:latin typeface="+mj-ea"/>
              <a:ea typeface="+mj-ea"/>
            </a:endParaRPr>
          </a:p>
          <a:p>
            <a:pPr eaLnBrk="1" hangingPunct="1">
              <a:defRPr/>
            </a:pPr>
            <a:r>
              <a:rPr lang="ja-JP" altLang="en-US" sz="3600" b="1" dirty="0" smtClean="0">
                <a:solidFill>
                  <a:schemeClr val="bg1"/>
                </a:solidFill>
                <a:effectLst>
                  <a:outerShdw blurRad="38100" dist="38100" dir="2700000" algn="tl">
                    <a:srgbClr val="000000"/>
                  </a:outerShdw>
                </a:effectLst>
                <a:latin typeface="+mj-ea"/>
                <a:ea typeface="+mj-ea"/>
              </a:rPr>
              <a:t>血糖値に</a:t>
            </a:r>
            <a:r>
              <a:rPr lang="ja-JP" altLang="en-US" sz="3600" b="1" dirty="0">
                <a:solidFill>
                  <a:schemeClr val="bg1"/>
                </a:solidFill>
                <a:effectLst>
                  <a:outerShdw blurRad="38100" dist="38100" dir="2700000" algn="tl">
                    <a:srgbClr val="000000"/>
                  </a:outerShdw>
                </a:effectLst>
                <a:latin typeface="+mj-ea"/>
                <a:ea typeface="+mj-ea"/>
              </a:rPr>
              <a:t>振り回されてはいけない。</a:t>
            </a:r>
          </a:p>
        </p:txBody>
      </p:sp>
    </p:spTree>
    <p:extLst>
      <p:ext uri="{BB962C8B-B14F-4D97-AF65-F5344CB8AC3E}">
        <p14:creationId xmlns:p14="http://schemas.microsoft.com/office/powerpoint/2010/main" val="3431657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94596" y="6488668"/>
            <a:ext cx="4849404" cy="369332"/>
          </a:xfrm>
          <a:prstGeom prst="rect">
            <a:avLst/>
          </a:prstGeom>
          <a:noFill/>
        </p:spPr>
        <p:txBody>
          <a:bodyPr wrap="none" rtlCol="0">
            <a:spAutoFit/>
          </a:bodyPr>
          <a:lstStyle/>
          <a:p>
            <a:r>
              <a:rPr lang="ja-JP" altLang="en-US" dirty="0" smtClean="0"/>
              <a:t>病棟血糖管理マニュアル　増補版　</a:t>
            </a:r>
            <a:r>
              <a:rPr lang="en-US" altLang="ja-JP" dirty="0" smtClean="0"/>
              <a:t>48-49</a:t>
            </a:r>
            <a:r>
              <a:rPr lang="ja-JP" altLang="en-US" dirty="0" smtClean="0"/>
              <a:t>ページ</a:t>
            </a:r>
            <a:endParaRPr kumimoji="1" lang="ja-JP" altLang="en-US" dirty="0"/>
          </a:p>
        </p:txBody>
      </p:sp>
      <p:sp>
        <p:nvSpPr>
          <p:cNvPr id="3" name="正方形/長方形 2"/>
          <p:cNvSpPr/>
          <p:nvPr/>
        </p:nvSpPr>
        <p:spPr>
          <a:xfrm>
            <a:off x="65988" y="191567"/>
            <a:ext cx="9078012" cy="6186309"/>
          </a:xfrm>
          <a:prstGeom prst="rect">
            <a:avLst/>
          </a:prstGeom>
        </p:spPr>
        <p:txBody>
          <a:bodyPr wrap="square">
            <a:spAutoFit/>
          </a:bodyPr>
          <a:lstStyle/>
          <a:p>
            <a:r>
              <a:rPr lang="ja-JP" altLang="ja-JP" dirty="0"/>
              <a:t>３５歳の男性。身長</a:t>
            </a:r>
            <a:r>
              <a:rPr lang="en-US" altLang="ja-JP" dirty="0"/>
              <a:t>155cm</a:t>
            </a:r>
            <a:r>
              <a:rPr lang="ja-JP" altLang="ja-JP" dirty="0" err="1"/>
              <a:t>，</a:t>
            </a:r>
            <a:r>
              <a:rPr lang="ja-JP" altLang="ja-JP" dirty="0"/>
              <a:t>体重</a:t>
            </a:r>
            <a:r>
              <a:rPr lang="en-US" altLang="ja-JP" dirty="0"/>
              <a:t>89kg</a:t>
            </a:r>
            <a:r>
              <a:rPr lang="ja-JP" altLang="ja-JP" dirty="0" err="1"/>
              <a:t>。</a:t>
            </a:r>
            <a:r>
              <a:rPr lang="ja-JP" altLang="ja-JP" dirty="0"/>
              <a:t>後頭部に腫れが出現、自分で消毒したりいじっていたりしていたら１週間前より痛み，腫れが増大し排膿があり入院</a:t>
            </a:r>
            <a:r>
              <a:rPr lang="en-US" altLang="ja-JP" dirty="0"/>
              <a:t>6</a:t>
            </a:r>
            <a:r>
              <a:rPr lang="ja-JP" altLang="ja-JP" dirty="0"/>
              <a:t>日前から外来を受診し抗生剤と内服にて加療を受けていた。入院日外来受診時に体温</a:t>
            </a:r>
            <a:r>
              <a:rPr lang="en-US" altLang="ja-JP" dirty="0"/>
              <a:t>38.5</a:t>
            </a:r>
            <a:r>
              <a:rPr lang="ja-JP" altLang="ja-JP" dirty="0"/>
              <a:t>度と上昇しており全身倦怠がひどい為に入院することとなった。入院時血糖値が</a:t>
            </a:r>
            <a:r>
              <a:rPr lang="en-US" altLang="ja-JP" dirty="0"/>
              <a:t>314mg/dl</a:t>
            </a:r>
            <a:r>
              <a:rPr lang="ja-JP" altLang="ja-JP" dirty="0" err="1"/>
              <a:t>，</a:t>
            </a:r>
            <a:r>
              <a:rPr lang="en-US" altLang="ja-JP" dirty="0"/>
              <a:t>HbA</a:t>
            </a:r>
            <a:r>
              <a:rPr lang="en-US" altLang="ja-JP" baseline="-25000" dirty="0"/>
              <a:t>1C</a:t>
            </a:r>
            <a:r>
              <a:rPr lang="en-US" altLang="ja-JP" dirty="0"/>
              <a:t> 10.4%</a:t>
            </a:r>
            <a:r>
              <a:rPr lang="ja-JP" altLang="ja-JP" dirty="0" err="1"/>
              <a:t>。</a:t>
            </a:r>
            <a:r>
              <a:rPr lang="ja-JP" altLang="ja-JP" dirty="0"/>
              <a:t>入院後，血糖が高いので絶食とし生食の点滴を受け入院２日目の朝の採血で血糖は</a:t>
            </a:r>
            <a:r>
              <a:rPr lang="en-US" altLang="ja-JP" dirty="0"/>
              <a:t>93mg/dl</a:t>
            </a:r>
            <a:r>
              <a:rPr lang="ja-JP" altLang="ja-JP" dirty="0" err="1"/>
              <a:t>，</a:t>
            </a:r>
            <a:r>
              <a:rPr lang="ja-JP" altLang="ja-JP" dirty="0"/>
              <a:t>尿ケトン体は陰性であった。摂食可能であり抗生物質以外の点滴は中止することにした。担当医師は次の指示を行った。</a:t>
            </a:r>
          </a:p>
          <a:p>
            <a:r>
              <a:rPr lang="ja-JP" altLang="ja-JP" dirty="0"/>
              <a:t>●糖尿病食　</a:t>
            </a:r>
            <a:r>
              <a:rPr lang="en-US" altLang="ja-JP" dirty="0"/>
              <a:t>1800kcal</a:t>
            </a:r>
            <a:endParaRPr lang="ja-JP" altLang="ja-JP" dirty="0"/>
          </a:p>
          <a:p>
            <a:r>
              <a:rPr lang="ja-JP" altLang="ja-JP" dirty="0"/>
              <a:t>●血糖測定　毎食前，眠前，午前０時</a:t>
            </a:r>
          </a:p>
          <a:p>
            <a:r>
              <a:rPr lang="ja-JP" altLang="ja-JP" dirty="0"/>
              <a:t>●毎食前と眠前に血糖値により以下の表によりレギュラーインスリンを皮下注射</a:t>
            </a:r>
          </a:p>
          <a:p>
            <a:r>
              <a:rPr lang="en-US" altLang="ja-JP" dirty="0" smtClean="0"/>
              <a:t>	- </a:t>
            </a:r>
            <a:r>
              <a:rPr lang="en-US" altLang="ja-JP" dirty="0"/>
              <a:t>149 mg/dl</a:t>
            </a:r>
            <a:r>
              <a:rPr lang="ja-JP" altLang="ja-JP" dirty="0"/>
              <a:t>　０単位</a:t>
            </a:r>
          </a:p>
          <a:p>
            <a:r>
              <a:rPr lang="en-US" altLang="ja-JP" dirty="0"/>
              <a:t>	150 - 199 mg/dl</a:t>
            </a:r>
            <a:r>
              <a:rPr lang="ja-JP" altLang="ja-JP" dirty="0"/>
              <a:t>　２単位</a:t>
            </a:r>
          </a:p>
          <a:p>
            <a:r>
              <a:rPr lang="en-US" altLang="ja-JP" dirty="0"/>
              <a:t>	200 - 249 mg/dl</a:t>
            </a:r>
            <a:r>
              <a:rPr lang="ja-JP" altLang="ja-JP" dirty="0"/>
              <a:t>　３単位</a:t>
            </a:r>
          </a:p>
          <a:p>
            <a:r>
              <a:rPr lang="en-US" altLang="ja-JP" dirty="0"/>
              <a:t>	250 - 299 mg/dl</a:t>
            </a:r>
            <a:r>
              <a:rPr lang="ja-JP" altLang="ja-JP" dirty="0"/>
              <a:t>　４単位</a:t>
            </a:r>
          </a:p>
          <a:p>
            <a:r>
              <a:rPr lang="en-US" altLang="ja-JP" dirty="0"/>
              <a:t>	300 - 349 mg/dl</a:t>
            </a:r>
            <a:r>
              <a:rPr lang="ja-JP" altLang="ja-JP" dirty="0"/>
              <a:t>　６単位</a:t>
            </a:r>
          </a:p>
          <a:p>
            <a:r>
              <a:rPr lang="en-US" altLang="ja-JP" dirty="0"/>
              <a:t>	350 - 399 mg/dl</a:t>
            </a:r>
            <a:r>
              <a:rPr lang="ja-JP" altLang="ja-JP" dirty="0"/>
              <a:t>　８単位</a:t>
            </a:r>
          </a:p>
          <a:p>
            <a:r>
              <a:rPr lang="en-US" altLang="ja-JP" dirty="0"/>
              <a:t>	400 -    mg/dl</a:t>
            </a:r>
            <a:r>
              <a:rPr lang="ja-JP" altLang="ja-JP" dirty="0"/>
              <a:t>　</a:t>
            </a:r>
            <a:r>
              <a:rPr lang="en-US" altLang="ja-JP" dirty="0"/>
              <a:t> </a:t>
            </a:r>
            <a:r>
              <a:rPr lang="en-US" altLang="ja-JP" dirty="0" err="1"/>
              <a:t>Dr.CALL</a:t>
            </a:r>
            <a:endParaRPr lang="ja-JP" altLang="ja-JP" dirty="0"/>
          </a:p>
          <a:p>
            <a:r>
              <a:rPr lang="ja-JP" altLang="ja-JP" dirty="0"/>
              <a:t>●低血糖時</a:t>
            </a:r>
            <a:r>
              <a:rPr lang="en-US" altLang="ja-JP" dirty="0"/>
              <a:t>(69mg/dl</a:t>
            </a:r>
            <a:r>
              <a:rPr lang="ja-JP" altLang="ja-JP" dirty="0"/>
              <a:t>以下</a:t>
            </a:r>
            <a:r>
              <a:rPr lang="en-US" altLang="ja-JP" dirty="0"/>
              <a:t>)</a:t>
            </a:r>
            <a:r>
              <a:rPr lang="ja-JP" altLang="ja-JP" dirty="0"/>
              <a:t>ブドウ糖</a:t>
            </a:r>
            <a:r>
              <a:rPr lang="en-US" altLang="ja-JP" dirty="0"/>
              <a:t>10</a:t>
            </a:r>
            <a:r>
              <a:rPr lang="ja-JP" altLang="ja-JP" dirty="0" err="1"/>
              <a:t>ｇ</a:t>
            </a:r>
            <a:r>
              <a:rPr lang="ja-JP" altLang="ja-JP" dirty="0"/>
              <a:t>服用させ</a:t>
            </a:r>
            <a:r>
              <a:rPr lang="en-US" altLang="ja-JP" dirty="0"/>
              <a:t>30</a:t>
            </a:r>
            <a:r>
              <a:rPr lang="ja-JP" altLang="ja-JP" dirty="0"/>
              <a:t>分後に再検し</a:t>
            </a:r>
            <a:r>
              <a:rPr lang="en-US" altLang="ja-JP" dirty="0"/>
              <a:t>80mg/dl</a:t>
            </a:r>
            <a:r>
              <a:rPr lang="ja-JP" altLang="ja-JP" dirty="0"/>
              <a:t>以上を確認。</a:t>
            </a:r>
          </a:p>
          <a:p>
            <a:r>
              <a:rPr lang="ja-JP" altLang="ja-JP" dirty="0"/>
              <a:t>血糖値</a:t>
            </a:r>
            <a:r>
              <a:rPr lang="en-US" altLang="ja-JP" dirty="0"/>
              <a:t>(mg/dl)</a:t>
            </a:r>
            <a:r>
              <a:rPr lang="ja-JP" altLang="ja-JP" dirty="0"/>
              <a:t>は以下のようであった。</a:t>
            </a:r>
          </a:p>
          <a:p>
            <a:r>
              <a:rPr lang="ja-JP" altLang="ja-JP" dirty="0"/>
              <a:t>入院２日目　朝食前</a:t>
            </a:r>
            <a:r>
              <a:rPr lang="en-US" altLang="ja-JP" dirty="0"/>
              <a:t> 93, </a:t>
            </a:r>
            <a:r>
              <a:rPr lang="ja-JP" altLang="ja-JP" dirty="0"/>
              <a:t>昼食前</a:t>
            </a:r>
            <a:r>
              <a:rPr lang="en-US" altLang="ja-JP" dirty="0"/>
              <a:t> 225, </a:t>
            </a:r>
            <a:r>
              <a:rPr lang="ja-JP" altLang="ja-JP" dirty="0"/>
              <a:t>夕食前</a:t>
            </a:r>
            <a:r>
              <a:rPr lang="en-US" altLang="ja-JP" dirty="0"/>
              <a:t> 343, </a:t>
            </a:r>
            <a:r>
              <a:rPr lang="ja-JP" altLang="ja-JP" dirty="0"/>
              <a:t>眠前</a:t>
            </a:r>
            <a:r>
              <a:rPr lang="en-US" altLang="ja-JP" dirty="0"/>
              <a:t> 182, </a:t>
            </a:r>
            <a:r>
              <a:rPr lang="ja-JP" altLang="ja-JP" dirty="0"/>
              <a:t>午前０時</a:t>
            </a:r>
            <a:r>
              <a:rPr lang="en-US" altLang="ja-JP" dirty="0"/>
              <a:t> 76</a:t>
            </a:r>
            <a:endParaRPr lang="ja-JP" altLang="ja-JP" dirty="0"/>
          </a:p>
          <a:p>
            <a:r>
              <a:rPr lang="ja-JP" altLang="ja-JP" dirty="0"/>
              <a:t>入院３日目　朝食前</a:t>
            </a:r>
            <a:r>
              <a:rPr lang="en-US" altLang="ja-JP" dirty="0"/>
              <a:t> 89, </a:t>
            </a:r>
            <a:r>
              <a:rPr lang="ja-JP" altLang="ja-JP" dirty="0"/>
              <a:t>昼食前</a:t>
            </a:r>
            <a:r>
              <a:rPr lang="en-US" altLang="ja-JP" dirty="0"/>
              <a:t> 312, </a:t>
            </a:r>
            <a:r>
              <a:rPr lang="ja-JP" altLang="ja-JP" dirty="0"/>
              <a:t>夕食前</a:t>
            </a:r>
            <a:r>
              <a:rPr lang="en-US" altLang="ja-JP" dirty="0"/>
              <a:t> 143, </a:t>
            </a:r>
            <a:r>
              <a:rPr lang="ja-JP" altLang="ja-JP" dirty="0"/>
              <a:t>眠前</a:t>
            </a:r>
            <a:r>
              <a:rPr lang="en-US" altLang="ja-JP" dirty="0"/>
              <a:t> 313, </a:t>
            </a:r>
            <a:r>
              <a:rPr lang="ja-JP" altLang="ja-JP" dirty="0"/>
              <a:t>午前０時</a:t>
            </a:r>
            <a:r>
              <a:rPr lang="en-US" altLang="ja-JP" dirty="0"/>
              <a:t> 44</a:t>
            </a:r>
            <a:endParaRPr lang="ja-JP" altLang="ja-JP" dirty="0"/>
          </a:p>
          <a:p>
            <a:r>
              <a:rPr lang="ja-JP" altLang="ja-JP" dirty="0"/>
              <a:t>高血糖と低血糖があり，どうもうまくゆかないのでコンサルトされた。どのような返事をするか。</a:t>
            </a:r>
          </a:p>
        </p:txBody>
      </p:sp>
    </p:spTree>
    <p:extLst>
      <p:ext uri="{BB962C8B-B14F-4D97-AF65-F5344CB8AC3E}">
        <p14:creationId xmlns:p14="http://schemas.microsoft.com/office/powerpoint/2010/main" val="3284976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54188"/>
            <a:ext cx="8229600" cy="2478087"/>
          </a:xfrm>
        </p:spPr>
        <p:txBody>
          <a:bodyPr/>
          <a:lstStyle/>
          <a:p>
            <a:pPr>
              <a:defRPr/>
            </a:pPr>
            <a:r>
              <a:rPr kumimoji="1" lang="ja-JP" altLang="en-US" b="1" dirty="0" smtClean="0">
                <a:solidFill>
                  <a:srgbClr val="FFFF00"/>
                </a:solidFill>
                <a:effectLst>
                  <a:outerShdw blurRad="38100" dist="38100" dir="2700000" algn="tl">
                    <a:srgbClr val="000000">
                      <a:alpha val="43137"/>
                    </a:srgbClr>
                  </a:outerShdw>
                </a:effectLst>
                <a:latin typeface="ＭＳ ゴシック" pitchFamily="49" charset="-128"/>
                <a:ea typeface="ＭＳ ゴシック" pitchFamily="49" charset="-128"/>
              </a:rPr>
              <a:t>糖尿病診療　介入</a:t>
            </a:r>
            <a:r>
              <a:rPr kumimoji="1" lang="en-US" altLang="ja-JP" b="1" dirty="0" smtClean="0">
                <a:solidFill>
                  <a:srgbClr val="FFFF00"/>
                </a:solidFill>
                <a:effectLst>
                  <a:outerShdw blurRad="38100" dist="38100" dir="2700000" algn="tl">
                    <a:srgbClr val="000000">
                      <a:alpha val="43137"/>
                    </a:srgbClr>
                  </a:outerShdw>
                </a:effectLst>
                <a:latin typeface="ＭＳ ゴシック" pitchFamily="49" charset="-128"/>
                <a:ea typeface="ＭＳ ゴシック" pitchFamily="49" charset="-128"/>
              </a:rPr>
              <a:t/>
            </a:r>
            <a:br>
              <a:rPr kumimoji="1" lang="en-US" altLang="ja-JP" b="1" dirty="0" smtClean="0">
                <a:solidFill>
                  <a:srgbClr val="FFFF00"/>
                </a:solidFill>
                <a:effectLst>
                  <a:outerShdw blurRad="38100" dist="38100" dir="2700000" algn="tl">
                    <a:srgbClr val="000000">
                      <a:alpha val="43137"/>
                    </a:srgbClr>
                  </a:outerShdw>
                </a:effectLst>
                <a:latin typeface="ＭＳ ゴシック" pitchFamily="49" charset="-128"/>
                <a:ea typeface="ＭＳ ゴシック" pitchFamily="49" charset="-128"/>
              </a:rPr>
            </a:br>
            <a:r>
              <a:rPr lang="en-US" altLang="ja-JP" b="1" dirty="0" smtClean="0">
                <a:solidFill>
                  <a:srgbClr val="FFFF00"/>
                </a:solidFill>
                <a:effectLst>
                  <a:outerShdw blurRad="38100" dist="38100" dir="2700000" algn="tl">
                    <a:srgbClr val="000000">
                      <a:alpha val="43137"/>
                    </a:srgbClr>
                  </a:outerShdw>
                </a:effectLst>
                <a:latin typeface="ＭＳ ゴシック" pitchFamily="49" charset="-128"/>
                <a:ea typeface="ＭＳ ゴシック" pitchFamily="49" charset="-128"/>
              </a:rPr>
              <a:t/>
            </a:r>
            <a:br>
              <a:rPr lang="en-US" altLang="ja-JP" b="1" dirty="0" smtClean="0">
                <a:solidFill>
                  <a:srgbClr val="FFFF00"/>
                </a:solidFill>
                <a:effectLst>
                  <a:outerShdw blurRad="38100" dist="38100" dir="2700000" algn="tl">
                    <a:srgbClr val="000000">
                      <a:alpha val="43137"/>
                    </a:srgbClr>
                  </a:outerShdw>
                </a:effectLst>
                <a:latin typeface="ＭＳ ゴシック" pitchFamily="49" charset="-128"/>
                <a:ea typeface="ＭＳ ゴシック" pitchFamily="49" charset="-128"/>
              </a:rPr>
            </a:br>
            <a:r>
              <a:rPr lang="ja-JP" altLang="en-US" b="1" dirty="0" smtClean="0">
                <a:solidFill>
                  <a:srgbClr val="FFFF00"/>
                </a:solidFill>
                <a:effectLst>
                  <a:outerShdw blurRad="38100" dist="38100" dir="2700000" algn="tl">
                    <a:srgbClr val="000000">
                      <a:alpha val="43137"/>
                    </a:srgbClr>
                  </a:outerShdw>
                </a:effectLst>
                <a:latin typeface="ＭＳ ゴシック" pitchFamily="49" charset="-128"/>
                <a:ea typeface="ＭＳ ゴシック" pitchFamily="49" charset="-128"/>
              </a:rPr>
              <a:t>病棟でのインスリン使用</a:t>
            </a:r>
            <a:endParaRPr kumimoji="1" lang="ja-JP" altLang="en-US" b="1" dirty="0">
              <a:solidFill>
                <a:srgbClr val="FFFF00"/>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Tree>
    <p:extLst>
      <p:ext uri="{BB962C8B-B14F-4D97-AF65-F5344CB8AC3E}">
        <p14:creationId xmlns:p14="http://schemas.microsoft.com/office/powerpoint/2010/main" val="1310820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6226" name="Picture 2"/>
          <p:cNvPicPr>
            <a:picLocks noChangeAspect="1" noChangeArrowheads="1"/>
          </p:cNvPicPr>
          <p:nvPr/>
        </p:nvPicPr>
        <p:blipFill>
          <a:blip r:embed="rId3" cstate="print"/>
          <a:srcRect/>
          <a:stretch>
            <a:fillRect/>
          </a:stretch>
        </p:blipFill>
        <p:spPr bwMode="auto">
          <a:xfrm>
            <a:off x="428625" y="1362075"/>
            <a:ext cx="8286750" cy="4133850"/>
          </a:xfrm>
          <a:prstGeom prst="rect">
            <a:avLst/>
          </a:prstGeom>
          <a:noFill/>
          <a:ln w="9525">
            <a:noFill/>
            <a:miter lim="800000"/>
            <a:headEnd/>
            <a:tailEnd/>
          </a:ln>
          <a:effectLst/>
        </p:spPr>
      </p:pic>
      <p:sp>
        <p:nvSpPr>
          <p:cNvPr id="3" name="テキスト ボックス 2"/>
          <p:cNvSpPr txBox="1"/>
          <p:nvPr/>
        </p:nvSpPr>
        <p:spPr>
          <a:xfrm>
            <a:off x="2831780" y="402771"/>
            <a:ext cx="3480440" cy="584775"/>
          </a:xfrm>
          <a:prstGeom prst="rect">
            <a:avLst/>
          </a:prstGeom>
          <a:noFill/>
        </p:spPr>
        <p:txBody>
          <a:bodyPr wrap="none" rtlCol="0">
            <a:spAutoFit/>
          </a:bodyPr>
          <a:lstStyle/>
          <a:p>
            <a:pPr algn="ctr"/>
            <a:r>
              <a:rPr lang="ja-JP" altLang="en-US" sz="3200" b="1" dirty="0"/>
              <a:t>入院患者総死亡率</a:t>
            </a:r>
          </a:p>
        </p:txBody>
      </p:sp>
    </p:spTree>
    <p:extLst>
      <p:ext uri="{BB962C8B-B14F-4D97-AF65-F5344CB8AC3E}">
        <p14:creationId xmlns:p14="http://schemas.microsoft.com/office/powerpoint/2010/main" val="1226815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7835" y="980388"/>
            <a:ext cx="8908330" cy="54854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1301750"/>
            <a:ext cx="6221412"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乗算記号 3"/>
          <p:cNvSpPr/>
          <p:nvPr/>
        </p:nvSpPr>
        <p:spPr>
          <a:xfrm>
            <a:off x="2890585" y="1575127"/>
            <a:ext cx="1303337" cy="17605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a:solidFill>
                <a:srgbClr val="FFFFFF"/>
              </a:solidFill>
            </a:endParaRPr>
          </a:p>
        </p:txBody>
      </p:sp>
      <p:sp>
        <p:nvSpPr>
          <p:cNvPr id="171013" name="テキスト ボックス 1"/>
          <p:cNvSpPr txBox="1">
            <a:spLocks noChangeArrowheads="1"/>
          </p:cNvSpPr>
          <p:nvPr/>
        </p:nvSpPr>
        <p:spPr bwMode="auto">
          <a:xfrm>
            <a:off x="554038" y="160698"/>
            <a:ext cx="7026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2400" dirty="0">
                <a:solidFill>
                  <a:srgbClr val="FFFF00"/>
                </a:solidFill>
              </a:rPr>
              <a:t>ブドウ糖とは？　　　　ヒトの脳の唯一のエネルギー源</a:t>
            </a:r>
          </a:p>
        </p:txBody>
      </p:sp>
      <p:pic>
        <p:nvPicPr>
          <p:cNvPr id="1823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328" y="4003202"/>
            <a:ext cx="31337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3535903" y="3732989"/>
            <a:ext cx="1316038" cy="2063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a:solidFill>
                <a:srgbClr val="FFFFFF"/>
              </a:solidFill>
            </a:endParaRPr>
          </a:p>
        </p:txBody>
      </p:sp>
      <p:sp>
        <p:nvSpPr>
          <p:cNvPr id="2" name="正方形/長方形 1"/>
          <p:cNvSpPr/>
          <p:nvPr/>
        </p:nvSpPr>
        <p:spPr>
          <a:xfrm>
            <a:off x="5901178" y="1302766"/>
            <a:ext cx="3242821" cy="1938992"/>
          </a:xfrm>
          <a:prstGeom prst="rect">
            <a:avLst/>
          </a:prstGeom>
        </p:spPr>
        <p:txBody>
          <a:bodyPr wrap="square">
            <a:spAutoFit/>
          </a:bodyPr>
          <a:lstStyle/>
          <a:p>
            <a:r>
              <a:rPr lang="ja-JP" altLang="en-US" sz="2400" dirty="0"/>
              <a:t>検査値としての血糖は </a:t>
            </a:r>
            <a:r>
              <a:rPr lang="en-US" altLang="ja-JP" sz="2400" dirty="0"/>
              <a:t>plasma glucose: PG </a:t>
            </a:r>
            <a:r>
              <a:rPr lang="en-US" altLang="ja-JP" sz="2400" dirty="0" smtClean="0"/>
              <a:t>(</a:t>
            </a:r>
            <a:r>
              <a:rPr lang="en-US" altLang="ja-JP" sz="2400" dirty="0"/>
              <a:t>mg of glucose per dl of plasma)</a:t>
            </a:r>
            <a:r>
              <a:rPr lang="ja-JP" altLang="en-US" sz="2400" dirty="0"/>
              <a:t>で表記されます。</a:t>
            </a:r>
          </a:p>
        </p:txBody>
      </p:sp>
      <p:sp>
        <p:nvSpPr>
          <p:cNvPr id="6" name="正方形/長方形 5"/>
          <p:cNvSpPr/>
          <p:nvPr/>
        </p:nvSpPr>
        <p:spPr>
          <a:xfrm>
            <a:off x="1173637" y="601588"/>
            <a:ext cx="7970362" cy="369332"/>
          </a:xfrm>
          <a:prstGeom prst="rect">
            <a:avLst/>
          </a:prstGeom>
        </p:spPr>
        <p:txBody>
          <a:bodyPr wrap="square">
            <a:spAutoFit/>
          </a:bodyPr>
          <a:lstStyle/>
          <a:p>
            <a:pPr algn="r"/>
            <a:r>
              <a:rPr lang="en-US" altLang="ja-JP" b="1" dirty="0">
                <a:solidFill>
                  <a:schemeClr val="bg1"/>
                </a:solidFill>
              </a:rPr>
              <a:t>MANN, F. C., and MAGATH, T. B. </a:t>
            </a:r>
            <a:r>
              <a:rPr lang="en-US" altLang="ja-JP" b="1" i="1" dirty="0">
                <a:solidFill>
                  <a:schemeClr val="bg1"/>
                </a:solidFill>
              </a:rPr>
              <a:t>(1922).-Arch. Intern. Moo. </a:t>
            </a:r>
            <a:r>
              <a:rPr lang="en-US" altLang="ja-JP" b="1" dirty="0">
                <a:solidFill>
                  <a:schemeClr val="bg1"/>
                </a:solidFill>
              </a:rPr>
              <a:t>30: 171.</a:t>
            </a:r>
            <a:endParaRPr lang="ja-JP" altLang="en-US" dirty="0">
              <a:solidFill>
                <a:schemeClr val="bg1"/>
              </a:solidFill>
            </a:endParaRPr>
          </a:p>
        </p:txBody>
      </p:sp>
    </p:spTree>
    <p:extLst>
      <p:ext uri="{BB962C8B-B14F-4D97-AF65-F5344CB8AC3E}">
        <p14:creationId xmlns:p14="http://schemas.microsoft.com/office/powerpoint/2010/main" val="215893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7250" name="Picture 2"/>
          <p:cNvPicPr>
            <a:picLocks noChangeAspect="1" noChangeArrowheads="1"/>
          </p:cNvPicPr>
          <p:nvPr/>
        </p:nvPicPr>
        <p:blipFill>
          <a:blip r:embed="rId3" cstate="print"/>
          <a:srcRect/>
          <a:stretch>
            <a:fillRect/>
          </a:stretch>
        </p:blipFill>
        <p:spPr bwMode="auto">
          <a:xfrm>
            <a:off x="419100" y="1119188"/>
            <a:ext cx="8305800" cy="4619625"/>
          </a:xfrm>
          <a:prstGeom prst="rect">
            <a:avLst/>
          </a:prstGeom>
          <a:noFill/>
          <a:ln w="9525">
            <a:noFill/>
            <a:miter lim="800000"/>
            <a:headEnd/>
            <a:tailEnd/>
          </a:ln>
          <a:effectLst/>
        </p:spPr>
      </p:pic>
      <p:sp>
        <p:nvSpPr>
          <p:cNvPr id="3" name="テキスト ボックス 2"/>
          <p:cNvSpPr txBox="1"/>
          <p:nvPr/>
        </p:nvSpPr>
        <p:spPr>
          <a:xfrm>
            <a:off x="1532546" y="402771"/>
            <a:ext cx="6078908" cy="584775"/>
          </a:xfrm>
          <a:prstGeom prst="rect">
            <a:avLst/>
          </a:prstGeom>
          <a:noFill/>
        </p:spPr>
        <p:txBody>
          <a:bodyPr wrap="none" rtlCol="0">
            <a:spAutoFit/>
          </a:bodyPr>
          <a:lstStyle/>
          <a:p>
            <a:pPr algn="ctr"/>
            <a:r>
              <a:rPr lang="en-US" altLang="ja-JP" sz="3200" b="1" dirty="0"/>
              <a:t>Medical ICU</a:t>
            </a:r>
            <a:r>
              <a:rPr lang="ja-JP" altLang="en-US" sz="3200" b="1" dirty="0" err="1"/>
              <a:t>での</a:t>
            </a:r>
            <a:r>
              <a:rPr lang="ja-JP" altLang="en-US" sz="3200" b="1" dirty="0"/>
              <a:t>高血糖と死亡率</a:t>
            </a:r>
          </a:p>
        </p:txBody>
      </p:sp>
    </p:spTree>
    <p:extLst>
      <p:ext uri="{BB962C8B-B14F-4D97-AF65-F5344CB8AC3E}">
        <p14:creationId xmlns:p14="http://schemas.microsoft.com/office/powerpoint/2010/main" val="901156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175" y="877888"/>
            <a:ext cx="65976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テキスト ボックス 3"/>
          <p:cNvSpPr txBox="1">
            <a:spLocks noChangeArrowheads="1"/>
          </p:cNvSpPr>
          <p:nvPr/>
        </p:nvSpPr>
        <p:spPr bwMode="auto">
          <a:xfrm>
            <a:off x="1179513" y="0"/>
            <a:ext cx="6924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r>
              <a:rPr lang="en-US" altLang="ja-JP" sz="2800" smtClean="0">
                <a:solidFill>
                  <a:srgbClr val="000000"/>
                </a:solidFill>
              </a:rPr>
              <a:t>Surgical ICU</a:t>
            </a:r>
            <a:r>
              <a:rPr lang="ja-JP" altLang="en-US" sz="2800" smtClean="0">
                <a:solidFill>
                  <a:srgbClr val="000000"/>
                </a:solidFill>
              </a:rPr>
              <a:t>でのインスリン強化療法による</a:t>
            </a:r>
            <a:endParaRPr lang="en-US" altLang="ja-JP" sz="2800" smtClean="0">
              <a:solidFill>
                <a:srgbClr val="000000"/>
              </a:solidFill>
            </a:endParaRPr>
          </a:p>
          <a:p>
            <a:pPr algn="ctr" eaLnBrk="1" hangingPunct="1"/>
            <a:r>
              <a:rPr lang="ja-JP" altLang="en-US" sz="2800" smtClean="0">
                <a:solidFill>
                  <a:srgbClr val="000000"/>
                </a:solidFill>
              </a:rPr>
              <a:t>死亡率減少</a:t>
            </a:r>
          </a:p>
        </p:txBody>
      </p:sp>
      <p:pic>
        <p:nvPicPr>
          <p:cNvPr id="173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5978525"/>
            <a:ext cx="74914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角丸四角形 4"/>
          <p:cNvSpPr/>
          <p:nvPr/>
        </p:nvSpPr>
        <p:spPr>
          <a:xfrm>
            <a:off x="685800" y="6243638"/>
            <a:ext cx="7640638"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dirty="0">
              <a:solidFill>
                <a:srgbClr val="FFFFFF"/>
              </a:solidFill>
            </a:endParaRPr>
          </a:p>
        </p:txBody>
      </p:sp>
      <p:sp>
        <p:nvSpPr>
          <p:cNvPr id="173062" name="テキスト ボックス 5"/>
          <p:cNvSpPr txBox="1">
            <a:spLocks noChangeArrowheads="1"/>
          </p:cNvSpPr>
          <p:nvPr/>
        </p:nvSpPr>
        <p:spPr bwMode="auto">
          <a:xfrm>
            <a:off x="554038" y="927100"/>
            <a:ext cx="2260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mtClean="0">
                <a:solidFill>
                  <a:srgbClr val="FF0000"/>
                </a:solidFill>
              </a:rPr>
              <a:t>周術期（主に術後）には、</a:t>
            </a:r>
            <a:endParaRPr lang="en-US" altLang="ja-JP" smtClean="0">
              <a:solidFill>
                <a:srgbClr val="FF0000"/>
              </a:solidFill>
            </a:endParaRPr>
          </a:p>
          <a:p>
            <a:pPr eaLnBrk="1" hangingPunct="1"/>
            <a:r>
              <a:rPr lang="ja-JP" altLang="en-US" smtClean="0">
                <a:solidFill>
                  <a:srgbClr val="FF0000"/>
                </a:solidFill>
              </a:rPr>
              <a:t>血糖を</a:t>
            </a:r>
            <a:r>
              <a:rPr lang="en-US" altLang="ja-JP" smtClean="0">
                <a:solidFill>
                  <a:srgbClr val="FF0000"/>
                </a:solidFill>
              </a:rPr>
              <a:t>200mg/dl</a:t>
            </a:r>
            <a:r>
              <a:rPr lang="ja-JP" altLang="en-US" smtClean="0">
                <a:solidFill>
                  <a:srgbClr val="FF0000"/>
                </a:solidFill>
              </a:rPr>
              <a:t>程度にする治療に比較し</a:t>
            </a:r>
            <a:r>
              <a:rPr lang="en-US" altLang="ja-JP" smtClean="0">
                <a:solidFill>
                  <a:srgbClr val="FF0000"/>
                </a:solidFill>
              </a:rPr>
              <a:t>100mg/dl</a:t>
            </a:r>
            <a:r>
              <a:rPr lang="ja-JP" altLang="en-US" smtClean="0">
                <a:solidFill>
                  <a:srgbClr val="FF0000"/>
                </a:solidFill>
              </a:rPr>
              <a:t>前後にすると死亡率が半減する。</a:t>
            </a:r>
          </a:p>
        </p:txBody>
      </p:sp>
    </p:spTree>
    <p:extLst>
      <p:ext uri="{BB962C8B-B14F-4D97-AF65-F5344CB8AC3E}">
        <p14:creationId xmlns:p14="http://schemas.microsoft.com/office/powerpoint/2010/main" val="4277636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574800"/>
            <a:ext cx="817245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テキスト ボックス 3"/>
          <p:cNvSpPr txBox="1">
            <a:spLocks noChangeArrowheads="1"/>
          </p:cNvSpPr>
          <p:nvPr/>
        </p:nvSpPr>
        <p:spPr bwMode="auto">
          <a:xfrm>
            <a:off x="1203325" y="369888"/>
            <a:ext cx="6737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r>
              <a:rPr lang="ja-JP" altLang="en-US" sz="2800" smtClean="0">
                <a:solidFill>
                  <a:srgbClr val="000000"/>
                </a:solidFill>
              </a:rPr>
              <a:t>重症入院患者へのインスリン治療：死亡率</a:t>
            </a:r>
            <a:endParaRPr lang="en-US" altLang="ja-JP" sz="2800" smtClean="0">
              <a:solidFill>
                <a:srgbClr val="000000"/>
              </a:solidFill>
            </a:endParaRPr>
          </a:p>
          <a:p>
            <a:pPr algn="ctr" eaLnBrk="1" hangingPunct="1"/>
            <a:r>
              <a:rPr lang="ja-JP" altLang="en-US" sz="2800" smtClean="0">
                <a:solidFill>
                  <a:srgbClr val="000000"/>
                </a:solidFill>
              </a:rPr>
              <a:t>（無作為ランダム化研究のメタ解析）</a:t>
            </a:r>
            <a:endParaRPr lang="en-US" altLang="ja-JP" sz="2800" smtClean="0">
              <a:solidFill>
                <a:srgbClr val="000000"/>
              </a:solidFill>
            </a:endParaRPr>
          </a:p>
        </p:txBody>
      </p:sp>
      <p:sp>
        <p:nvSpPr>
          <p:cNvPr id="174084" name="テキスト ボックス 4"/>
          <p:cNvSpPr txBox="1">
            <a:spLocks noChangeArrowheads="1"/>
          </p:cNvSpPr>
          <p:nvPr/>
        </p:nvSpPr>
        <p:spPr bwMode="auto">
          <a:xfrm>
            <a:off x="982663" y="6154738"/>
            <a:ext cx="504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000" smtClean="0">
                <a:solidFill>
                  <a:srgbClr val="000000"/>
                </a:solidFill>
              </a:rPr>
              <a:t>35</a:t>
            </a:r>
            <a:r>
              <a:rPr lang="ja-JP" altLang="en-US" sz="2000" smtClean="0">
                <a:solidFill>
                  <a:srgbClr val="000000"/>
                </a:solidFill>
              </a:rPr>
              <a:t> </a:t>
            </a:r>
            <a:r>
              <a:rPr lang="en-US" altLang="ja-JP" sz="2000" smtClean="0">
                <a:solidFill>
                  <a:srgbClr val="000000"/>
                </a:solidFill>
              </a:rPr>
              <a:t>publications, n=8478</a:t>
            </a:r>
          </a:p>
        </p:txBody>
      </p:sp>
      <p:sp>
        <p:nvSpPr>
          <p:cNvPr id="174085" name="テキスト ボックス 5"/>
          <p:cNvSpPr txBox="1">
            <a:spLocks noChangeArrowheads="1"/>
          </p:cNvSpPr>
          <p:nvPr/>
        </p:nvSpPr>
        <p:spPr bwMode="auto">
          <a:xfrm>
            <a:off x="4860925" y="3609975"/>
            <a:ext cx="22621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mtClean="0">
                <a:solidFill>
                  <a:srgbClr val="FF0000"/>
                </a:solidFill>
              </a:rPr>
              <a:t>周術期（主に術後）には、</a:t>
            </a:r>
            <a:endParaRPr lang="en-US" altLang="ja-JP" smtClean="0">
              <a:solidFill>
                <a:srgbClr val="FF0000"/>
              </a:solidFill>
            </a:endParaRPr>
          </a:p>
          <a:p>
            <a:pPr eaLnBrk="1" hangingPunct="1"/>
            <a:r>
              <a:rPr lang="ja-JP" altLang="en-US" smtClean="0">
                <a:solidFill>
                  <a:srgbClr val="FF0000"/>
                </a:solidFill>
              </a:rPr>
              <a:t>血糖を</a:t>
            </a:r>
            <a:r>
              <a:rPr lang="en-US" altLang="ja-JP" smtClean="0">
                <a:solidFill>
                  <a:srgbClr val="FF0000"/>
                </a:solidFill>
              </a:rPr>
              <a:t>200mg/dl</a:t>
            </a:r>
            <a:r>
              <a:rPr lang="ja-JP" altLang="en-US" smtClean="0">
                <a:solidFill>
                  <a:srgbClr val="FF0000"/>
                </a:solidFill>
              </a:rPr>
              <a:t>程度にする治療に比較し</a:t>
            </a:r>
            <a:r>
              <a:rPr lang="en-US" altLang="ja-JP" smtClean="0">
                <a:solidFill>
                  <a:srgbClr val="FF0000"/>
                </a:solidFill>
              </a:rPr>
              <a:t>100mg/dl</a:t>
            </a:r>
            <a:r>
              <a:rPr lang="ja-JP" altLang="en-US" smtClean="0">
                <a:solidFill>
                  <a:srgbClr val="FF0000"/>
                </a:solidFill>
              </a:rPr>
              <a:t>前後にすると死亡率が半減する。</a:t>
            </a:r>
            <a:endParaRPr lang="en-US" altLang="ja-JP" smtClean="0">
              <a:solidFill>
                <a:srgbClr val="FF0000"/>
              </a:solidFill>
            </a:endParaRPr>
          </a:p>
          <a:p>
            <a:pPr eaLnBrk="1" hangingPunct="1"/>
            <a:r>
              <a:rPr lang="ja-JP" altLang="en-US" smtClean="0">
                <a:solidFill>
                  <a:srgbClr val="FF0000"/>
                </a:solidFill>
              </a:rPr>
              <a:t>心筋梗塞ではそれほどの差はない。</a:t>
            </a:r>
          </a:p>
        </p:txBody>
      </p:sp>
    </p:spTree>
    <p:extLst>
      <p:ext uri="{BB962C8B-B14F-4D97-AF65-F5344CB8AC3E}">
        <p14:creationId xmlns:p14="http://schemas.microsoft.com/office/powerpoint/2010/main" val="2739955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0"/>
            <a:ext cx="72866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正方形/長方形 3"/>
          <p:cNvSpPr>
            <a:spLocks noChangeArrowheads="1"/>
          </p:cNvSpPr>
          <p:nvPr/>
        </p:nvSpPr>
        <p:spPr bwMode="auto">
          <a:xfrm>
            <a:off x="5338763" y="0"/>
            <a:ext cx="3805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i="1" smtClean="0">
                <a:solidFill>
                  <a:srgbClr val="000000"/>
                </a:solidFill>
              </a:rPr>
              <a:t>Diabetes Care 32:1153–1157, 2009</a:t>
            </a:r>
            <a:endParaRPr lang="ja-JP" altLang="en-US" smtClean="0">
              <a:solidFill>
                <a:srgbClr val="000000"/>
              </a:solidFill>
            </a:endParaRPr>
          </a:p>
        </p:txBody>
      </p:sp>
      <p:sp>
        <p:nvSpPr>
          <p:cNvPr id="175108" name="テキスト ボックス 4"/>
          <p:cNvSpPr txBox="1">
            <a:spLocks noChangeArrowheads="1"/>
          </p:cNvSpPr>
          <p:nvPr/>
        </p:nvSpPr>
        <p:spPr bwMode="auto">
          <a:xfrm>
            <a:off x="0" y="5934075"/>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1800" b="0" smtClean="0">
                <a:solidFill>
                  <a:srgbClr val="000000"/>
                </a:solidFill>
              </a:rPr>
              <a:t>米ブリガム・アンド・ウィメンズ病院（ボストン）などで、</a:t>
            </a:r>
            <a:r>
              <a:rPr lang="en-US" altLang="ja-JP" sz="1800" b="0" smtClean="0">
                <a:solidFill>
                  <a:srgbClr val="000000"/>
                </a:solidFill>
              </a:rPr>
              <a:t>2003</a:t>
            </a:r>
            <a:r>
              <a:rPr lang="ja-JP" altLang="en-US" sz="1800" b="0" smtClean="0">
                <a:solidFill>
                  <a:srgbClr val="000000"/>
                </a:solidFill>
              </a:rPr>
              <a:t>年</a:t>
            </a:r>
            <a:r>
              <a:rPr lang="en-US" altLang="ja-JP" sz="1800" b="0" smtClean="0">
                <a:solidFill>
                  <a:srgbClr val="000000"/>
                </a:solidFill>
              </a:rPr>
              <a:t>1</a:t>
            </a:r>
            <a:r>
              <a:rPr lang="ja-JP" altLang="en-US" sz="1800" b="0" smtClean="0">
                <a:solidFill>
                  <a:srgbClr val="000000"/>
                </a:solidFill>
              </a:rPr>
              <a:t>月から</a:t>
            </a:r>
            <a:r>
              <a:rPr lang="en-US" altLang="ja-JP" sz="1800" b="0" smtClean="0">
                <a:solidFill>
                  <a:srgbClr val="000000"/>
                </a:solidFill>
              </a:rPr>
              <a:t>2004</a:t>
            </a:r>
            <a:r>
              <a:rPr lang="ja-JP" altLang="en-US" sz="1800" b="0" smtClean="0">
                <a:solidFill>
                  <a:srgbClr val="000000"/>
                </a:solidFill>
              </a:rPr>
              <a:t>年</a:t>
            </a:r>
            <a:r>
              <a:rPr lang="en-US" altLang="ja-JP" sz="1800" b="0" smtClean="0">
                <a:solidFill>
                  <a:srgbClr val="000000"/>
                </a:solidFill>
              </a:rPr>
              <a:t>8</a:t>
            </a:r>
            <a:r>
              <a:rPr lang="ja-JP" altLang="en-US" sz="1800" b="0" smtClean="0">
                <a:solidFill>
                  <a:srgbClr val="000000"/>
                </a:solidFill>
              </a:rPr>
              <a:t>月に大学付属病院へ入院した糖尿病患者</a:t>
            </a:r>
            <a:r>
              <a:rPr lang="en-US" altLang="ja-JP" sz="1800" b="0" smtClean="0">
                <a:solidFill>
                  <a:srgbClr val="000000"/>
                </a:solidFill>
              </a:rPr>
              <a:t>2,582</a:t>
            </a:r>
            <a:r>
              <a:rPr lang="ja-JP" altLang="en-US" sz="1800" b="0" smtClean="0">
                <a:solidFill>
                  <a:srgbClr val="000000"/>
                </a:solidFill>
              </a:rPr>
              <a:t>例（入院</a:t>
            </a:r>
            <a:r>
              <a:rPr lang="en-US" altLang="ja-JP" sz="1800" b="0" smtClean="0">
                <a:solidFill>
                  <a:srgbClr val="000000"/>
                </a:solidFill>
              </a:rPr>
              <a:t>4,368</a:t>
            </a:r>
            <a:r>
              <a:rPr lang="ja-JP" altLang="en-US" sz="1800" b="0" smtClean="0">
                <a:solidFill>
                  <a:srgbClr val="000000"/>
                </a:solidFill>
              </a:rPr>
              <a:t>回）についてレトロスペクティブに検討。</a:t>
            </a:r>
            <a:r>
              <a:rPr lang="ja-JP" altLang="en-US" sz="1800" smtClean="0">
                <a:solidFill>
                  <a:srgbClr val="000000"/>
                </a:solidFill>
              </a:rPr>
              <a:t>低血糖イベント</a:t>
            </a:r>
            <a:r>
              <a:rPr lang="en-US" altLang="ja-JP" sz="1800" smtClean="0">
                <a:solidFill>
                  <a:srgbClr val="000000"/>
                </a:solidFill>
              </a:rPr>
              <a:t>1</a:t>
            </a:r>
            <a:r>
              <a:rPr lang="ja-JP" altLang="en-US" sz="1800" smtClean="0">
                <a:solidFill>
                  <a:srgbClr val="000000"/>
                </a:solidFill>
              </a:rPr>
              <a:t>日当たり入院期間が</a:t>
            </a:r>
            <a:r>
              <a:rPr lang="en-US" altLang="ja-JP" sz="1800" smtClean="0">
                <a:solidFill>
                  <a:srgbClr val="000000"/>
                </a:solidFill>
              </a:rPr>
              <a:t>2.5</a:t>
            </a:r>
            <a:r>
              <a:rPr lang="ja-JP" altLang="en-US" sz="1800" smtClean="0">
                <a:solidFill>
                  <a:srgbClr val="000000"/>
                </a:solidFill>
              </a:rPr>
              <a:t>日間増加した。</a:t>
            </a:r>
          </a:p>
        </p:txBody>
      </p:sp>
      <p:sp>
        <p:nvSpPr>
          <p:cNvPr id="2" name="正方形/長方形 1"/>
          <p:cNvSpPr/>
          <p:nvPr/>
        </p:nvSpPr>
        <p:spPr bwMode="auto">
          <a:xfrm>
            <a:off x="2931736" y="4006291"/>
            <a:ext cx="707010" cy="241857"/>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smtClean="0">
              <a:ln>
                <a:noFill/>
              </a:ln>
              <a:effectLst/>
              <a:latin typeface="Times New Roman" pitchFamily="16" charset="0"/>
            </a:endParaRPr>
          </a:p>
        </p:txBody>
      </p:sp>
      <p:sp>
        <p:nvSpPr>
          <p:cNvPr id="6" name="正方形/長方形 5"/>
          <p:cNvSpPr/>
          <p:nvPr/>
        </p:nvSpPr>
        <p:spPr bwMode="auto">
          <a:xfrm>
            <a:off x="4149364" y="3803665"/>
            <a:ext cx="707010" cy="20739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smtClean="0">
              <a:ln>
                <a:noFill/>
              </a:ln>
              <a:effectLst/>
              <a:latin typeface="Times New Roman" pitchFamily="16" charset="0"/>
            </a:endParaRPr>
          </a:p>
        </p:txBody>
      </p:sp>
      <p:sp>
        <p:nvSpPr>
          <p:cNvPr id="7" name="正方形/長方形 6"/>
          <p:cNvSpPr/>
          <p:nvPr/>
        </p:nvSpPr>
        <p:spPr bwMode="auto">
          <a:xfrm>
            <a:off x="5363801" y="3365513"/>
            <a:ext cx="707010" cy="645541"/>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smtClean="0">
              <a:ln>
                <a:noFill/>
              </a:ln>
              <a:effectLst/>
              <a:latin typeface="Times New Roman" pitchFamily="16" charset="0"/>
            </a:endParaRPr>
          </a:p>
        </p:txBody>
      </p:sp>
      <p:sp>
        <p:nvSpPr>
          <p:cNvPr id="8" name="正方形/長方形 7"/>
          <p:cNvSpPr/>
          <p:nvPr/>
        </p:nvSpPr>
        <p:spPr bwMode="auto">
          <a:xfrm>
            <a:off x="6583000" y="1938339"/>
            <a:ext cx="707010" cy="206319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400" b="0" i="0" u="none" strike="noStrike" cap="none" normalizeH="0" baseline="0" smtClean="0">
              <a:ln>
                <a:noFill/>
              </a:ln>
              <a:effectLst/>
              <a:latin typeface="Times New Roman" pitchFamily="16" charset="0"/>
            </a:endParaRPr>
          </a:p>
        </p:txBody>
      </p:sp>
    </p:spTree>
    <p:extLst>
      <p:ext uri="{BB962C8B-B14F-4D97-AF65-F5344CB8AC3E}">
        <p14:creationId xmlns:p14="http://schemas.microsoft.com/office/powerpoint/2010/main" val="2884615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正方形/長方形 3"/>
          <p:cNvSpPr>
            <a:spLocks noChangeArrowheads="1"/>
          </p:cNvSpPr>
          <p:nvPr/>
        </p:nvSpPr>
        <p:spPr bwMode="auto">
          <a:xfrm>
            <a:off x="6949439" y="6611258"/>
            <a:ext cx="2194561"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08000" bIns="72000" anchor="b">
            <a:spAutoFit/>
          </a:bodyPr>
          <a:lstStyle/>
          <a:p>
            <a:pPr algn="r"/>
            <a:r>
              <a:rPr lang="en-US" altLang="ja-JP" sz="1100" smtClean="0">
                <a:solidFill>
                  <a:srgbClr val="FFFFFF"/>
                </a:solidFill>
                <a:latin typeface="ＭＳ Ｐゴシック"/>
                <a:ea typeface="ＭＳ Ｐゴシック"/>
                <a:cs typeface="Arial" pitchFamily="34" charset="0"/>
              </a:rPr>
              <a:t>Diabetes Care 32: 1153–1157, 2009</a:t>
            </a:r>
          </a:p>
        </p:txBody>
      </p:sp>
      <p:sp>
        <p:nvSpPr>
          <p:cNvPr id="204803" name="Text Box 72"/>
          <p:cNvSpPr txBox="1">
            <a:spLocks noChangeArrowheads="1"/>
          </p:cNvSpPr>
          <p:nvPr/>
        </p:nvSpPr>
        <p:spPr bwMode="auto">
          <a:xfrm>
            <a:off x="231776" y="5901251"/>
            <a:ext cx="8637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just" eaLnBrk="1" hangingPunct="1"/>
            <a:r>
              <a:rPr lang="ja-JP" altLang="en-US" sz="1800" b="0" dirty="0" smtClean="0">
                <a:solidFill>
                  <a:srgbClr val="FFFFFF"/>
                </a:solidFill>
                <a:latin typeface="ＭＳ Ｐゴシック"/>
                <a:ea typeface="ＭＳ Ｐゴシック"/>
                <a:cs typeface="Arial" pitchFamily="34" charset="0"/>
              </a:rPr>
              <a:t>米ブリガム・アンド・ウィメンズ病院（ボストン）などで、</a:t>
            </a:r>
            <a:r>
              <a:rPr lang="en-US" altLang="ja-JP" sz="1800" b="0" dirty="0" smtClean="0">
                <a:solidFill>
                  <a:srgbClr val="FFFFFF"/>
                </a:solidFill>
                <a:latin typeface="ＭＳ Ｐゴシック"/>
                <a:ea typeface="ＭＳ Ｐゴシック"/>
                <a:cs typeface="Arial" pitchFamily="34" charset="0"/>
              </a:rPr>
              <a:t>2003</a:t>
            </a:r>
            <a:r>
              <a:rPr lang="ja-JP" altLang="en-US" sz="1800" b="0" dirty="0" smtClean="0">
                <a:solidFill>
                  <a:srgbClr val="FFFFFF"/>
                </a:solidFill>
                <a:latin typeface="ＭＳ Ｐゴシック"/>
                <a:ea typeface="ＭＳ Ｐゴシック"/>
                <a:cs typeface="Arial" pitchFamily="34" charset="0"/>
              </a:rPr>
              <a:t>年</a:t>
            </a:r>
            <a:r>
              <a:rPr lang="en-US" altLang="ja-JP" sz="1800" b="0" dirty="0" smtClean="0">
                <a:solidFill>
                  <a:srgbClr val="FFFFFF"/>
                </a:solidFill>
                <a:latin typeface="ＭＳ Ｐゴシック"/>
                <a:ea typeface="ＭＳ Ｐゴシック"/>
                <a:cs typeface="Arial" pitchFamily="34" charset="0"/>
              </a:rPr>
              <a:t>1</a:t>
            </a:r>
            <a:r>
              <a:rPr lang="ja-JP" altLang="en-US" sz="1800" b="0" dirty="0" smtClean="0">
                <a:solidFill>
                  <a:srgbClr val="FFFFFF"/>
                </a:solidFill>
                <a:latin typeface="ＭＳ Ｐゴシック"/>
                <a:ea typeface="ＭＳ Ｐゴシック"/>
                <a:cs typeface="Arial" pitchFamily="34" charset="0"/>
              </a:rPr>
              <a:t>月から</a:t>
            </a:r>
            <a:r>
              <a:rPr lang="en-US" altLang="ja-JP" sz="1800" b="0" dirty="0" smtClean="0">
                <a:solidFill>
                  <a:srgbClr val="FFFFFF"/>
                </a:solidFill>
                <a:latin typeface="ＭＳ Ｐゴシック"/>
                <a:ea typeface="ＭＳ Ｐゴシック"/>
                <a:cs typeface="Arial" pitchFamily="34" charset="0"/>
              </a:rPr>
              <a:t>2004</a:t>
            </a:r>
            <a:r>
              <a:rPr lang="ja-JP" altLang="en-US" sz="1800" b="0" dirty="0" smtClean="0">
                <a:solidFill>
                  <a:srgbClr val="FFFFFF"/>
                </a:solidFill>
                <a:latin typeface="ＭＳ Ｐゴシック"/>
                <a:ea typeface="ＭＳ Ｐゴシック"/>
                <a:cs typeface="Arial" pitchFamily="34" charset="0"/>
              </a:rPr>
              <a:t>年</a:t>
            </a:r>
            <a:r>
              <a:rPr lang="en-US" altLang="ja-JP" sz="1800" b="0" dirty="0" smtClean="0">
                <a:solidFill>
                  <a:srgbClr val="FFFFFF"/>
                </a:solidFill>
                <a:latin typeface="ＭＳ Ｐゴシック"/>
                <a:ea typeface="ＭＳ Ｐゴシック"/>
                <a:cs typeface="Arial" pitchFamily="34" charset="0"/>
              </a:rPr>
              <a:t>8</a:t>
            </a:r>
            <a:r>
              <a:rPr lang="ja-JP" altLang="en-US" sz="1800" b="0" dirty="0" smtClean="0">
                <a:solidFill>
                  <a:srgbClr val="FFFFFF"/>
                </a:solidFill>
                <a:latin typeface="ＭＳ Ｐゴシック"/>
                <a:ea typeface="ＭＳ Ｐゴシック"/>
                <a:cs typeface="Arial" pitchFamily="34" charset="0"/>
              </a:rPr>
              <a:t>月に大学付属病院へ入院した糖尿病患者</a:t>
            </a:r>
            <a:r>
              <a:rPr lang="en-US" altLang="ja-JP" sz="1800" b="0" dirty="0" smtClean="0">
                <a:solidFill>
                  <a:srgbClr val="FFFFFF"/>
                </a:solidFill>
                <a:latin typeface="ＭＳ Ｐゴシック"/>
                <a:ea typeface="ＭＳ Ｐゴシック"/>
                <a:cs typeface="Arial" pitchFamily="34" charset="0"/>
              </a:rPr>
              <a:t>2, 582</a:t>
            </a:r>
            <a:r>
              <a:rPr lang="ja-JP" altLang="en-US" sz="1800" b="0" dirty="0" smtClean="0">
                <a:solidFill>
                  <a:srgbClr val="FFFFFF"/>
                </a:solidFill>
                <a:latin typeface="ＭＳ Ｐゴシック"/>
                <a:ea typeface="ＭＳ Ｐゴシック"/>
                <a:cs typeface="Arial" pitchFamily="34" charset="0"/>
              </a:rPr>
              <a:t>例（入院</a:t>
            </a:r>
            <a:r>
              <a:rPr lang="en-US" altLang="ja-JP" sz="1800" b="0" dirty="0" smtClean="0">
                <a:solidFill>
                  <a:srgbClr val="FFFFFF"/>
                </a:solidFill>
                <a:latin typeface="ＭＳ Ｐゴシック"/>
                <a:ea typeface="ＭＳ Ｐゴシック"/>
                <a:cs typeface="Arial" pitchFamily="34" charset="0"/>
              </a:rPr>
              <a:t>4, 368</a:t>
            </a:r>
            <a:r>
              <a:rPr lang="ja-JP" altLang="en-US" sz="1800" b="0" dirty="0" smtClean="0">
                <a:solidFill>
                  <a:srgbClr val="FFFFFF"/>
                </a:solidFill>
                <a:latin typeface="ＭＳ Ｐゴシック"/>
                <a:ea typeface="ＭＳ Ｐゴシック"/>
                <a:cs typeface="Arial" pitchFamily="34" charset="0"/>
              </a:rPr>
              <a:t>回）についてレトロスペクティブに検討。最低血糖値が</a:t>
            </a:r>
            <a:r>
              <a:rPr lang="en-US" altLang="ja-JP" sz="1800" b="0" dirty="0" smtClean="0">
                <a:solidFill>
                  <a:srgbClr val="FFFFFF"/>
                </a:solidFill>
                <a:latin typeface="ＭＳ Ｐゴシック"/>
                <a:ea typeface="ＭＳ Ｐゴシック"/>
                <a:cs typeface="Arial" pitchFamily="34" charset="0"/>
              </a:rPr>
              <a:t>10 mg/</a:t>
            </a:r>
            <a:r>
              <a:rPr lang="en-US" altLang="ja-JP" sz="1800" b="0" dirty="0" err="1" smtClean="0">
                <a:solidFill>
                  <a:srgbClr val="FFFFFF"/>
                </a:solidFill>
                <a:latin typeface="ＭＳ Ｐゴシック"/>
                <a:ea typeface="ＭＳ Ｐゴシック"/>
                <a:cs typeface="Arial" pitchFamily="34" charset="0"/>
              </a:rPr>
              <a:t>dL</a:t>
            </a:r>
            <a:r>
              <a:rPr lang="ja-JP" altLang="en-US" sz="1800" b="0" dirty="0" smtClean="0">
                <a:solidFill>
                  <a:srgbClr val="FFFFFF"/>
                </a:solidFill>
                <a:latin typeface="ＭＳ Ｐゴシック"/>
                <a:ea typeface="ＭＳ Ｐゴシック"/>
                <a:cs typeface="Arial" pitchFamily="34" charset="0"/>
              </a:rPr>
              <a:t>減少するごとに死亡リスクが</a:t>
            </a:r>
            <a:r>
              <a:rPr lang="en-US" altLang="ja-JP" sz="1800" b="0" dirty="0" smtClean="0">
                <a:solidFill>
                  <a:srgbClr val="FFFFFF"/>
                </a:solidFill>
                <a:latin typeface="ＭＳ Ｐゴシック"/>
                <a:ea typeface="ＭＳ Ｐゴシック"/>
                <a:cs typeface="Arial" pitchFamily="34" charset="0"/>
              </a:rPr>
              <a:t>3</a:t>
            </a:r>
            <a:r>
              <a:rPr lang="ja-JP" altLang="en-US" sz="1800" b="0" dirty="0" smtClean="0">
                <a:solidFill>
                  <a:srgbClr val="FFFFFF"/>
                </a:solidFill>
                <a:latin typeface="ＭＳ Ｐゴシック"/>
                <a:ea typeface="ＭＳ Ｐゴシック"/>
                <a:cs typeface="Arial" pitchFamily="34" charset="0"/>
              </a:rPr>
              <a:t>倍。</a:t>
            </a:r>
            <a:endParaRPr lang="ja-JP" altLang="en-US" sz="1800" b="0" dirty="0" smtClean="0">
              <a:solidFill>
                <a:srgbClr val="FFFFFF"/>
              </a:solidFill>
              <a:latin typeface="ＭＳ Ｐゴシック"/>
              <a:ea typeface="ＭＳ Ｐゴシック"/>
            </a:endParaRPr>
          </a:p>
        </p:txBody>
      </p:sp>
      <p:sp>
        <p:nvSpPr>
          <p:cNvPr id="204804" name="Text Box 7"/>
          <p:cNvSpPr txBox="1">
            <a:spLocks noChangeArrowheads="1"/>
          </p:cNvSpPr>
          <p:nvPr/>
        </p:nvSpPr>
        <p:spPr bwMode="auto">
          <a:xfrm>
            <a:off x="1403350" y="223678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0.14</a:t>
            </a:r>
          </a:p>
        </p:txBody>
      </p:sp>
      <p:sp>
        <p:nvSpPr>
          <p:cNvPr id="204805" name="Text Box 8"/>
          <p:cNvSpPr txBox="1">
            <a:spLocks noChangeArrowheads="1"/>
          </p:cNvSpPr>
          <p:nvPr/>
        </p:nvSpPr>
        <p:spPr bwMode="auto">
          <a:xfrm>
            <a:off x="1403350" y="1438275"/>
            <a:ext cx="3603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0.18</a:t>
            </a:r>
          </a:p>
        </p:txBody>
      </p:sp>
      <p:sp>
        <p:nvSpPr>
          <p:cNvPr id="204806" name="Text Box 9"/>
          <p:cNvSpPr txBox="1">
            <a:spLocks noChangeArrowheads="1"/>
          </p:cNvSpPr>
          <p:nvPr/>
        </p:nvSpPr>
        <p:spPr bwMode="auto">
          <a:xfrm>
            <a:off x="1403350" y="383698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0.06</a:t>
            </a:r>
          </a:p>
        </p:txBody>
      </p:sp>
      <p:sp>
        <p:nvSpPr>
          <p:cNvPr id="204807" name="Text Box 19"/>
          <p:cNvSpPr txBox="1">
            <a:spLocks noChangeArrowheads="1"/>
          </p:cNvSpPr>
          <p:nvPr/>
        </p:nvSpPr>
        <p:spPr bwMode="auto">
          <a:xfrm>
            <a:off x="1403350" y="303688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0.10</a:t>
            </a:r>
          </a:p>
        </p:txBody>
      </p:sp>
      <p:sp>
        <p:nvSpPr>
          <p:cNvPr id="204808" name="Text Box 20"/>
          <p:cNvSpPr txBox="1">
            <a:spLocks noChangeArrowheads="1"/>
          </p:cNvSpPr>
          <p:nvPr/>
        </p:nvSpPr>
        <p:spPr bwMode="auto">
          <a:xfrm>
            <a:off x="1403350" y="463708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0.02</a:t>
            </a:r>
          </a:p>
        </p:txBody>
      </p:sp>
      <p:sp>
        <p:nvSpPr>
          <p:cNvPr id="204809" name="Text Box 22"/>
          <p:cNvSpPr txBox="1">
            <a:spLocks noChangeArrowheads="1"/>
          </p:cNvSpPr>
          <p:nvPr/>
        </p:nvSpPr>
        <p:spPr bwMode="auto">
          <a:xfrm>
            <a:off x="1763713" y="5110163"/>
            <a:ext cx="6478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b"/>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lnSpc>
                <a:spcPct val="90000"/>
              </a:lnSpc>
            </a:pPr>
            <a:r>
              <a:rPr lang="ja-JP" altLang="en-US" sz="1400" smtClean="0">
                <a:solidFill>
                  <a:srgbClr val="FFFFFF"/>
                </a:solidFill>
                <a:latin typeface="ＭＳ Ｐゴシック"/>
                <a:ea typeface="ＭＳ Ｐゴシック"/>
              </a:rPr>
              <a:t>入院中最低血糖値 （</a:t>
            </a:r>
            <a:r>
              <a:rPr lang="en-US" altLang="ja-JP" sz="1400" smtClean="0">
                <a:solidFill>
                  <a:srgbClr val="FFFFFF"/>
                </a:solidFill>
                <a:latin typeface="ＭＳ Ｐゴシック"/>
                <a:ea typeface="ＭＳ Ｐゴシック"/>
              </a:rPr>
              <a:t>mg/dL</a:t>
            </a:r>
            <a:r>
              <a:rPr lang="ja-JP" altLang="en-US" sz="1400" smtClean="0">
                <a:solidFill>
                  <a:srgbClr val="FFFFFF"/>
                </a:solidFill>
                <a:latin typeface="ＭＳ Ｐゴシック"/>
                <a:ea typeface="ＭＳ Ｐゴシック"/>
              </a:rPr>
              <a:t>）</a:t>
            </a:r>
          </a:p>
        </p:txBody>
      </p:sp>
      <p:sp>
        <p:nvSpPr>
          <p:cNvPr id="204810" name="Text Box 26"/>
          <p:cNvSpPr txBox="1">
            <a:spLocks noChangeArrowheads="1"/>
          </p:cNvSpPr>
          <p:nvPr/>
        </p:nvSpPr>
        <p:spPr bwMode="auto">
          <a:xfrm>
            <a:off x="6083300" y="5110163"/>
            <a:ext cx="2159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144000" rIns="0" bIns="0"/>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lnSpc>
                <a:spcPct val="90000"/>
              </a:lnSpc>
            </a:pPr>
            <a:r>
              <a:rPr lang="en-US" altLang="ja-JP" sz="1400" b="0" smtClean="0">
                <a:solidFill>
                  <a:srgbClr val="FFFFFF"/>
                </a:solidFill>
                <a:latin typeface="ＭＳ Ｐゴシック"/>
                <a:ea typeface="ＭＳ Ｐゴシック"/>
              </a:rPr>
              <a:t>&gt;39</a:t>
            </a:r>
            <a:r>
              <a:rPr lang="ja-JP" altLang="en-US" sz="1400" b="0" smtClean="0">
                <a:solidFill>
                  <a:srgbClr val="FFFFFF"/>
                </a:solidFill>
                <a:latin typeface="ＭＳ Ｐゴシック"/>
                <a:ea typeface="ＭＳ Ｐゴシック"/>
              </a:rPr>
              <a:t>（</a:t>
            </a:r>
            <a:r>
              <a:rPr lang="en-US" altLang="ja-JP" sz="1400" b="0" smtClean="0">
                <a:solidFill>
                  <a:srgbClr val="FFFFFF"/>
                </a:solidFill>
                <a:latin typeface="ＭＳ Ｐゴシック"/>
                <a:ea typeface="ＭＳ Ｐゴシック"/>
              </a:rPr>
              <a:t>213</a:t>
            </a:r>
            <a:r>
              <a:rPr lang="ja-JP" altLang="en-US" sz="1400" b="0" smtClean="0">
                <a:solidFill>
                  <a:srgbClr val="FFFFFF"/>
                </a:solidFill>
                <a:latin typeface="ＭＳ Ｐゴシック"/>
                <a:ea typeface="ＭＳ Ｐゴシック"/>
              </a:rPr>
              <a:t>）</a:t>
            </a:r>
          </a:p>
        </p:txBody>
      </p:sp>
      <p:sp>
        <p:nvSpPr>
          <p:cNvPr id="204811" name="Text Box 27"/>
          <p:cNvSpPr txBox="1">
            <a:spLocks noChangeArrowheads="1"/>
          </p:cNvSpPr>
          <p:nvPr/>
        </p:nvSpPr>
        <p:spPr bwMode="auto">
          <a:xfrm>
            <a:off x="3922713" y="5110163"/>
            <a:ext cx="2159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144000" rIns="0" bIns="0"/>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lnSpc>
                <a:spcPct val="90000"/>
              </a:lnSpc>
            </a:pPr>
            <a:r>
              <a:rPr lang="en-US" altLang="ja-JP" sz="1400" b="0" smtClean="0">
                <a:solidFill>
                  <a:srgbClr val="FFFFFF"/>
                </a:solidFill>
                <a:latin typeface="ＭＳ Ｐゴシック"/>
                <a:ea typeface="ＭＳ Ｐゴシック"/>
              </a:rPr>
              <a:t>30-39</a:t>
            </a:r>
            <a:r>
              <a:rPr lang="ja-JP" altLang="en-US" sz="1400" b="0" smtClean="0">
                <a:solidFill>
                  <a:srgbClr val="FFFFFF"/>
                </a:solidFill>
                <a:latin typeface="ＭＳ Ｐゴシック"/>
                <a:ea typeface="ＭＳ Ｐゴシック"/>
              </a:rPr>
              <a:t>（</a:t>
            </a:r>
            <a:r>
              <a:rPr lang="en-US" altLang="ja-JP" sz="1400" b="0" smtClean="0">
                <a:solidFill>
                  <a:srgbClr val="FFFFFF"/>
                </a:solidFill>
                <a:latin typeface="ＭＳ Ｐゴシック"/>
                <a:ea typeface="ＭＳ Ｐゴシック"/>
              </a:rPr>
              <a:t>76</a:t>
            </a:r>
            <a:r>
              <a:rPr lang="ja-JP" altLang="en-US" sz="1400" b="0" smtClean="0">
                <a:solidFill>
                  <a:srgbClr val="FFFFFF"/>
                </a:solidFill>
                <a:latin typeface="ＭＳ Ｐゴシック"/>
                <a:ea typeface="ＭＳ Ｐゴシック"/>
              </a:rPr>
              <a:t>）</a:t>
            </a:r>
          </a:p>
        </p:txBody>
      </p:sp>
      <p:sp>
        <p:nvSpPr>
          <p:cNvPr id="204812" name="Text Box 28"/>
          <p:cNvSpPr txBox="1">
            <a:spLocks noChangeArrowheads="1"/>
          </p:cNvSpPr>
          <p:nvPr/>
        </p:nvSpPr>
        <p:spPr bwMode="auto">
          <a:xfrm>
            <a:off x="1763713" y="5110163"/>
            <a:ext cx="2159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144000" rIns="0" bIns="0"/>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lnSpc>
                <a:spcPct val="90000"/>
              </a:lnSpc>
            </a:pPr>
            <a:r>
              <a:rPr lang="en-US" altLang="ja-JP" sz="1400" b="0" smtClean="0">
                <a:solidFill>
                  <a:srgbClr val="FFFFFF"/>
                </a:solidFill>
                <a:latin typeface="ＭＳ Ｐゴシック"/>
                <a:ea typeface="ＭＳ Ｐゴシック"/>
              </a:rPr>
              <a:t>&lt;30</a:t>
            </a:r>
            <a:r>
              <a:rPr lang="ja-JP" altLang="en-US" sz="1400" b="0" smtClean="0">
                <a:solidFill>
                  <a:srgbClr val="FFFFFF"/>
                </a:solidFill>
                <a:latin typeface="ＭＳ Ｐゴシック"/>
                <a:ea typeface="ＭＳ Ｐゴシック"/>
              </a:rPr>
              <a:t>（</a:t>
            </a:r>
            <a:r>
              <a:rPr lang="en-US" altLang="ja-JP" sz="1400" b="0" smtClean="0">
                <a:solidFill>
                  <a:srgbClr val="FFFFFF"/>
                </a:solidFill>
                <a:latin typeface="ＭＳ Ｐゴシック"/>
                <a:ea typeface="ＭＳ Ｐゴシック"/>
              </a:rPr>
              <a:t>49</a:t>
            </a:r>
            <a:r>
              <a:rPr lang="ja-JP" altLang="en-US" sz="1400" b="0" smtClean="0">
                <a:solidFill>
                  <a:srgbClr val="FFFFFF"/>
                </a:solidFill>
                <a:latin typeface="ＭＳ Ｐゴシック"/>
                <a:ea typeface="ＭＳ Ｐゴシック"/>
              </a:rPr>
              <a:t>）</a:t>
            </a:r>
          </a:p>
        </p:txBody>
      </p:sp>
      <p:sp>
        <p:nvSpPr>
          <p:cNvPr id="204813" name="Text Box 29"/>
          <p:cNvSpPr txBox="1">
            <a:spLocks noChangeArrowheads="1"/>
          </p:cNvSpPr>
          <p:nvPr/>
        </p:nvSpPr>
        <p:spPr bwMode="auto">
          <a:xfrm>
            <a:off x="1403350" y="503713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0.00</a:t>
            </a:r>
          </a:p>
        </p:txBody>
      </p:sp>
      <p:grpSp>
        <p:nvGrpSpPr>
          <p:cNvPr id="204814" name="Group 96"/>
          <p:cNvGrpSpPr>
            <a:grpSpLocks/>
          </p:cNvGrpSpPr>
          <p:nvPr/>
        </p:nvGrpSpPr>
        <p:grpSpPr bwMode="auto">
          <a:xfrm>
            <a:off x="2843213" y="5110163"/>
            <a:ext cx="4318000" cy="71437"/>
            <a:chOff x="942" y="3219"/>
            <a:chExt cx="2720" cy="45"/>
          </a:xfrm>
        </p:grpSpPr>
        <p:sp>
          <p:nvSpPr>
            <p:cNvPr id="204841" name="Line 32"/>
            <p:cNvSpPr>
              <a:spLocks noChangeShapeType="1"/>
            </p:cNvSpPr>
            <p:nvPr/>
          </p:nvSpPr>
          <p:spPr bwMode="auto">
            <a:xfrm>
              <a:off x="942" y="3219"/>
              <a:ext cx="0" cy="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42" name="Line 33"/>
            <p:cNvSpPr>
              <a:spLocks noChangeShapeType="1"/>
            </p:cNvSpPr>
            <p:nvPr/>
          </p:nvSpPr>
          <p:spPr bwMode="auto">
            <a:xfrm>
              <a:off x="3662" y="3219"/>
              <a:ext cx="0" cy="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43" name="Line 37"/>
            <p:cNvSpPr>
              <a:spLocks noChangeShapeType="1"/>
            </p:cNvSpPr>
            <p:nvPr/>
          </p:nvSpPr>
          <p:spPr bwMode="auto">
            <a:xfrm>
              <a:off x="2302" y="3219"/>
              <a:ext cx="0" cy="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grpSp>
      <p:sp>
        <p:nvSpPr>
          <p:cNvPr id="204815" name="Text Box 39"/>
          <p:cNvSpPr txBox="1">
            <a:spLocks noChangeArrowheads="1"/>
          </p:cNvSpPr>
          <p:nvPr/>
        </p:nvSpPr>
        <p:spPr bwMode="auto">
          <a:xfrm>
            <a:off x="1403350" y="263683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0.12</a:t>
            </a:r>
          </a:p>
        </p:txBody>
      </p:sp>
      <p:sp>
        <p:nvSpPr>
          <p:cNvPr id="204816" name="Text Box 40"/>
          <p:cNvSpPr txBox="1">
            <a:spLocks noChangeArrowheads="1"/>
          </p:cNvSpPr>
          <p:nvPr/>
        </p:nvSpPr>
        <p:spPr bwMode="auto">
          <a:xfrm>
            <a:off x="1403350" y="423703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0.04</a:t>
            </a:r>
          </a:p>
        </p:txBody>
      </p:sp>
      <p:sp>
        <p:nvSpPr>
          <p:cNvPr id="204817" name="Text Box 41"/>
          <p:cNvSpPr txBox="1">
            <a:spLocks noChangeArrowheads="1"/>
          </p:cNvSpPr>
          <p:nvPr/>
        </p:nvSpPr>
        <p:spPr bwMode="auto">
          <a:xfrm>
            <a:off x="1403350" y="183673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0.16</a:t>
            </a:r>
          </a:p>
        </p:txBody>
      </p:sp>
      <p:sp>
        <p:nvSpPr>
          <p:cNvPr id="204818" name="Text Box 42"/>
          <p:cNvSpPr txBox="1">
            <a:spLocks noChangeArrowheads="1"/>
          </p:cNvSpPr>
          <p:nvPr/>
        </p:nvSpPr>
        <p:spPr bwMode="auto">
          <a:xfrm>
            <a:off x="1403350" y="3436938"/>
            <a:ext cx="360363"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144000" bIns="0"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r" eaLnBrk="1" hangingPunct="1">
              <a:lnSpc>
                <a:spcPct val="90000"/>
              </a:lnSpc>
            </a:pPr>
            <a:r>
              <a:rPr lang="en-US" altLang="ja-JP" sz="1400" b="0" smtClean="0">
                <a:solidFill>
                  <a:srgbClr val="FFFFFF"/>
                </a:solidFill>
                <a:latin typeface="ＭＳ Ｐゴシック"/>
                <a:ea typeface="ＭＳ Ｐゴシック"/>
              </a:rPr>
              <a:t>0.08</a:t>
            </a:r>
          </a:p>
        </p:txBody>
      </p:sp>
      <p:sp>
        <p:nvSpPr>
          <p:cNvPr id="204819" name="Rectangle 44"/>
          <p:cNvSpPr>
            <a:spLocks noChangeArrowheads="1"/>
          </p:cNvSpPr>
          <p:nvPr/>
        </p:nvSpPr>
        <p:spPr bwMode="auto">
          <a:xfrm rot="5400000" flipV="1">
            <a:off x="-467518" y="2880519"/>
            <a:ext cx="35988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lstStyle/>
          <a:p>
            <a:pPr algn="ctr">
              <a:lnSpc>
                <a:spcPct val="90000"/>
              </a:lnSpc>
            </a:pPr>
            <a:r>
              <a:rPr kumimoji="0" lang="ja-JP" altLang="en-US" sz="1400" b="1" smtClean="0">
                <a:solidFill>
                  <a:srgbClr val="FFFFFF"/>
                </a:solidFill>
                <a:latin typeface="ＭＳ Ｐゴシック"/>
                <a:ea typeface="ＭＳ Ｐゴシック"/>
              </a:rPr>
              <a:t>死亡数</a:t>
            </a:r>
          </a:p>
        </p:txBody>
      </p:sp>
      <p:grpSp>
        <p:nvGrpSpPr>
          <p:cNvPr id="204820" name="Group 98"/>
          <p:cNvGrpSpPr>
            <a:grpSpLocks/>
          </p:cNvGrpSpPr>
          <p:nvPr/>
        </p:nvGrpSpPr>
        <p:grpSpPr bwMode="auto">
          <a:xfrm>
            <a:off x="1692275" y="1512888"/>
            <a:ext cx="71438" cy="3598862"/>
            <a:chOff x="1066" y="953"/>
            <a:chExt cx="45" cy="2267"/>
          </a:xfrm>
        </p:grpSpPr>
        <p:sp>
          <p:nvSpPr>
            <p:cNvPr id="204831" name="Line 47"/>
            <p:cNvSpPr>
              <a:spLocks noChangeShapeType="1"/>
            </p:cNvSpPr>
            <p:nvPr/>
          </p:nvSpPr>
          <p:spPr bwMode="auto">
            <a:xfrm>
              <a:off x="1066" y="953"/>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2" name="Line 48"/>
            <p:cNvSpPr>
              <a:spLocks noChangeShapeType="1"/>
            </p:cNvSpPr>
            <p:nvPr/>
          </p:nvSpPr>
          <p:spPr bwMode="auto">
            <a:xfrm>
              <a:off x="1066" y="1456"/>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3" name="Line 49"/>
            <p:cNvSpPr>
              <a:spLocks noChangeShapeType="1"/>
            </p:cNvSpPr>
            <p:nvPr/>
          </p:nvSpPr>
          <p:spPr bwMode="auto">
            <a:xfrm>
              <a:off x="1066" y="2464"/>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4" name="Line 50"/>
            <p:cNvSpPr>
              <a:spLocks noChangeShapeType="1"/>
            </p:cNvSpPr>
            <p:nvPr/>
          </p:nvSpPr>
          <p:spPr bwMode="auto">
            <a:xfrm>
              <a:off x="1066" y="3220"/>
              <a:ext cx="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5" name="Line 51"/>
            <p:cNvSpPr>
              <a:spLocks noChangeShapeType="1"/>
            </p:cNvSpPr>
            <p:nvPr/>
          </p:nvSpPr>
          <p:spPr bwMode="auto">
            <a:xfrm>
              <a:off x="1066" y="1960"/>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6" name="Line 52"/>
            <p:cNvSpPr>
              <a:spLocks noChangeShapeType="1"/>
            </p:cNvSpPr>
            <p:nvPr/>
          </p:nvSpPr>
          <p:spPr bwMode="auto">
            <a:xfrm>
              <a:off x="1066" y="2968"/>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7" name="Line 53"/>
            <p:cNvSpPr>
              <a:spLocks noChangeShapeType="1"/>
            </p:cNvSpPr>
            <p:nvPr/>
          </p:nvSpPr>
          <p:spPr bwMode="auto">
            <a:xfrm>
              <a:off x="1066" y="1708"/>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8" name="Line 54"/>
            <p:cNvSpPr>
              <a:spLocks noChangeShapeType="1"/>
            </p:cNvSpPr>
            <p:nvPr/>
          </p:nvSpPr>
          <p:spPr bwMode="auto">
            <a:xfrm>
              <a:off x="1066" y="2716"/>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39" name="Line 55"/>
            <p:cNvSpPr>
              <a:spLocks noChangeShapeType="1"/>
            </p:cNvSpPr>
            <p:nvPr/>
          </p:nvSpPr>
          <p:spPr bwMode="auto">
            <a:xfrm>
              <a:off x="1066" y="1204"/>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40" name="Line 56"/>
            <p:cNvSpPr>
              <a:spLocks noChangeShapeType="1"/>
            </p:cNvSpPr>
            <p:nvPr/>
          </p:nvSpPr>
          <p:spPr bwMode="auto">
            <a:xfrm>
              <a:off x="1066" y="2212"/>
              <a:ext cx="4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b="1" smtClean="0">
                <a:solidFill>
                  <a:srgbClr val="FFFFFF"/>
                </a:solidFill>
                <a:latin typeface="ＭＳ Ｐゴシック"/>
                <a:ea typeface="ＭＳ Ｐゴシック"/>
              </a:endParaRPr>
            </a:p>
          </p:txBody>
        </p:sp>
      </p:grpSp>
      <p:sp>
        <p:nvSpPr>
          <p:cNvPr id="204821" name="Freeform 58"/>
          <p:cNvSpPr>
            <a:spLocks/>
          </p:cNvSpPr>
          <p:nvPr/>
        </p:nvSpPr>
        <p:spPr bwMode="auto">
          <a:xfrm>
            <a:off x="1763713" y="1512888"/>
            <a:ext cx="6478587" cy="3598862"/>
          </a:xfrm>
          <a:custGeom>
            <a:avLst/>
            <a:gdLst>
              <a:gd name="T0" fmla="*/ 0 w 3893"/>
              <a:gd name="T1" fmla="*/ 0 h 2123"/>
              <a:gd name="T2" fmla="*/ 0 w 3893"/>
              <a:gd name="T3" fmla="*/ 2147483647 h 2123"/>
              <a:gd name="T4" fmla="*/ 2147483647 w 3893"/>
              <a:gd name="T5" fmla="*/ 2147483647 h 2123"/>
              <a:gd name="T6" fmla="*/ 0 60000 65536"/>
              <a:gd name="T7" fmla="*/ 0 60000 65536"/>
              <a:gd name="T8" fmla="*/ 0 60000 65536"/>
              <a:gd name="T9" fmla="*/ 0 w 3893"/>
              <a:gd name="T10" fmla="*/ 0 h 2123"/>
              <a:gd name="T11" fmla="*/ 3893 w 3893"/>
              <a:gd name="T12" fmla="*/ 2123 h 2123"/>
            </a:gdLst>
            <a:ahLst/>
            <a:cxnLst>
              <a:cxn ang="T6">
                <a:pos x="T0" y="T1"/>
              </a:cxn>
              <a:cxn ang="T7">
                <a:pos x="T2" y="T3"/>
              </a:cxn>
              <a:cxn ang="T8">
                <a:pos x="T4" y="T5"/>
              </a:cxn>
            </a:cxnLst>
            <a:rect l="T9" t="T10" r="T11" b="T12"/>
            <a:pathLst>
              <a:path w="3893" h="2123">
                <a:moveTo>
                  <a:pt x="0" y="0"/>
                </a:moveTo>
                <a:lnTo>
                  <a:pt x="0" y="2123"/>
                </a:lnTo>
                <a:lnTo>
                  <a:pt x="3893" y="2123"/>
                </a:ln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b="1" smtClean="0">
              <a:solidFill>
                <a:srgbClr val="FFFFFF"/>
              </a:solidFill>
              <a:latin typeface="ＭＳ Ｐゴシック"/>
              <a:ea typeface="ＭＳ Ｐゴシック"/>
            </a:endParaRPr>
          </a:p>
        </p:txBody>
      </p:sp>
      <p:sp>
        <p:nvSpPr>
          <p:cNvPr id="204822" name="AutoShape 99"/>
          <p:cNvSpPr>
            <a:spLocks noChangeArrowheads="1"/>
          </p:cNvSpPr>
          <p:nvPr/>
        </p:nvSpPr>
        <p:spPr bwMode="auto">
          <a:xfrm>
            <a:off x="2573338" y="1949450"/>
            <a:ext cx="539750" cy="1800225"/>
          </a:xfrm>
          <a:prstGeom prst="upArrow">
            <a:avLst>
              <a:gd name="adj1" fmla="val 0"/>
              <a:gd name="adj2" fmla="val 0"/>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ctr">
              <a:lnSpc>
                <a:spcPct val="90000"/>
              </a:lnSpc>
            </a:pPr>
            <a:endParaRPr lang="ja-JP" altLang="en-US" sz="1200" smtClean="0">
              <a:solidFill>
                <a:srgbClr val="FFFFFF"/>
              </a:solidFill>
              <a:latin typeface="ＭＳ Ｐゴシック"/>
              <a:ea typeface="ＭＳ Ｐゴシック"/>
            </a:endParaRPr>
          </a:p>
        </p:txBody>
      </p:sp>
      <p:sp>
        <p:nvSpPr>
          <p:cNvPr id="204823" name="Rectangle 100"/>
          <p:cNvSpPr>
            <a:spLocks noChangeArrowheads="1"/>
          </p:cNvSpPr>
          <p:nvPr/>
        </p:nvSpPr>
        <p:spPr bwMode="auto">
          <a:xfrm>
            <a:off x="2303463" y="3489325"/>
            <a:ext cx="1079500" cy="1622425"/>
          </a:xfrm>
          <a:prstGeom prst="rect">
            <a:avLst/>
          </a:prstGeom>
          <a:solidFill>
            <a:schemeClr val="accent1"/>
          </a:solidFill>
          <a:ln w="12700" algn="ctr">
            <a:solidFill>
              <a:schemeClr val="tx1"/>
            </a:solidFill>
            <a:miter lim="800000"/>
            <a:headEnd/>
            <a:tailEnd/>
          </a:ln>
        </p:spPr>
        <p:txBody>
          <a:bodyPr wrap="none" lIns="0" tIns="0" rIns="0" bIns="0" anchor="ctr"/>
          <a:lstStyle/>
          <a:p>
            <a:pPr algn="ctr">
              <a:lnSpc>
                <a:spcPct val="90000"/>
              </a:lnSpc>
            </a:pPr>
            <a:endParaRPr lang="ja-JP" altLang="en-US" sz="1200" smtClean="0">
              <a:solidFill>
                <a:srgbClr val="FFFFFF"/>
              </a:solidFill>
              <a:latin typeface="ＭＳ Ｐゴシック"/>
              <a:ea typeface="ＭＳ Ｐゴシック"/>
            </a:endParaRPr>
          </a:p>
        </p:txBody>
      </p:sp>
      <p:sp>
        <p:nvSpPr>
          <p:cNvPr id="204824" name="AutoShape 101"/>
          <p:cNvSpPr>
            <a:spLocks noChangeArrowheads="1"/>
          </p:cNvSpPr>
          <p:nvPr/>
        </p:nvSpPr>
        <p:spPr bwMode="auto">
          <a:xfrm>
            <a:off x="4732338" y="3867150"/>
            <a:ext cx="539750" cy="900113"/>
          </a:xfrm>
          <a:prstGeom prst="upArrow">
            <a:avLst>
              <a:gd name="adj1" fmla="val 0"/>
              <a:gd name="adj2" fmla="val 0"/>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ctr">
              <a:lnSpc>
                <a:spcPct val="90000"/>
              </a:lnSpc>
            </a:pPr>
            <a:endParaRPr lang="ja-JP" altLang="en-US" sz="1200" smtClean="0">
              <a:solidFill>
                <a:srgbClr val="FFFFFF"/>
              </a:solidFill>
              <a:latin typeface="ＭＳ Ｐゴシック"/>
              <a:ea typeface="ＭＳ Ｐゴシック"/>
            </a:endParaRPr>
          </a:p>
        </p:txBody>
      </p:sp>
      <p:sp>
        <p:nvSpPr>
          <p:cNvPr id="204825" name="Rectangle 102"/>
          <p:cNvSpPr>
            <a:spLocks noChangeArrowheads="1"/>
          </p:cNvSpPr>
          <p:nvPr/>
        </p:nvSpPr>
        <p:spPr bwMode="auto">
          <a:xfrm>
            <a:off x="4462463" y="4584700"/>
            <a:ext cx="1079500" cy="527050"/>
          </a:xfrm>
          <a:prstGeom prst="rect">
            <a:avLst/>
          </a:prstGeom>
          <a:solidFill>
            <a:schemeClr val="accent1"/>
          </a:solidFill>
          <a:ln w="12700" algn="ctr">
            <a:solidFill>
              <a:schemeClr val="tx1"/>
            </a:solidFill>
            <a:miter lim="800000"/>
            <a:headEnd/>
            <a:tailEnd/>
          </a:ln>
        </p:spPr>
        <p:txBody>
          <a:bodyPr wrap="none" lIns="0" tIns="0" rIns="0" bIns="0" anchor="ctr"/>
          <a:lstStyle/>
          <a:p>
            <a:pPr algn="ctr">
              <a:lnSpc>
                <a:spcPct val="90000"/>
              </a:lnSpc>
            </a:pPr>
            <a:endParaRPr lang="ja-JP" altLang="en-US" sz="1200" smtClean="0">
              <a:solidFill>
                <a:srgbClr val="FFFFFF"/>
              </a:solidFill>
              <a:latin typeface="ＭＳ Ｐゴシック"/>
              <a:ea typeface="ＭＳ Ｐゴシック"/>
            </a:endParaRPr>
          </a:p>
        </p:txBody>
      </p:sp>
      <p:sp>
        <p:nvSpPr>
          <p:cNvPr id="204826" name="AutoShape 103"/>
          <p:cNvSpPr>
            <a:spLocks noChangeArrowheads="1"/>
          </p:cNvSpPr>
          <p:nvPr/>
        </p:nvSpPr>
        <p:spPr bwMode="auto">
          <a:xfrm>
            <a:off x="6892925" y="4379913"/>
            <a:ext cx="539750" cy="539750"/>
          </a:xfrm>
          <a:prstGeom prst="upArrow">
            <a:avLst>
              <a:gd name="adj1" fmla="val 0"/>
              <a:gd name="adj2" fmla="val 0"/>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ctr">
              <a:lnSpc>
                <a:spcPct val="90000"/>
              </a:lnSpc>
            </a:pPr>
            <a:endParaRPr lang="ja-JP" altLang="en-US" sz="1200" smtClean="0">
              <a:solidFill>
                <a:srgbClr val="FFFFFF"/>
              </a:solidFill>
              <a:latin typeface="ＭＳ Ｐゴシック"/>
              <a:ea typeface="ＭＳ Ｐゴシック"/>
            </a:endParaRPr>
          </a:p>
        </p:txBody>
      </p:sp>
      <p:sp>
        <p:nvSpPr>
          <p:cNvPr id="204827" name="Rectangle 104"/>
          <p:cNvSpPr>
            <a:spLocks noChangeArrowheads="1"/>
          </p:cNvSpPr>
          <p:nvPr/>
        </p:nvSpPr>
        <p:spPr bwMode="auto">
          <a:xfrm>
            <a:off x="6623050" y="4735513"/>
            <a:ext cx="1079500" cy="376237"/>
          </a:xfrm>
          <a:prstGeom prst="rect">
            <a:avLst/>
          </a:prstGeom>
          <a:solidFill>
            <a:schemeClr val="accent1"/>
          </a:solidFill>
          <a:ln w="12700" algn="ctr">
            <a:solidFill>
              <a:schemeClr val="tx1"/>
            </a:solidFill>
            <a:miter lim="800000"/>
            <a:headEnd/>
            <a:tailEnd/>
          </a:ln>
        </p:spPr>
        <p:txBody>
          <a:bodyPr wrap="none" lIns="0" tIns="0" rIns="0" bIns="0" anchor="ctr"/>
          <a:lstStyle/>
          <a:p>
            <a:pPr algn="ctr">
              <a:lnSpc>
                <a:spcPct val="90000"/>
              </a:lnSpc>
            </a:pPr>
            <a:endParaRPr lang="ja-JP" altLang="en-US" sz="1200" smtClean="0">
              <a:solidFill>
                <a:srgbClr val="FFFFFF"/>
              </a:solidFill>
              <a:latin typeface="ＭＳ Ｐゴシック"/>
              <a:ea typeface="ＭＳ Ｐゴシック"/>
            </a:endParaRPr>
          </a:p>
        </p:txBody>
      </p:sp>
      <p:sp>
        <p:nvSpPr>
          <p:cNvPr id="204828" name="Rectangle 105"/>
          <p:cNvSpPr>
            <a:spLocks noGrp="1" noChangeArrowheads="1"/>
          </p:cNvSpPr>
          <p:nvPr>
            <p:ph type="title"/>
          </p:nvPr>
        </p:nvSpPr>
        <p:spPr/>
        <p:txBody>
          <a:bodyPr/>
          <a:lstStyle/>
          <a:p>
            <a:pPr eaLnBrk="1" hangingPunct="1"/>
            <a:r>
              <a:rPr lang="ja-JP" altLang="en-US" sz="2800" smtClean="0">
                <a:effectLst/>
                <a:latin typeface="+mn-ea"/>
                <a:ea typeface="+mn-ea"/>
              </a:rPr>
              <a:t>最低血糖値と死亡</a:t>
            </a:r>
          </a:p>
        </p:txBody>
      </p:sp>
      <p:sp>
        <p:nvSpPr>
          <p:cNvPr id="3" name="テキスト ボックス 2"/>
          <p:cNvSpPr txBox="1"/>
          <p:nvPr/>
        </p:nvSpPr>
        <p:spPr>
          <a:xfrm>
            <a:off x="5362575" y="1438275"/>
            <a:ext cx="3304110" cy="369332"/>
          </a:xfrm>
          <a:prstGeom prst="rect">
            <a:avLst/>
          </a:prstGeom>
          <a:noFill/>
        </p:spPr>
        <p:txBody>
          <a:bodyPr wrap="none" rtlCol="0">
            <a:spAutoFit/>
          </a:bodyPr>
          <a:lstStyle/>
          <a:p>
            <a:r>
              <a:rPr kumimoji="1" lang="ja-JP" altLang="en-US" dirty="0" smtClean="0"/>
              <a:t>ＳＳＩをおこなっていた頃のデータ</a:t>
            </a:r>
            <a:endParaRPr kumimoji="1" lang="ja-JP" altLang="en-US" dirty="0"/>
          </a:p>
        </p:txBody>
      </p:sp>
    </p:spTree>
    <p:extLst>
      <p:ext uri="{BB962C8B-B14F-4D97-AF65-F5344CB8AC3E}">
        <p14:creationId xmlns:p14="http://schemas.microsoft.com/office/powerpoint/2010/main" val="2091407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30_c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3" descr="31_c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575" y="0"/>
            <a:ext cx="2319338"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4" descr="32_c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775" y="0"/>
            <a:ext cx="22606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Text Box 6"/>
          <p:cNvSpPr txBox="1">
            <a:spLocks noChangeArrowheads="1"/>
          </p:cNvSpPr>
          <p:nvPr/>
        </p:nvSpPr>
        <p:spPr bwMode="auto">
          <a:xfrm>
            <a:off x="0" y="4087813"/>
            <a:ext cx="953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1pPr>
            <a:lvl2pPr marL="742950" indent="-28575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2pPr>
            <a:lvl3pPr marL="1143000" indent="-22860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3pPr>
            <a:lvl4pPr marL="1600200" indent="-22860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4pPr>
            <a:lvl5pPr marL="2057400" indent="-22860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9pPr>
          </a:lstStyle>
          <a:p>
            <a:pPr eaLnBrk="1" hangingPunct="1"/>
            <a:r>
              <a:rPr lang="en-US" altLang="ja-JP" sz="1400" smtClean="0">
                <a:solidFill>
                  <a:srgbClr val="000000"/>
                </a:solidFill>
                <a:latin typeface="ＭＳ Ｐゴシック"/>
                <a:ea typeface="ＭＳ Ｐゴシック"/>
              </a:rPr>
              <a:t>	30</a:t>
            </a:r>
            <a:r>
              <a:rPr lang="ja-JP" altLang="en-US" sz="1400" smtClean="0">
                <a:solidFill>
                  <a:srgbClr val="000000"/>
                </a:solidFill>
                <a:latin typeface="ＭＳ Ｐゴシック"/>
                <a:ea typeface="ＭＳ Ｐゴシック"/>
              </a:rPr>
              <a:t>版　</a:t>
            </a:r>
            <a:r>
              <a:rPr lang="en-US" altLang="ja-JP" sz="1400" smtClean="0">
                <a:solidFill>
                  <a:srgbClr val="000000"/>
                </a:solidFill>
                <a:latin typeface="ＭＳ Ｐゴシック"/>
                <a:ea typeface="ＭＳ Ｐゴシック"/>
              </a:rPr>
              <a:t>2001</a:t>
            </a:r>
            <a:r>
              <a:rPr lang="ja-JP" altLang="en-US" sz="1400" smtClean="0">
                <a:solidFill>
                  <a:srgbClr val="000000"/>
                </a:solidFill>
                <a:latin typeface="ＭＳ Ｐゴシック"/>
                <a:ea typeface="ＭＳ Ｐゴシック"/>
              </a:rPr>
              <a:t>年	</a:t>
            </a:r>
            <a:r>
              <a:rPr lang="en-US" altLang="ja-JP" sz="1400" smtClean="0">
                <a:solidFill>
                  <a:srgbClr val="000000"/>
                </a:solidFill>
                <a:latin typeface="ＭＳ Ｐゴシック"/>
                <a:ea typeface="ＭＳ Ｐゴシック"/>
              </a:rPr>
              <a:t>31</a:t>
            </a:r>
            <a:r>
              <a:rPr lang="ja-JP" altLang="en-US" sz="1400" smtClean="0">
                <a:solidFill>
                  <a:srgbClr val="000000"/>
                </a:solidFill>
                <a:latin typeface="ＭＳ Ｐゴシック"/>
                <a:ea typeface="ＭＳ Ｐゴシック"/>
              </a:rPr>
              <a:t>版　</a:t>
            </a:r>
            <a:r>
              <a:rPr lang="en-US" altLang="ja-JP" sz="1400" smtClean="0">
                <a:solidFill>
                  <a:srgbClr val="000000"/>
                </a:solidFill>
                <a:latin typeface="ＭＳ Ｐゴシック"/>
                <a:ea typeface="ＭＳ Ｐゴシック"/>
              </a:rPr>
              <a:t>2004</a:t>
            </a:r>
            <a:r>
              <a:rPr lang="ja-JP" altLang="en-US" sz="1400" smtClean="0">
                <a:solidFill>
                  <a:srgbClr val="000000"/>
                </a:solidFill>
                <a:latin typeface="ＭＳ Ｐゴシック"/>
                <a:ea typeface="ＭＳ Ｐゴシック"/>
              </a:rPr>
              <a:t>年	</a:t>
            </a:r>
            <a:r>
              <a:rPr lang="en-US" altLang="ja-JP" sz="1400" smtClean="0">
                <a:solidFill>
                  <a:srgbClr val="000000"/>
                </a:solidFill>
                <a:latin typeface="ＭＳ Ｐゴシック"/>
                <a:ea typeface="ＭＳ Ｐゴシック"/>
              </a:rPr>
              <a:t>32</a:t>
            </a:r>
            <a:r>
              <a:rPr lang="ja-JP" altLang="en-US" sz="1400" smtClean="0">
                <a:solidFill>
                  <a:srgbClr val="000000"/>
                </a:solidFill>
                <a:latin typeface="ＭＳ Ｐゴシック"/>
                <a:ea typeface="ＭＳ Ｐゴシック"/>
              </a:rPr>
              <a:t>版　</a:t>
            </a:r>
            <a:r>
              <a:rPr lang="en-US" altLang="ja-JP" sz="1400" smtClean="0">
                <a:solidFill>
                  <a:srgbClr val="000000"/>
                </a:solidFill>
                <a:latin typeface="ＭＳ Ｐゴシック"/>
                <a:ea typeface="ＭＳ Ｐゴシック"/>
              </a:rPr>
              <a:t>2007</a:t>
            </a:r>
            <a:r>
              <a:rPr lang="ja-JP" altLang="en-US" sz="1400" smtClean="0">
                <a:solidFill>
                  <a:srgbClr val="000000"/>
                </a:solidFill>
                <a:latin typeface="ＭＳ Ｐゴシック"/>
                <a:ea typeface="ＭＳ Ｐゴシック"/>
              </a:rPr>
              <a:t>年　</a:t>
            </a:r>
          </a:p>
        </p:txBody>
      </p:sp>
      <p:pic>
        <p:nvPicPr>
          <p:cNvPr id="205830" name="図 5" descr="WM33r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3151188"/>
            <a:ext cx="2428875"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6"/>
          <p:cNvSpPr txBox="1">
            <a:spLocks noChangeArrowheads="1"/>
          </p:cNvSpPr>
          <p:nvPr/>
        </p:nvSpPr>
        <p:spPr bwMode="auto">
          <a:xfrm>
            <a:off x="0" y="6521450"/>
            <a:ext cx="953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1pPr>
            <a:lvl2pPr marL="742950" indent="-28575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2pPr>
            <a:lvl3pPr marL="1143000" indent="-22860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3pPr>
            <a:lvl4pPr marL="1600200" indent="-22860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4pPr>
            <a:lvl5pPr marL="2057400" indent="-228600" eaLnBrk="0" hangingPunct="0">
              <a:tabLst>
                <a:tab pos="271463" algn="l"/>
                <a:tab pos="2865438" algn="l"/>
                <a:tab pos="5199063" algn="l"/>
              </a:tabLst>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tabLst>
                <a:tab pos="271463" algn="l"/>
                <a:tab pos="2865438" algn="l"/>
                <a:tab pos="5199063" algn="l"/>
              </a:tabLst>
              <a:defRPr kumimoji="1" sz="1600" b="1">
                <a:solidFill>
                  <a:schemeClr val="tx1"/>
                </a:solidFill>
                <a:latin typeface="Arial" pitchFamily="34" charset="0"/>
                <a:ea typeface="ＭＳ Ｐゴシック" pitchFamily="50" charset="-128"/>
              </a:defRPr>
            </a:lvl9pPr>
          </a:lstStyle>
          <a:p>
            <a:pPr eaLnBrk="1" hangingPunct="1"/>
            <a:r>
              <a:rPr lang="en-US" altLang="ja-JP" sz="1400" smtClean="0">
                <a:solidFill>
                  <a:srgbClr val="000000"/>
                </a:solidFill>
                <a:latin typeface="ＭＳ Ｐゴシック"/>
                <a:ea typeface="ＭＳ Ｐゴシック"/>
              </a:rPr>
              <a:t>		</a:t>
            </a:r>
            <a:r>
              <a:rPr lang="ja-JP" altLang="en-US" sz="1400" smtClean="0">
                <a:solidFill>
                  <a:srgbClr val="000000"/>
                </a:solidFill>
                <a:latin typeface="ＭＳ Ｐゴシック"/>
                <a:ea typeface="ＭＳ Ｐゴシック"/>
              </a:rPr>
              <a:t>	</a:t>
            </a:r>
            <a:r>
              <a:rPr lang="en-US" altLang="ja-JP" sz="1400" smtClean="0">
                <a:solidFill>
                  <a:srgbClr val="000000"/>
                </a:solidFill>
                <a:latin typeface="ＭＳ Ｐゴシック"/>
                <a:ea typeface="ＭＳ Ｐゴシック"/>
              </a:rPr>
              <a:t>33</a:t>
            </a:r>
            <a:r>
              <a:rPr lang="ja-JP" altLang="en-US" sz="1400" smtClean="0">
                <a:solidFill>
                  <a:srgbClr val="000000"/>
                </a:solidFill>
                <a:latin typeface="ＭＳ Ｐゴシック"/>
                <a:ea typeface="ＭＳ Ｐゴシック"/>
              </a:rPr>
              <a:t>版　</a:t>
            </a:r>
            <a:r>
              <a:rPr lang="en-US" altLang="ja-JP" sz="1400" smtClean="0">
                <a:solidFill>
                  <a:srgbClr val="000000"/>
                </a:solidFill>
                <a:latin typeface="ＭＳ Ｐゴシック"/>
                <a:ea typeface="ＭＳ Ｐゴシック"/>
              </a:rPr>
              <a:t>2010</a:t>
            </a:r>
            <a:r>
              <a:rPr lang="ja-JP" altLang="en-US" sz="1400" smtClean="0">
                <a:solidFill>
                  <a:srgbClr val="000000"/>
                </a:solidFill>
                <a:latin typeface="ＭＳ Ｐゴシック"/>
                <a:ea typeface="ＭＳ Ｐゴシック"/>
              </a:rPr>
              <a:t>年　</a:t>
            </a:r>
          </a:p>
        </p:txBody>
      </p:sp>
      <p:sp>
        <p:nvSpPr>
          <p:cNvPr id="205832" name="テキスト ボックス 7"/>
          <p:cNvSpPr txBox="1">
            <a:spLocks noChangeArrowheads="1"/>
          </p:cNvSpPr>
          <p:nvPr/>
        </p:nvSpPr>
        <p:spPr bwMode="auto">
          <a:xfrm flipH="1">
            <a:off x="573088" y="5035550"/>
            <a:ext cx="520065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mtClean="0">
                <a:solidFill>
                  <a:srgbClr val="000000"/>
                </a:solidFill>
                <a:latin typeface="ＭＳ Ｐゴシック"/>
                <a:ea typeface="ＭＳ Ｐゴシック"/>
              </a:rPr>
              <a:t>1943</a:t>
            </a:r>
            <a:r>
              <a:rPr lang="ja-JP" altLang="en-US" smtClean="0">
                <a:solidFill>
                  <a:srgbClr val="000000"/>
                </a:solidFill>
                <a:latin typeface="ＭＳ Ｐゴシック"/>
                <a:ea typeface="ＭＳ Ｐゴシック"/>
              </a:rPr>
              <a:t>年以来</a:t>
            </a:r>
            <a:r>
              <a:rPr lang="en-US" altLang="ja-JP" smtClean="0">
                <a:solidFill>
                  <a:srgbClr val="000000"/>
                </a:solidFill>
                <a:latin typeface="ＭＳ Ｐゴシック"/>
                <a:ea typeface="ＭＳ Ｐゴシック"/>
              </a:rPr>
              <a:t>65</a:t>
            </a:r>
            <a:r>
              <a:rPr lang="ja-JP" altLang="en-US" smtClean="0">
                <a:solidFill>
                  <a:srgbClr val="000000"/>
                </a:solidFill>
                <a:latin typeface="ＭＳ Ｐゴシック"/>
                <a:ea typeface="ＭＳ Ｐゴシック"/>
              </a:rPr>
              <a:t>年間医学書の世界でのベストセラー。医学生，研修医（レジデント）のバイブル！</a:t>
            </a:r>
            <a:endParaRPr lang="en-US" altLang="ja-JP" smtClean="0">
              <a:solidFill>
                <a:srgbClr val="000000"/>
              </a:solidFill>
              <a:latin typeface="ＭＳ Ｐゴシック"/>
              <a:ea typeface="ＭＳ Ｐゴシック"/>
            </a:endParaRPr>
          </a:p>
          <a:p>
            <a:pPr eaLnBrk="1" hangingPunct="1"/>
            <a:r>
              <a:rPr lang="ja-JP" altLang="en-US" smtClean="0">
                <a:solidFill>
                  <a:srgbClr val="000000"/>
                </a:solidFill>
                <a:latin typeface="ＭＳ Ｐゴシック"/>
                <a:ea typeface="ＭＳ Ｐゴシック"/>
              </a:rPr>
              <a:t>発売以来</a:t>
            </a:r>
            <a:r>
              <a:rPr lang="en-US" altLang="ja-JP" smtClean="0">
                <a:solidFill>
                  <a:srgbClr val="000000"/>
                </a:solidFill>
                <a:latin typeface="ＭＳ Ｐゴシック"/>
                <a:ea typeface="ＭＳ Ｐゴシック"/>
              </a:rPr>
              <a:t>200</a:t>
            </a:r>
            <a:r>
              <a:rPr lang="ja-JP" altLang="en-US" smtClean="0">
                <a:solidFill>
                  <a:srgbClr val="000000"/>
                </a:solidFill>
                <a:latin typeface="ＭＳ Ｐゴシック"/>
                <a:ea typeface="ＭＳ Ｐゴシック"/>
              </a:rPr>
              <a:t>万部以上売れている。</a:t>
            </a:r>
            <a:endParaRPr lang="en-US" altLang="ja-JP" smtClean="0">
              <a:solidFill>
                <a:srgbClr val="000000"/>
              </a:solidFill>
              <a:latin typeface="ＭＳ Ｐゴシック"/>
              <a:ea typeface="ＭＳ Ｐゴシック"/>
            </a:endParaRPr>
          </a:p>
        </p:txBody>
      </p:sp>
    </p:spTree>
    <p:extLst>
      <p:ext uri="{BB962C8B-B14F-4D97-AF65-F5344CB8AC3E}">
        <p14:creationId xmlns:p14="http://schemas.microsoft.com/office/powerpoint/2010/main" val="2726670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30_P3T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077913"/>
            <a:ext cx="4135438"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Text Box 3"/>
          <p:cNvSpPr txBox="1">
            <a:spLocks noChangeArrowheads="1"/>
          </p:cNvSpPr>
          <p:nvPr/>
        </p:nvSpPr>
        <p:spPr bwMode="auto">
          <a:xfrm>
            <a:off x="341313" y="180975"/>
            <a:ext cx="4567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400" smtClean="0">
                <a:solidFill>
                  <a:srgbClr val="000000"/>
                </a:solidFill>
              </a:rPr>
              <a:t>30</a:t>
            </a:r>
            <a:r>
              <a:rPr lang="ja-JP" altLang="en-US" sz="2400" smtClean="0">
                <a:solidFill>
                  <a:srgbClr val="000000"/>
                </a:solidFill>
              </a:rPr>
              <a:t>版　</a:t>
            </a:r>
            <a:r>
              <a:rPr lang="en-US" altLang="ja-JP" sz="2400" smtClean="0">
                <a:solidFill>
                  <a:srgbClr val="000000"/>
                </a:solidFill>
              </a:rPr>
              <a:t>2001</a:t>
            </a:r>
            <a:r>
              <a:rPr lang="ja-JP" altLang="en-US" sz="2400" smtClean="0">
                <a:solidFill>
                  <a:srgbClr val="000000"/>
                </a:solidFill>
              </a:rPr>
              <a:t>年　→　</a:t>
            </a:r>
            <a:r>
              <a:rPr lang="en-US" altLang="ja-JP" sz="2400" smtClean="0">
                <a:solidFill>
                  <a:srgbClr val="000000"/>
                </a:solidFill>
              </a:rPr>
              <a:t>31</a:t>
            </a:r>
            <a:r>
              <a:rPr lang="ja-JP" altLang="en-US" sz="2400" smtClean="0">
                <a:solidFill>
                  <a:srgbClr val="000000"/>
                </a:solidFill>
              </a:rPr>
              <a:t>版　</a:t>
            </a:r>
            <a:r>
              <a:rPr lang="en-US" altLang="ja-JP" sz="2400" smtClean="0">
                <a:solidFill>
                  <a:srgbClr val="000000"/>
                </a:solidFill>
              </a:rPr>
              <a:t>2004</a:t>
            </a:r>
            <a:r>
              <a:rPr lang="ja-JP" altLang="en-US" sz="2400" smtClean="0">
                <a:solidFill>
                  <a:srgbClr val="000000"/>
                </a:solidFill>
              </a:rPr>
              <a:t>年</a:t>
            </a:r>
          </a:p>
        </p:txBody>
      </p:sp>
      <p:sp>
        <p:nvSpPr>
          <p:cNvPr id="206852" name="Text Box 4"/>
          <p:cNvSpPr txBox="1">
            <a:spLocks noChangeArrowheads="1"/>
          </p:cNvSpPr>
          <p:nvPr/>
        </p:nvSpPr>
        <p:spPr bwMode="auto">
          <a:xfrm>
            <a:off x="4714875" y="757238"/>
            <a:ext cx="3960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mtClean="0">
                <a:solidFill>
                  <a:srgbClr val="000000"/>
                </a:solidFill>
              </a:rPr>
              <a:t>スライディングスケールの表がなくなりました</a:t>
            </a:r>
          </a:p>
        </p:txBody>
      </p:sp>
      <p:sp>
        <p:nvSpPr>
          <p:cNvPr id="206853" name="Text Box 11"/>
          <p:cNvSpPr txBox="1">
            <a:spLocks noChangeArrowheads="1"/>
          </p:cNvSpPr>
          <p:nvPr/>
        </p:nvSpPr>
        <p:spPr bwMode="auto">
          <a:xfrm>
            <a:off x="7277100" y="-57150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endParaRPr lang="ja-JP" altLang="ja-JP" smtClean="0">
              <a:solidFill>
                <a:srgbClr val="000000"/>
              </a:solidFill>
            </a:endParaRPr>
          </a:p>
        </p:txBody>
      </p:sp>
      <p:sp>
        <p:nvSpPr>
          <p:cNvPr id="206854" name="Line 12"/>
          <p:cNvSpPr>
            <a:spLocks noChangeShapeType="1"/>
          </p:cNvSpPr>
          <p:nvPr/>
        </p:nvSpPr>
        <p:spPr bwMode="auto">
          <a:xfrm>
            <a:off x="4899025" y="3330575"/>
            <a:ext cx="56515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00" b="1" smtClean="0">
              <a:solidFill>
                <a:srgbClr val="000000"/>
              </a:solidFill>
            </a:endParaRPr>
          </a:p>
        </p:txBody>
      </p:sp>
      <p:sp>
        <p:nvSpPr>
          <p:cNvPr id="206855" name="Rectangle 13"/>
          <p:cNvSpPr>
            <a:spLocks noChangeArrowheads="1"/>
          </p:cNvSpPr>
          <p:nvPr/>
        </p:nvSpPr>
        <p:spPr bwMode="auto">
          <a:xfrm>
            <a:off x="6073775" y="2319338"/>
            <a:ext cx="1992313" cy="2252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b="1" smtClean="0">
              <a:solidFill>
                <a:srgbClr val="000000"/>
              </a:solidFill>
            </a:endParaRPr>
          </a:p>
        </p:txBody>
      </p:sp>
    </p:spTree>
    <p:extLst>
      <p:ext uri="{BB962C8B-B14F-4D97-AF65-F5344CB8AC3E}">
        <p14:creationId xmlns:p14="http://schemas.microsoft.com/office/powerpoint/2010/main" val="2911071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コンテンツ プレースホルダ 2"/>
          <p:cNvSpPr>
            <a:spLocks noGrp="1"/>
          </p:cNvSpPr>
          <p:nvPr>
            <p:ph idx="1"/>
          </p:nvPr>
        </p:nvSpPr>
        <p:spPr>
          <a:xfrm>
            <a:off x="1414463" y="995363"/>
            <a:ext cx="7483475" cy="5467350"/>
          </a:xfrm>
        </p:spPr>
        <p:txBody>
          <a:bodyPr/>
          <a:lstStyle/>
          <a:p>
            <a:pPr>
              <a:buFontTx/>
              <a:buNone/>
            </a:pPr>
            <a:r>
              <a:rPr lang="en-US" altLang="ja-JP" sz="2400" b="1" smtClean="0">
                <a:ea typeface="ＭＳ Ｐゴシック" pitchFamily="50" charset="-128"/>
              </a:rPr>
              <a:t>VIII. DIABETES CARE IN</a:t>
            </a:r>
          </a:p>
          <a:p>
            <a:pPr>
              <a:buFontTx/>
              <a:buNone/>
            </a:pPr>
            <a:r>
              <a:rPr lang="en-US" altLang="ja-JP" sz="2400" b="1" smtClean="0">
                <a:ea typeface="ＭＳ Ｐゴシック" pitchFamily="50" charset="-128"/>
              </a:rPr>
              <a:t>SPECIFIC SETTINGS</a:t>
            </a:r>
          </a:p>
          <a:p>
            <a:pPr>
              <a:buFontTx/>
              <a:buNone/>
            </a:pPr>
            <a:r>
              <a:rPr lang="en-US" altLang="ja-JP" sz="2400" smtClean="0">
                <a:ea typeface="ＭＳ Ｐゴシック" pitchFamily="50" charset="-128"/>
              </a:rPr>
              <a:t>A. Diabetes care in the hospital Recommendations</a:t>
            </a:r>
          </a:p>
          <a:p>
            <a:pPr>
              <a:buFontTx/>
              <a:buNone/>
            </a:pPr>
            <a:r>
              <a:rPr lang="en-US" altLang="ja-JP" sz="2400" smtClean="0">
                <a:ea typeface="ＭＳ Ｐゴシック" pitchFamily="50" charset="-128"/>
              </a:rPr>
              <a:t>● Scheduled </a:t>
            </a:r>
            <a:r>
              <a:rPr lang="en-US" altLang="ja-JP" sz="2400" u="sng" smtClean="0">
                <a:ea typeface="ＭＳ Ｐゴシック" pitchFamily="50" charset="-128"/>
              </a:rPr>
              <a:t>prandial insulin doses </a:t>
            </a:r>
            <a:r>
              <a:rPr lang="en-US" altLang="ja-JP" sz="2400" smtClean="0">
                <a:ea typeface="ＭＳ Ｐゴシック" pitchFamily="50" charset="-128"/>
              </a:rPr>
              <a:t>should be appropriately </a:t>
            </a:r>
            <a:r>
              <a:rPr lang="en-US" altLang="ja-JP" sz="2400" u="sng" smtClean="0">
                <a:solidFill>
                  <a:srgbClr val="FFFF00"/>
                </a:solidFill>
                <a:ea typeface="ＭＳ Ｐゴシック" pitchFamily="50" charset="-128"/>
              </a:rPr>
              <a:t>timed in relation to meals</a:t>
            </a:r>
            <a:r>
              <a:rPr lang="en-US" altLang="ja-JP" sz="2400" smtClean="0">
                <a:ea typeface="ＭＳ Ｐゴシック" pitchFamily="50" charset="-128"/>
              </a:rPr>
              <a:t> and should be </a:t>
            </a:r>
            <a:r>
              <a:rPr lang="en-US" altLang="ja-JP" sz="2400" u="sng" smtClean="0">
                <a:solidFill>
                  <a:schemeClr val="tx2"/>
                </a:solidFill>
                <a:ea typeface="ＭＳ Ｐゴシック" pitchFamily="50" charset="-128"/>
              </a:rPr>
              <a:t>adjusted according to </a:t>
            </a:r>
            <a:r>
              <a:rPr lang="en-US" altLang="ja-JP" sz="2400" b="1" u="sng" smtClean="0">
                <a:solidFill>
                  <a:schemeClr val="tx2"/>
                </a:solidFill>
                <a:ea typeface="ＭＳ Ｐゴシック" pitchFamily="50" charset="-128"/>
              </a:rPr>
              <a:t>point-of-care</a:t>
            </a:r>
            <a:r>
              <a:rPr lang="en-US" altLang="ja-JP" sz="2400" u="sng" smtClean="0">
                <a:solidFill>
                  <a:schemeClr val="tx2"/>
                </a:solidFill>
                <a:ea typeface="ＭＳ Ｐゴシック" pitchFamily="50" charset="-128"/>
              </a:rPr>
              <a:t> glucose levels</a:t>
            </a:r>
            <a:r>
              <a:rPr lang="en-US" altLang="ja-JP" sz="2400" u="sng" smtClean="0">
                <a:ea typeface="ＭＳ Ｐゴシック" pitchFamily="50" charset="-128"/>
              </a:rPr>
              <a:t>. The traditional </a:t>
            </a:r>
            <a:r>
              <a:rPr lang="en-US" altLang="ja-JP" sz="2400" b="1" u="sng" smtClean="0">
                <a:solidFill>
                  <a:srgbClr val="FF0000"/>
                </a:solidFill>
                <a:ea typeface="ＭＳ Ｐゴシック" pitchFamily="50" charset="-128"/>
              </a:rPr>
              <a:t>sliding-scale insulin regimens are ineffective </a:t>
            </a:r>
            <a:r>
              <a:rPr lang="en-US" altLang="ja-JP" sz="2400" u="sng" smtClean="0">
                <a:ea typeface="ＭＳ Ｐゴシック" pitchFamily="50" charset="-128"/>
              </a:rPr>
              <a:t>as monotherapy and are generally </a:t>
            </a:r>
            <a:r>
              <a:rPr lang="en-US" altLang="ja-JP" sz="2400" u="sng" smtClean="0">
                <a:solidFill>
                  <a:srgbClr val="FF0000"/>
                </a:solidFill>
                <a:ea typeface="ＭＳ Ｐゴシック" pitchFamily="50" charset="-128"/>
              </a:rPr>
              <a:t>not recommended</a:t>
            </a:r>
            <a:r>
              <a:rPr lang="en-US" altLang="ja-JP" sz="2400" smtClean="0">
                <a:ea typeface="ＭＳ Ｐゴシック" pitchFamily="50" charset="-128"/>
              </a:rPr>
              <a:t>. (C) </a:t>
            </a:r>
            <a:br>
              <a:rPr lang="en-US" altLang="ja-JP" sz="2400" smtClean="0">
                <a:ea typeface="ＭＳ Ｐゴシック" pitchFamily="50" charset="-128"/>
              </a:rPr>
            </a:br>
            <a:endParaRPr lang="en-US" altLang="ja-JP" sz="2400" smtClean="0">
              <a:ea typeface="ＭＳ Ｐゴシック" pitchFamily="50" charset="-128"/>
            </a:endParaRPr>
          </a:p>
          <a:p>
            <a:pPr>
              <a:buFontTx/>
              <a:buNone/>
            </a:pPr>
            <a:r>
              <a:rPr lang="en-US" altLang="ja-JP" sz="2400" smtClean="0">
                <a:ea typeface="ＭＳ Ｐゴシック" pitchFamily="50" charset="-128"/>
              </a:rPr>
              <a:t>● Using </a:t>
            </a:r>
            <a:r>
              <a:rPr lang="en-US" altLang="ja-JP" sz="2400" b="1" u="sng" smtClean="0">
                <a:ea typeface="ＭＳ Ｐゴシック" pitchFamily="50" charset="-128"/>
              </a:rPr>
              <a:t>correction dose </a:t>
            </a:r>
            <a:r>
              <a:rPr lang="en-US" altLang="ja-JP" sz="2400" smtClean="0">
                <a:ea typeface="ＭＳ Ｐゴシック" pitchFamily="50" charset="-128"/>
              </a:rPr>
              <a:t>or "supplemental" insulin to correct premeal hyperglycemia in addition to scheduled prandial and basal insulin is recommended. (E) </a:t>
            </a:r>
            <a:br>
              <a:rPr lang="en-US" altLang="ja-JP" sz="2400" smtClean="0">
                <a:ea typeface="ＭＳ Ｐゴシック" pitchFamily="50" charset="-128"/>
              </a:rPr>
            </a:br>
            <a:endParaRPr lang="en-US" altLang="ja-JP" sz="2400" smtClean="0">
              <a:ea typeface="ＭＳ Ｐゴシック" pitchFamily="50" charset="-128"/>
            </a:endParaRPr>
          </a:p>
        </p:txBody>
      </p:sp>
      <p:pic>
        <p:nvPicPr>
          <p:cNvPr id="179203" name="Picture 2" descr="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90500"/>
            <a:ext cx="11144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正方形/長方形 4"/>
          <p:cNvSpPr>
            <a:spLocks noChangeArrowheads="1"/>
          </p:cNvSpPr>
          <p:nvPr/>
        </p:nvSpPr>
        <p:spPr bwMode="auto">
          <a:xfrm>
            <a:off x="1771650" y="6519863"/>
            <a:ext cx="7200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b="1" smtClean="0">
                <a:solidFill>
                  <a:srgbClr val="FFFFFF"/>
                </a:solidFill>
              </a:rPr>
              <a:t>DIABETES CARE, VOLUME 32, SUPPLEMENT 1, JANUARY 2009 S13</a:t>
            </a:r>
            <a:endParaRPr lang="ja-JP" altLang="en-US" sz="1600" b="1" smtClean="0">
              <a:solidFill>
                <a:srgbClr val="FFFFFF"/>
              </a:solidFill>
            </a:endParaRPr>
          </a:p>
        </p:txBody>
      </p:sp>
      <p:sp>
        <p:nvSpPr>
          <p:cNvPr id="6" name="禁止 5"/>
          <p:cNvSpPr/>
          <p:nvPr/>
        </p:nvSpPr>
        <p:spPr bwMode="auto">
          <a:xfrm>
            <a:off x="173054" y="3352825"/>
            <a:ext cx="1555750" cy="1528763"/>
          </a:xfrm>
          <a:prstGeom prst="noSmoking">
            <a:avLst/>
          </a:prstGeom>
          <a:solidFill>
            <a:srgbClr val="FF0000"/>
          </a:solidFill>
          <a:ln w="9525" cap="flat" cmpd="sng" algn="ctr">
            <a:solidFill>
              <a:srgbClr val="FF0000"/>
            </a:solidFill>
            <a:prstDash val="solid"/>
            <a:round/>
            <a:headEnd type="none" w="med" len="med"/>
            <a:tailEnd type="none" w="med" len="med"/>
          </a:ln>
          <a:effectLst/>
        </p:spPr>
        <p:txBody>
          <a:bodyPr/>
          <a:lstStyle/>
          <a:p>
            <a:pPr algn="ctr" eaLnBrk="0" hangingPunct="0">
              <a:defRPr/>
            </a:pPr>
            <a:endParaRPr lang="ja-JP" altLang="en-US" sz="2800" b="1">
              <a:solidFill>
                <a:srgbClr val="FFFFFF"/>
              </a:solidFill>
              <a:latin typeface="Times New Roman" pitchFamily="18" charset="0"/>
            </a:endParaRPr>
          </a:p>
        </p:txBody>
      </p:sp>
      <p:sp>
        <p:nvSpPr>
          <p:cNvPr id="179206" name="タイトル 1"/>
          <p:cNvSpPr txBox="1">
            <a:spLocks/>
          </p:cNvSpPr>
          <p:nvPr/>
        </p:nvSpPr>
        <p:spPr bwMode="auto">
          <a:xfrm>
            <a:off x="1371600" y="19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a:r>
              <a:rPr lang="ja-JP" altLang="en-US" sz="4400" b="0" dirty="0" smtClean="0">
                <a:solidFill>
                  <a:srgbClr val="FFFF00"/>
                </a:solidFill>
                <a:latin typeface="HGｺﾞｼｯｸE" pitchFamily="49" charset="-128"/>
                <a:ea typeface="HGｺﾞｼｯｸE" pitchFamily="49" charset="-128"/>
              </a:rPr>
              <a:t>院内血糖管理ガイドライン</a:t>
            </a:r>
          </a:p>
        </p:txBody>
      </p:sp>
      <p:pic>
        <p:nvPicPr>
          <p:cNvPr id="7" name="Picture 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65" y="1811839"/>
            <a:ext cx="1110513" cy="1476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050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コンテンツ プレースホルダ 2"/>
          <p:cNvSpPr>
            <a:spLocks noGrp="1"/>
          </p:cNvSpPr>
          <p:nvPr>
            <p:ph idx="1"/>
          </p:nvPr>
        </p:nvSpPr>
        <p:spPr>
          <a:xfrm>
            <a:off x="1414463" y="995363"/>
            <a:ext cx="7729537" cy="5467350"/>
          </a:xfrm>
        </p:spPr>
        <p:txBody>
          <a:bodyPr/>
          <a:lstStyle/>
          <a:p>
            <a:pPr>
              <a:buFontTx/>
              <a:buNone/>
            </a:pPr>
            <a:r>
              <a:rPr lang="en-US" altLang="ja-JP" sz="2400" dirty="0" smtClean="0">
                <a:ea typeface="Arial Unicode MS" pitchFamily="50" charset="-128"/>
                <a:cs typeface="Arial Unicode MS" pitchFamily="50" charset="-128"/>
              </a:rPr>
              <a:t>Diabetes care in the hospital Recommendations</a:t>
            </a:r>
          </a:p>
          <a:p>
            <a:pPr>
              <a:buFontTx/>
              <a:buNone/>
            </a:pPr>
            <a:r>
              <a:rPr lang="en-US" altLang="ja-JP" sz="2400" dirty="0" smtClean="0">
                <a:ea typeface="Arial Unicode MS" pitchFamily="50" charset="-128"/>
                <a:cs typeface="Arial Unicode MS" pitchFamily="50" charset="-128"/>
              </a:rPr>
              <a:t>● Scheduled subcutaneous insulin with </a:t>
            </a:r>
            <a:r>
              <a:rPr lang="en-US" altLang="ja-JP" sz="2400" dirty="0" smtClean="0">
                <a:solidFill>
                  <a:schemeClr val="tx2"/>
                </a:solidFill>
                <a:ea typeface="Arial Unicode MS" pitchFamily="50" charset="-128"/>
                <a:cs typeface="Arial Unicode MS" pitchFamily="50" charset="-128"/>
              </a:rPr>
              <a:t>basal, nutritional, and correction components </a:t>
            </a:r>
            <a:r>
              <a:rPr lang="en-US" altLang="ja-JP" sz="2400" dirty="0" smtClean="0">
                <a:ea typeface="Arial Unicode MS" pitchFamily="50" charset="-128"/>
                <a:cs typeface="Arial Unicode MS" pitchFamily="50" charset="-128"/>
              </a:rPr>
              <a:t>is the preferred method for achieving and maintaining glucose control in </a:t>
            </a:r>
            <a:r>
              <a:rPr lang="en-US" altLang="ja-JP" sz="2400" dirty="0" err="1" smtClean="0">
                <a:ea typeface="Arial Unicode MS" pitchFamily="50" charset="-128"/>
                <a:cs typeface="Arial Unicode MS" pitchFamily="50" charset="-128"/>
              </a:rPr>
              <a:t>noncritically</a:t>
            </a:r>
            <a:r>
              <a:rPr lang="en-US" altLang="ja-JP" sz="2400" dirty="0" smtClean="0">
                <a:ea typeface="Arial Unicode MS" pitchFamily="50" charset="-128"/>
                <a:cs typeface="Arial Unicode MS" pitchFamily="50" charset="-128"/>
              </a:rPr>
              <a:t> ill patients. (C) . </a:t>
            </a:r>
          </a:p>
          <a:p>
            <a:pPr>
              <a:buFontTx/>
              <a:buNone/>
            </a:pPr>
            <a:r>
              <a:rPr lang="en-US" altLang="ja-JP" sz="2400" dirty="0" smtClean="0">
                <a:ea typeface="Arial Unicode MS" pitchFamily="50" charset="-128"/>
                <a:cs typeface="Arial Unicode MS" pitchFamily="50" charset="-128"/>
              </a:rPr>
              <a:t>● Using </a:t>
            </a:r>
            <a:r>
              <a:rPr lang="en-US" altLang="ja-JP" sz="2400" b="1" u="sng" dirty="0" smtClean="0">
                <a:ea typeface="Arial Unicode MS" pitchFamily="50" charset="-128"/>
                <a:cs typeface="Arial Unicode MS" pitchFamily="50" charset="-128"/>
              </a:rPr>
              <a:t>correction dose </a:t>
            </a:r>
            <a:r>
              <a:rPr lang="en-US" altLang="ja-JP" sz="2400" dirty="0" smtClean="0">
                <a:ea typeface="Arial Unicode MS" pitchFamily="50" charset="-128"/>
                <a:cs typeface="Arial Unicode MS" pitchFamily="50" charset="-128"/>
              </a:rPr>
              <a:t>or "supplemental" insulin to correct </a:t>
            </a:r>
            <a:r>
              <a:rPr lang="en-US" altLang="ja-JP" sz="2400" dirty="0" err="1" smtClean="0">
                <a:ea typeface="Arial Unicode MS" pitchFamily="50" charset="-128"/>
                <a:cs typeface="Arial Unicode MS" pitchFamily="50" charset="-128"/>
              </a:rPr>
              <a:t>premeal</a:t>
            </a:r>
            <a:r>
              <a:rPr lang="en-US" altLang="ja-JP" sz="2400" dirty="0" smtClean="0">
                <a:ea typeface="Arial Unicode MS" pitchFamily="50" charset="-128"/>
                <a:cs typeface="Arial Unicode MS" pitchFamily="50" charset="-128"/>
              </a:rPr>
              <a:t> hyperglycemia in addition to scheduled prandial and basal insulin is recommended. (E) </a:t>
            </a:r>
          </a:p>
          <a:p>
            <a:pPr>
              <a:buFontTx/>
              <a:buNone/>
            </a:pPr>
            <a:r>
              <a:rPr lang="en-US" altLang="ja-JP" sz="2400" dirty="0" smtClean="0">
                <a:ea typeface="Arial Unicode MS" pitchFamily="50" charset="-128"/>
                <a:cs typeface="Arial Unicode MS" pitchFamily="50" charset="-128"/>
              </a:rPr>
              <a:t>● Prolonged therapy with </a:t>
            </a:r>
            <a:r>
              <a:rPr lang="en-US" altLang="ja-JP" sz="2400" dirty="0" smtClean="0">
                <a:solidFill>
                  <a:schemeClr val="tx2"/>
                </a:solidFill>
                <a:ea typeface="Arial Unicode MS" pitchFamily="50" charset="-128"/>
                <a:cs typeface="Arial Unicode MS" pitchFamily="50" charset="-128"/>
              </a:rPr>
              <a:t>sliding scale insulin (SSI</a:t>
            </a:r>
            <a:r>
              <a:rPr lang="en-US" altLang="ja-JP" sz="2400" dirty="0" smtClean="0">
                <a:ea typeface="Arial Unicode MS" pitchFamily="50" charset="-128"/>
                <a:cs typeface="Arial Unicode MS" pitchFamily="50" charset="-128"/>
              </a:rPr>
              <a:t>) as the sole regimen is ineffective in the majority of patients, increases risk of both hypoglycemia and hyperglycemia, and has recently been shown to be associated with adverse outcomes in general surgery patients with type 2 diabetes . </a:t>
            </a:r>
            <a:r>
              <a:rPr lang="en-US" altLang="ja-JP" sz="2400" b="1" u="sng" dirty="0" smtClean="0">
                <a:solidFill>
                  <a:srgbClr val="FF0000"/>
                </a:solidFill>
                <a:ea typeface="Arial Unicode MS" pitchFamily="50" charset="-128"/>
                <a:cs typeface="Arial Unicode MS" pitchFamily="50" charset="-128"/>
              </a:rPr>
              <a:t>SSI is potentially dangerous in type 1 diabetes</a:t>
            </a:r>
            <a:r>
              <a:rPr lang="en-US" altLang="ja-JP" sz="2400" dirty="0" smtClean="0">
                <a:solidFill>
                  <a:srgbClr val="FF0000"/>
                </a:solidFill>
                <a:ea typeface="Arial Unicode MS" pitchFamily="50" charset="-128"/>
                <a:cs typeface="Arial Unicode MS" pitchFamily="50" charset="-128"/>
              </a:rPr>
              <a:t>.</a:t>
            </a:r>
            <a:br>
              <a:rPr lang="en-US" altLang="ja-JP" sz="2400" dirty="0" smtClean="0">
                <a:solidFill>
                  <a:srgbClr val="FF0000"/>
                </a:solidFill>
                <a:ea typeface="Arial Unicode MS" pitchFamily="50" charset="-128"/>
                <a:cs typeface="Arial Unicode MS" pitchFamily="50" charset="-128"/>
              </a:rPr>
            </a:br>
            <a:endParaRPr lang="en-US" altLang="ja-JP" sz="2400" dirty="0" smtClean="0">
              <a:solidFill>
                <a:srgbClr val="FF0000"/>
              </a:solidFill>
              <a:ea typeface="Arial Unicode MS" pitchFamily="50" charset="-128"/>
              <a:cs typeface="Arial Unicode MS" pitchFamily="50" charset="-128"/>
            </a:endParaRPr>
          </a:p>
        </p:txBody>
      </p:sp>
      <p:sp>
        <p:nvSpPr>
          <p:cNvPr id="207875" name="正方形/長方形 4"/>
          <p:cNvSpPr>
            <a:spLocks noChangeArrowheads="1"/>
          </p:cNvSpPr>
          <p:nvPr/>
        </p:nvSpPr>
        <p:spPr bwMode="auto">
          <a:xfrm>
            <a:off x="1771650" y="6519863"/>
            <a:ext cx="7200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400" b="1" dirty="0" smtClean="0">
                <a:solidFill>
                  <a:srgbClr val="FFFFFF"/>
                </a:solidFill>
                <a:latin typeface="Times New Roman"/>
              </a:rPr>
              <a:t>DIABETES CARE, VOLUME 35, SUPPLEMENT 1, JANUARY 2012</a:t>
            </a:r>
            <a:endParaRPr lang="ja-JP" altLang="en-US" sz="1400" b="1" dirty="0" smtClean="0">
              <a:solidFill>
                <a:srgbClr val="FFFFFF"/>
              </a:solidFill>
              <a:latin typeface="Times New Roman"/>
            </a:endParaRPr>
          </a:p>
        </p:txBody>
      </p:sp>
      <p:sp>
        <p:nvSpPr>
          <p:cNvPr id="6" name="禁止 5"/>
          <p:cNvSpPr/>
          <p:nvPr/>
        </p:nvSpPr>
        <p:spPr bwMode="auto">
          <a:xfrm>
            <a:off x="215900" y="4536732"/>
            <a:ext cx="1555750" cy="1528762"/>
          </a:xfrm>
          <a:prstGeom prst="noSmoking">
            <a:avLst/>
          </a:prstGeom>
          <a:solidFill>
            <a:srgbClr val="FF0000"/>
          </a:solidFill>
          <a:ln w="9525" cap="flat" cmpd="sng" algn="ctr">
            <a:solidFill>
              <a:srgbClr val="FF0000"/>
            </a:solidFill>
            <a:prstDash val="solid"/>
            <a:round/>
            <a:headEnd type="none" w="med" len="med"/>
            <a:tailEnd type="none" w="med" len="med"/>
          </a:ln>
          <a:effectLst/>
        </p:spPr>
        <p:txBody>
          <a:bodyPr/>
          <a:lstStyle/>
          <a:p>
            <a:pPr algn="ctr" eaLnBrk="0" hangingPunct="0">
              <a:defRPr/>
            </a:pPr>
            <a:endParaRPr lang="ja-JP" altLang="en-US" sz="2400" b="1">
              <a:solidFill>
                <a:srgbClr val="FFFFFF"/>
              </a:solidFill>
              <a:latin typeface="Times New Roman"/>
            </a:endParaRPr>
          </a:p>
        </p:txBody>
      </p:sp>
      <p:sp>
        <p:nvSpPr>
          <p:cNvPr id="207877" name="タイトル 1"/>
          <p:cNvSpPr txBox="1">
            <a:spLocks/>
          </p:cNvSpPr>
          <p:nvPr/>
        </p:nvSpPr>
        <p:spPr bwMode="auto">
          <a:xfrm>
            <a:off x="1371600" y="19050"/>
            <a:ext cx="7772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a:r>
              <a:rPr lang="ja-JP" altLang="en-US" sz="4000" b="0" dirty="0" smtClean="0">
                <a:solidFill>
                  <a:srgbClr val="FFFF00"/>
                </a:solidFill>
                <a:latin typeface="Times New Roman"/>
                <a:ea typeface="HGｺﾞｼｯｸE" pitchFamily="49" charset="-128"/>
              </a:rPr>
              <a:t>院内血糖管理ガイドライン</a:t>
            </a:r>
          </a:p>
        </p:txBody>
      </p:sp>
      <p:pic>
        <p:nvPicPr>
          <p:cNvPr id="7"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06" y="2198632"/>
            <a:ext cx="1109932" cy="14743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01" y="237331"/>
            <a:ext cx="1112837"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429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1371600" y="19050"/>
            <a:ext cx="7772400" cy="1143000"/>
          </a:xfrm>
        </p:spPr>
        <p:txBody>
          <a:bodyPr/>
          <a:lstStyle/>
          <a:p>
            <a:r>
              <a:rPr kumimoji="1" lang="ja-JP" altLang="en-US" dirty="0" smtClean="0">
                <a:latin typeface="HGｺﾞｼｯｸE" pitchFamily="49" charset="-128"/>
                <a:ea typeface="HGｺﾞｼｯｸE" pitchFamily="49" charset="-128"/>
              </a:rPr>
              <a:t>院内血糖管理ガイドライン</a:t>
            </a:r>
          </a:p>
        </p:txBody>
      </p:sp>
      <p:sp>
        <p:nvSpPr>
          <p:cNvPr id="31747" name="コンテンツ プレースホルダ 2"/>
          <p:cNvSpPr>
            <a:spLocks noGrp="1"/>
          </p:cNvSpPr>
          <p:nvPr>
            <p:ph idx="1"/>
          </p:nvPr>
        </p:nvSpPr>
        <p:spPr>
          <a:xfrm>
            <a:off x="1228725" y="1049338"/>
            <a:ext cx="7915275" cy="5467350"/>
          </a:xfrm>
        </p:spPr>
        <p:txBody>
          <a:bodyPr/>
          <a:lstStyle/>
          <a:p>
            <a:pPr>
              <a:buFontTx/>
              <a:buNone/>
            </a:pPr>
            <a:r>
              <a:rPr lang="en-US" altLang="ja-JP" sz="2300" b="1" smtClean="0">
                <a:ea typeface="ＭＳ Ｐゴシック" charset="-128"/>
              </a:rPr>
              <a:t>VIII. DIABETES CARE IN</a:t>
            </a:r>
          </a:p>
          <a:p>
            <a:pPr>
              <a:buFontTx/>
              <a:buNone/>
            </a:pPr>
            <a:r>
              <a:rPr lang="en-US" altLang="ja-JP" sz="2300" b="1" smtClean="0">
                <a:ea typeface="ＭＳ Ｐゴシック" charset="-128"/>
              </a:rPr>
              <a:t>SPECIFIC SETTINGS</a:t>
            </a:r>
          </a:p>
          <a:p>
            <a:pPr>
              <a:buFontTx/>
              <a:buNone/>
            </a:pPr>
            <a:r>
              <a:rPr lang="en-US" altLang="ja-JP" sz="2300" smtClean="0">
                <a:ea typeface="ＭＳ Ｐゴシック" charset="-128"/>
              </a:rPr>
              <a:t>A. Diabetes care in the hospital Recommendations</a:t>
            </a:r>
          </a:p>
          <a:p>
            <a:pPr>
              <a:buFontTx/>
              <a:buNone/>
            </a:pPr>
            <a:r>
              <a:rPr lang="en-US" altLang="ja-JP" sz="2300" smtClean="0">
                <a:ea typeface="ＭＳ Ｐゴシック" charset="-128"/>
              </a:rPr>
              <a:t>● All patients with diabetes admitted to the hospital should have their diabetes clearly identified in the medical record. (E)</a:t>
            </a:r>
          </a:p>
          <a:p>
            <a:pPr>
              <a:buFontTx/>
              <a:buNone/>
            </a:pPr>
            <a:r>
              <a:rPr lang="en-US" altLang="ja-JP" sz="2300" smtClean="0">
                <a:ea typeface="ＭＳ Ｐゴシック" charset="-128"/>
              </a:rPr>
              <a:t>● Goals for blood glucose levels:</a:t>
            </a:r>
          </a:p>
          <a:p>
            <a:pPr>
              <a:buFontTx/>
              <a:buNone/>
            </a:pPr>
            <a:r>
              <a:rPr lang="ja-JP" altLang="en-US" sz="2300" smtClean="0">
                <a:ea typeface="ＭＳ Ｐゴシック" charset="-128"/>
              </a:rPr>
              <a:t>　　</a:t>
            </a:r>
            <a:r>
              <a:rPr lang="en-US" altLang="ja-JP" sz="2300" smtClean="0">
                <a:ea typeface="ＭＳ Ｐゴシック" charset="-128"/>
              </a:rPr>
              <a:t>Critically ill </a:t>
            </a:r>
            <a:r>
              <a:rPr lang="en-US" altLang="ja-JP" sz="2300" smtClean="0">
                <a:solidFill>
                  <a:srgbClr val="FFFF00"/>
                </a:solidFill>
                <a:ea typeface="ＭＳ Ｐゴシック" charset="-128"/>
              </a:rPr>
              <a:t>surgica</a:t>
            </a:r>
            <a:r>
              <a:rPr lang="en-US" altLang="ja-JP" sz="2300" smtClean="0">
                <a:ea typeface="ＭＳ Ｐゴシック" charset="-128"/>
              </a:rPr>
              <a:t>l patients’ blood glucose levels </a:t>
            </a:r>
            <a:r>
              <a:rPr lang="en-US" altLang="ja-JP" sz="2300" smtClean="0">
                <a:solidFill>
                  <a:srgbClr val="FFFF66"/>
                </a:solidFill>
                <a:ea typeface="ＭＳ Ｐゴシック" charset="-128"/>
              </a:rPr>
              <a:t>should be kept as close to </a:t>
            </a:r>
            <a:r>
              <a:rPr lang="en-US" altLang="ja-JP" sz="2300" b="1" smtClean="0">
                <a:solidFill>
                  <a:srgbClr val="FFFF66"/>
                </a:solidFill>
                <a:ea typeface="ＭＳ Ｐゴシック" charset="-128"/>
              </a:rPr>
              <a:t>110</a:t>
            </a:r>
            <a:r>
              <a:rPr lang="en-US" altLang="ja-JP" sz="2300" smtClean="0">
                <a:solidFill>
                  <a:srgbClr val="FFFF66"/>
                </a:solidFill>
                <a:ea typeface="ＭＳ Ｐゴシック" charset="-128"/>
              </a:rPr>
              <a:t> mg/dl (6.1 mmol/l) as possible and generally </a:t>
            </a:r>
            <a:r>
              <a:rPr lang="en-US" altLang="ja-JP" sz="2300" b="1" smtClean="0">
                <a:solidFill>
                  <a:srgbClr val="FFFF66"/>
                </a:solidFill>
                <a:ea typeface="ＭＳ Ｐゴシック" charset="-128"/>
              </a:rPr>
              <a:t>140</a:t>
            </a:r>
            <a:r>
              <a:rPr lang="en-US" altLang="ja-JP" sz="2300" smtClean="0">
                <a:solidFill>
                  <a:srgbClr val="FFFF66"/>
                </a:solidFill>
                <a:ea typeface="ＭＳ Ｐゴシック" charset="-128"/>
              </a:rPr>
              <a:t> mg/dl (7.8 mmol/l). </a:t>
            </a:r>
            <a:r>
              <a:rPr lang="en-US" altLang="ja-JP" sz="2300" smtClean="0">
                <a:ea typeface="ＭＳ Ｐゴシック" charset="-128"/>
              </a:rPr>
              <a:t>(A) These patients</a:t>
            </a:r>
            <a:r>
              <a:rPr lang="en-US" altLang="ja-JP" sz="2300" b="1" u="sng" smtClean="0">
                <a:ea typeface="ＭＳ Ｐゴシック" charset="-128"/>
              </a:rPr>
              <a:t> </a:t>
            </a:r>
            <a:r>
              <a:rPr lang="en-US" altLang="ja-JP" sz="2300" b="1" u="sng" smtClean="0">
                <a:solidFill>
                  <a:srgbClr val="FFFF66"/>
                </a:solidFill>
                <a:ea typeface="ＭＳ Ｐゴシック" charset="-128"/>
              </a:rPr>
              <a:t>require an intravenous insulin protocol</a:t>
            </a:r>
            <a:r>
              <a:rPr lang="en-US" altLang="ja-JP" sz="2300" smtClean="0">
                <a:ea typeface="ＭＳ Ｐゴシック" charset="-128"/>
              </a:rPr>
              <a:t> that has demonstrated efficacy and safety in achieving the desired glucose </a:t>
            </a:r>
          </a:p>
          <a:p>
            <a:pPr>
              <a:buFontTx/>
              <a:buNone/>
            </a:pPr>
            <a:r>
              <a:rPr lang="ja-JP" altLang="en-US" sz="2300" smtClean="0">
                <a:ea typeface="ＭＳ Ｐゴシック" charset="-128"/>
              </a:rPr>
              <a:t>　　</a:t>
            </a:r>
            <a:r>
              <a:rPr lang="en-US" altLang="ja-JP" sz="2300" smtClean="0">
                <a:ea typeface="ＭＳ Ｐゴシック" charset="-128"/>
              </a:rPr>
              <a:t>Critically ill nonsurgical patients’ glycemic targets are less well defined.</a:t>
            </a:r>
            <a:endParaRPr kumimoji="1" lang="ja-JP" altLang="en-US" sz="2300" smtClean="0">
              <a:ea typeface="ＭＳ Ｐゴシック" charset="-128"/>
            </a:endParaRPr>
          </a:p>
        </p:txBody>
      </p:sp>
      <p:pic>
        <p:nvPicPr>
          <p:cNvPr id="31748" name="Picture 2" descr="Cover Image"/>
          <p:cNvPicPr>
            <a:picLocks noChangeAspect="1" noChangeArrowheads="1"/>
          </p:cNvPicPr>
          <p:nvPr/>
        </p:nvPicPr>
        <p:blipFill>
          <a:blip r:embed="rId3" cstate="print"/>
          <a:srcRect/>
          <a:stretch>
            <a:fillRect/>
          </a:stretch>
        </p:blipFill>
        <p:spPr bwMode="auto">
          <a:xfrm>
            <a:off x="114300" y="190500"/>
            <a:ext cx="1114425" cy="1428750"/>
          </a:xfrm>
          <a:prstGeom prst="rect">
            <a:avLst/>
          </a:prstGeom>
          <a:noFill/>
          <a:ln w="9525">
            <a:noFill/>
            <a:miter lim="800000"/>
            <a:headEnd/>
            <a:tailEnd/>
          </a:ln>
        </p:spPr>
      </p:pic>
      <p:sp>
        <p:nvSpPr>
          <p:cNvPr id="31749" name="正方形/長方形 4"/>
          <p:cNvSpPr>
            <a:spLocks noChangeArrowheads="1"/>
          </p:cNvSpPr>
          <p:nvPr/>
        </p:nvSpPr>
        <p:spPr bwMode="auto">
          <a:xfrm>
            <a:off x="1771650" y="6519863"/>
            <a:ext cx="7200900" cy="338137"/>
          </a:xfrm>
          <a:prstGeom prst="rect">
            <a:avLst/>
          </a:prstGeom>
          <a:noFill/>
          <a:ln w="9525">
            <a:noFill/>
            <a:miter lim="800000"/>
            <a:headEnd/>
            <a:tailEnd/>
          </a:ln>
        </p:spPr>
        <p:txBody>
          <a:bodyPr>
            <a:spAutoFit/>
          </a:bodyPr>
          <a:lstStyle/>
          <a:p>
            <a:r>
              <a:rPr lang="en-US" altLang="ja-JP" sz="1600" b="1">
                <a:solidFill>
                  <a:srgbClr val="FFFFFF"/>
                </a:solidFill>
                <a:latin typeface="Arial" charset="0"/>
                <a:ea typeface="ＭＳ Ｐゴシック" charset="-128"/>
              </a:rPr>
              <a:t>DIABETES CARE, VOLUME 32, SUPPLEMENT 1, JANUARY 2009 S13</a:t>
            </a:r>
            <a:endParaRPr lang="ja-JP" altLang="en-US" sz="1600" b="1">
              <a:solidFill>
                <a:srgbClr val="FFFFFF"/>
              </a:solidFill>
              <a:latin typeface="Arial" charset="0"/>
              <a:ea typeface="ＭＳ Ｐゴシック" charset="-128"/>
            </a:endParaRPr>
          </a:p>
        </p:txBody>
      </p:sp>
    </p:spTree>
    <p:extLst>
      <p:ext uri="{BB962C8B-B14F-4D97-AF65-F5344CB8AC3E}">
        <p14:creationId xmlns:p14="http://schemas.microsoft.com/office/powerpoint/2010/main" val="4292562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2581354" y="476250"/>
            <a:ext cx="3759041" cy="738664"/>
          </a:xfrm>
          <a:prstGeom prst="rect">
            <a:avLst/>
          </a:prstGeom>
          <a:noFill/>
          <a:ln w="9525">
            <a:noFill/>
            <a:miter lim="800000"/>
            <a:headEnd/>
            <a:tailEnd/>
          </a:ln>
        </p:spPr>
        <p:txBody>
          <a:bodyPr wrap="none" lIns="0" tIns="0" rIns="0" bIns="0">
            <a:spAutoFit/>
          </a:bodyPr>
          <a:lstStyle/>
          <a:p>
            <a:pPr algn="ctr">
              <a:defRPr/>
            </a:pPr>
            <a:r>
              <a:rPr lang="ja-JP" altLang="en-US" sz="4800" b="1" dirty="0">
                <a:solidFill>
                  <a:srgbClr val="FFFF00"/>
                </a:solidFill>
                <a:effectLst>
                  <a:outerShdw blurRad="38100" dist="38100" dir="2700000" algn="tl">
                    <a:srgbClr val="000000"/>
                  </a:outerShdw>
                </a:effectLst>
                <a:latin typeface="ＭＳ Ｐゴシック"/>
                <a:ea typeface="ＭＳ Ｐゴシック"/>
              </a:rPr>
              <a:t>糖尿病 とは？</a:t>
            </a:r>
            <a:endParaRPr lang="ja-JP" altLang="en-US" sz="3200" b="1" dirty="0">
              <a:solidFill>
                <a:srgbClr val="FFFF00"/>
              </a:solidFill>
              <a:effectLst>
                <a:outerShdw blurRad="38100" dist="38100" dir="2700000" algn="tl">
                  <a:srgbClr val="000000"/>
                </a:outerShdw>
              </a:effectLst>
              <a:latin typeface="ＭＳ Ｐゴシック"/>
              <a:ea typeface="ＭＳ Ｐゴシック"/>
            </a:endParaRPr>
          </a:p>
        </p:txBody>
      </p:sp>
      <p:sp>
        <p:nvSpPr>
          <p:cNvPr id="452611" name="Rectangle 3"/>
          <p:cNvSpPr>
            <a:spLocks noChangeArrowheads="1"/>
          </p:cNvSpPr>
          <p:nvPr/>
        </p:nvSpPr>
        <p:spPr bwMode="auto">
          <a:xfrm>
            <a:off x="1547813" y="1628775"/>
            <a:ext cx="6051337" cy="677108"/>
          </a:xfrm>
          <a:prstGeom prst="rect">
            <a:avLst/>
          </a:prstGeom>
          <a:noFill/>
          <a:ln w="9525">
            <a:noFill/>
            <a:miter lim="800000"/>
            <a:headEnd/>
            <a:tailEnd/>
          </a:ln>
        </p:spPr>
        <p:txBody>
          <a:bodyPr wrap="none" lIns="0" tIns="0" rIns="0" bIns="0">
            <a:spAutoFit/>
          </a:bodyPr>
          <a:lstStyle/>
          <a:p>
            <a:pPr>
              <a:defRPr/>
            </a:pPr>
            <a:r>
              <a:rPr lang="ja-JP" altLang="en-US" sz="4400" b="1">
                <a:solidFill>
                  <a:srgbClr val="FFFF00"/>
                </a:solidFill>
                <a:effectLst>
                  <a:outerShdw blurRad="38100" dist="38100" dir="2700000" algn="tl">
                    <a:srgbClr val="000000"/>
                  </a:outerShdw>
                </a:effectLst>
                <a:latin typeface="ＭＳ Ｐゴシック"/>
                <a:ea typeface="ＭＳ Ｐゴシック"/>
              </a:rPr>
              <a:t>血糖</a:t>
            </a:r>
            <a:r>
              <a:rPr lang="ja-JP" altLang="en-US" sz="4400" b="1">
                <a:solidFill>
                  <a:srgbClr val="FFFFFF"/>
                </a:solidFill>
                <a:effectLst>
                  <a:outerShdw blurRad="38100" dist="38100" dir="2700000" algn="tl">
                    <a:srgbClr val="000000"/>
                  </a:outerShdw>
                </a:effectLst>
                <a:latin typeface="ＭＳ Ｐゴシック"/>
                <a:ea typeface="ＭＳ Ｐゴシック"/>
              </a:rPr>
              <a:t>が上昇する病気です</a:t>
            </a:r>
            <a:endParaRPr lang="ja-JP" altLang="en-US" sz="2800" b="1">
              <a:solidFill>
                <a:srgbClr val="000000"/>
              </a:solidFill>
              <a:effectLst>
                <a:outerShdw blurRad="38100" dist="38100" dir="2700000" algn="tl">
                  <a:srgbClr val="FFFFFF"/>
                </a:outerShdw>
              </a:effectLst>
              <a:latin typeface="ＭＳ Ｐゴシック"/>
              <a:ea typeface="ＭＳ Ｐゴシック"/>
            </a:endParaRPr>
          </a:p>
        </p:txBody>
      </p:sp>
      <p:sp>
        <p:nvSpPr>
          <p:cNvPr id="56324" name="Rectangle 4"/>
          <p:cNvSpPr>
            <a:spLocks noChangeArrowheads="1"/>
          </p:cNvSpPr>
          <p:nvPr/>
        </p:nvSpPr>
        <p:spPr bwMode="auto">
          <a:xfrm>
            <a:off x="8396288" y="5846763"/>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sz="2000" b="1">
              <a:solidFill>
                <a:srgbClr val="000000"/>
              </a:solidFill>
              <a:latin typeface="ＭＳ Ｐゴシック" pitchFamily="50" charset="-128"/>
              <a:ea typeface="Osaka"/>
              <a:cs typeface="Osaka"/>
            </a:endParaRPr>
          </a:p>
        </p:txBody>
      </p:sp>
      <p:sp>
        <p:nvSpPr>
          <p:cNvPr id="56325" name="Rectangle 5"/>
          <p:cNvSpPr>
            <a:spLocks noChangeArrowheads="1"/>
          </p:cNvSpPr>
          <p:nvPr/>
        </p:nvSpPr>
        <p:spPr bwMode="auto">
          <a:xfrm>
            <a:off x="8396288" y="5846763"/>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sz="2000" b="1">
              <a:solidFill>
                <a:srgbClr val="000000"/>
              </a:solidFill>
              <a:latin typeface="ＭＳ Ｐゴシック" pitchFamily="50" charset="-128"/>
              <a:ea typeface="Osaka"/>
              <a:cs typeface="Osaka"/>
            </a:endParaRPr>
          </a:p>
        </p:txBody>
      </p:sp>
      <p:sp>
        <p:nvSpPr>
          <p:cNvPr id="452615" name="Rectangle 7"/>
          <p:cNvSpPr>
            <a:spLocks noChangeArrowheads="1"/>
          </p:cNvSpPr>
          <p:nvPr/>
        </p:nvSpPr>
        <p:spPr bwMode="auto">
          <a:xfrm>
            <a:off x="2389188" y="4551363"/>
            <a:ext cx="4392612" cy="692150"/>
          </a:xfrm>
          <a:prstGeom prst="rect">
            <a:avLst/>
          </a:prstGeom>
          <a:noFill/>
          <a:ln w="9525">
            <a:noFill/>
            <a:miter lim="800000"/>
            <a:headEnd/>
            <a:tailEnd/>
          </a:ln>
        </p:spPr>
        <p:txBody>
          <a:bodyPr wrap="none" lIns="0" tIns="0" rIns="0" bIns="0">
            <a:spAutoFit/>
          </a:bodyPr>
          <a:lstStyle/>
          <a:p>
            <a:pPr algn="ctr">
              <a:defRPr/>
            </a:pPr>
            <a:r>
              <a:rPr lang="ja-JP" altLang="en-US" sz="4400" b="1" dirty="0">
                <a:solidFill>
                  <a:srgbClr val="FFCCFF"/>
                </a:solidFill>
                <a:effectLst>
                  <a:outerShdw blurRad="38100" dist="38100" dir="2700000" algn="tl">
                    <a:srgbClr val="000000"/>
                  </a:outerShdw>
                </a:effectLst>
                <a:latin typeface="ＭＳ Ｐゴシック"/>
                <a:ea typeface="ＭＳ Ｐゴシック"/>
              </a:rPr>
              <a:t>放置すると</a:t>
            </a:r>
            <a:r>
              <a:rPr lang="ja-JP" altLang="en-US" sz="4400" b="1" dirty="0">
                <a:solidFill>
                  <a:srgbClr val="FF9966"/>
                </a:solidFill>
                <a:effectLst>
                  <a:outerShdw blurRad="38100" dist="38100" dir="2700000" algn="tl">
                    <a:srgbClr val="000000"/>
                  </a:outerShdw>
                </a:effectLst>
                <a:latin typeface="ＭＳ Ｐゴシック"/>
                <a:ea typeface="ＭＳ Ｐゴシック"/>
              </a:rPr>
              <a:t>合併症</a:t>
            </a:r>
            <a:endParaRPr lang="ja-JP" altLang="en-US" sz="2800" b="1" dirty="0">
              <a:solidFill>
                <a:srgbClr val="FFCCFF"/>
              </a:solidFill>
              <a:effectLst>
                <a:outerShdw blurRad="38100" dist="38100" dir="2700000" algn="tl">
                  <a:srgbClr val="000000"/>
                </a:outerShdw>
              </a:effectLst>
              <a:latin typeface="ＭＳ Ｐゴシック"/>
              <a:ea typeface="ＭＳ Ｐゴシック"/>
            </a:endParaRPr>
          </a:p>
        </p:txBody>
      </p:sp>
      <p:sp>
        <p:nvSpPr>
          <p:cNvPr id="452616" name="Text Box 8"/>
          <p:cNvSpPr txBox="1">
            <a:spLocks noChangeArrowheads="1"/>
          </p:cNvSpPr>
          <p:nvPr/>
        </p:nvSpPr>
        <p:spPr bwMode="auto">
          <a:xfrm>
            <a:off x="107950" y="5318125"/>
            <a:ext cx="8928100" cy="400110"/>
          </a:xfrm>
          <a:prstGeom prst="rect">
            <a:avLst/>
          </a:prstGeom>
          <a:noFill/>
          <a:ln w="9525">
            <a:noFill/>
            <a:miter lim="800000"/>
            <a:headEnd/>
            <a:tailEnd/>
          </a:ln>
          <a:effectLst/>
        </p:spPr>
        <p:txBody>
          <a:bodyPr>
            <a:spAutoFit/>
          </a:bodyPr>
          <a:lstStyle/>
          <a:p>
            <a:pPr algn="ctr">
              <a:defRPr/>
            </a:pPr>
            <a:r>
              <a:rPr lang="ja-JP" altLang="en-US" sz="2000" b="1">
                <a:solidFill>
                  <a:srgbClr val="D0EAEC"/>
                </a:solidFill>
                <a:effectLst>
                  <a:outerShdw blurRad="38100" dist="38100" dir="2700000" algn="tl">
                    <a:srgbClr val="000000"/>
                  </a:outerShdw>
                </a:effectLst>
                <a:latin typeface="ＭＳ Ｐゴシック"/>
                <a:ea typeface="ＭＳ Ｐゴシック"/>
              </a:rPr>
              <a:t>（糖尿病の診断基準の</a:t>
            </a:r>
            <a:r>
              <a:rPr lang="ja-JP" altLang="en-US" sz="2000" b="1">
                <a:solidFill>
                  <a:srgbClr val="FFFF00"/>
                </a:solidFill>
                <a:effectLst>
                  <a:outerShdw blurRad="38100" dist="38100" dir="2700000" algn="tl">
                    <a:srgbClr val="000000"/>
                  </a:outerShdw>
                </a:effectLst>
                <a:latin typeface="ＭＳ Ｐゴシック"/>
                <a:ea typeface="ＭＳ Ｐゴシック"/>
              </a:rPr>
              <a:t>血糖値</a:t>
            </a:r>
            <a:r>
              <a:rPr lang="ja-JP" altLang="en-US" sz="2000" b="1">
                <a:solidFill>
                  <a:srgbClr val="D0EAEC"/>
                </a:solidFill>
                <a:effectLst>
                  <a:outerShdw blurRad="38100" dist="38100" dir="2700000" algn="tl">
                    <a:srgbClr val="000000"/>
                  </a:outerShdw>
                </a:effectLst>
                <a:latin typeface="ＭＳ Ｐゴシック"/>
                <a:ea typeface="ＭＳ Ｐゴシック"/>
              </a:rPr>
              <a:t>は合併症発症で決めている！）</a:t>
            </a:r>
          </a:p>
        </p:txBody>
      </p:sp>
      <p:sp>
        <p:nvSpPr>
          <p:cNvPr id="522248" name="Text Box 8"/>
          <p:cNvSpPr txBox="1">
            <a:spLocks noChangeArrowheads="1"/>
          </p:cNvSpPr>
          <p:nvPr/>
        </p:nvSpPr>
        <p:spPr bwMode="auto">
          <a:xfrm>
            <a:off x="2173288" y="2420938"/>
            <a:ext cx="4671472"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altLang="ja-JP" sz="3200" b="1" dirty="0">
                <a:solidFill>
                  <a:srgbClr val="FFFF00"/>
                </a:solidFill>
                <a:effectLst>
                  <a:outerShdw blurRad="38100" dist="38100" dir="2700000" algn="tl">
                    <a:srgbClr val="000000"/>
                  </a:outerShdw>
                </a:effectLst>
                <a:latin typeface="ＭＳ Ｐゴシック"/>
                <a:ea typeface="ＭＳ Ｐゴシック"/>
              </a:rPr>
              <a:t>HbA</a:t>
            </a:r>
            <a:r>
              <a:rPr lang="en-US" altLang="ja-JP" sz="2000" b="1" dirty="0">
                <a:solidFill>
                  <a:srgbClr val="FFFF00"/>
                </a:solidFill>
                <a:effectLst>
                  <a:outerShdw blurRad="38100" dist="38100" dir="2700000" algn="tl">
                    <a:srgbClr val="000000"/>
                  </a:outerShdw>
                </a:effectLst>
                <a:latin typeface="ＭＳ Ｐゴシック"/>
                <a:ea typeface="ＭＳ Ｐゴシック"/>
              </a:rPr>
              <a:t>1C</a:t>
            </a:r>
            <a:r>
              <a:rPr lang="en-US" altLang="ja-JP" sz="3200" b="1" dirty="0">
                <a:solidFill>
                  <a:srgbClr val="FFFF00"/>
                </a:solidFill>
                <a:effectLst>
                  <a:outerShdw blurRad="38100" dist="38100" dir="2700000" algn="tl">
                    <a:srgbClr val="000000"/>
                  </a:outerShdw>
                </a:effectLst>
                <a:latin typeface="ＭＳ Ｐゴシック"/>
                <a:ea typeface="ＭＳ Ｐゴシック"/>
              </a:rPr>
              <a:t>(NGSP) 6.5%</a:t>
            </a:r>
            <a:r>
              <a:rPr lang="ja-JP" altLang="en-US" sz="3200" b="1" dirty="0">
                <a:solidFill>
                  <a:srgbClr val="FFFF00"/>
                </a:solidFill>
                <a:effectLst>
                  <a:outerShdw blurRad="38100" dist="38100" dir="2700000" algn="tl">
                    <a:srgbClr val="000000"/>
                  </a:outerShdw>
                </a:effectLst>
                <a:latin typeface="ＭＳ Ｐゴシック"/>
                <a:ea typeface="ＭＳ Ｐゴシック"/>
              </a:rPr>
              <a:t>以上</a:t>
            </a:r>
            <a:endParaRPr lang="en-US" altLang="ja-JP" sz="3200" b="1" dirty="0">
              <a:solidFill>
                <a:srgbClr val="FFFF00"/>
              </a:solidFill>
              <a:effectLst>
                <a:outerShdw blurRad="38100" dist="38100" dir="2700000" algn="tl">
                  <a:srgbClr val="000000"/>
                </a:outerShdw>
              </a:effectLst>
              <a:latin typeface="ＭＳ Ｐゴシック"/>
              <a:ea typeface="ＭＳ Ｐゴシック"/>
            </a:endParaRPr>
          </a:p>
          <a:p>
            <a:pPr>
              <a:defRPr/>
            </a:pPr>
            <a:r>
              <a:rPr lang="ja-JP" altLang="en-US" sz="3200" b="1" dirty="0">
                <a:solidFill>
                  <a:srgbClr val="FFFF00"/>
                </a:solidFill>
                <a:effectLst>
                  <a:outerShdw blurRad="38100" dist="38100" dir="2700000" algn="tl">
                    <a:srgbClr val="000000"/>
                  </a:outerShdw>
                </a:effectLst>
                <a:latin typeface="ＭＳ Ｐゴシック"/>
                <a:ea typeface="ＭＳ Ｐゴシック"/>
              </a:rPr>
              <a:t>空腹時 </a:t>
            </a:r>
            <a:r>
              <a:rPr lang="en-US" altLang="ja-JP" sz="3200" b="1" dirty="0">
                <a:solidFill>
                  <a:srgbClr val="FFFF00"/>
                </a:solidFill>
                <a:effectLst>
                  <a:outerShdw blurRad="38100" dist="38100" dir="2700000" algn="tl">
                    <a:srgbClr val="000000"/>
                  </a:outerShdw>
                </a:effectLst>
                <a:latin typeface="ＭＳ Ｐゴシック"/>
                <a:ea typeface="ＭＳ Ｐゴシック"/>
              </a:rPr>
              <a:t>126mg/dl</a:t>
            </a:r>
            <a:r>
              <a:rPr lang="ja-JP" altLang="en-US" sz="3200" b="1" dirty="0">
                <a:solidFill>
                  <a:srgbClr val="FFFF00"/>
                </a:solidFill>
                <a:effectLst>
                  <a:outerShdw blurRad="38100" dist="38100" dir="2700000" algn="tl">
                    <a:srgbClr val="000000"/>
                  </a:outerShdw>
                </a:effectLst>
                <a:latin typeface="ＭＳ Ｐゴシック"/>
                <a:ea typeface="ＭＳ Ｐゴシック"/>
              </a:rPr>
              <a:t>以上，</a:t>
            </a:r>
          </a:p>
          <a:p>
            <a:pPr>
              <a:defRPr/>
            </a:pPr>
            <a:r>
              <a:rPr lang="ja-JP" altLang="en-US" sz="3200" b="1" dirty="0">
                <a:solidFill>
                  <a:srgbClr val="FFFF00"/>
                </a:solidFill>
                <a:effectLst>
                  <a:outerShdw blurRad="38100" dist="38100" dir="2700000" algn="tl">
                    <a:srgbClr val="000000"/>
                  </a:outerShdw>
                </a:effectLst>
                <a:latin typeface="ＭＳ Ｐゴシック"/>
                <a:ea typeface="ＭＳ Ｐゴシック"/>
              </a:rPr>
              <a:t>随時血糖 </a:t>
            </a:r>
            <a:r>
              <a:rPr lang="en-US" altLang="ja-JP" sz="3200" b="1" dirty="0">
                <a:solidFill>
                  <a:srgbClr val="FFFF00"/>
                </a:solidFill>
                <a:effectLst>
                  <a:outerShdw blurRad="38100" dist="38100" dir="2700000" algn="tl">
                    <a:srgbClr val="000000"/>
                  </a:outerShdw>
                </a:effectLst>
                <a:latin typeface="ＭＳ Ｐゴシック"/>
                <a:ea typeface="ＭＳ Ｐゴシック"/>
              </a:rPr>
              <a:t>200mg/dl</a:t>
            </a:r>
            <a:r>
              <a:rPr lang="ja-JP" altLang="en-US" sz="3200" b="1" dirty="0">
                <a:solidFill>
                  <a:srgbClr val="FFFF00"/>
                </a:solidFill>
                <a:effectLst>
                  <a:outerShdw blurRad="38100" dist="38100" dir="2700000" algn="tl">
                    <a:srgbClr val="000000"/>
                  </a:outerShdw>
                </a:effectLst>
                <a:latin typeface="ＭＳ Ｐゴシック"/>
                <a:ea typeface="ＭＳ Ｐゴシック"/>
              </a:rPr>
              <a:t>以上，</a:t>
            </a:r>
          </a:p>
          <a:p>
            <a:pPr>
              <a:defRPr/>
            </a:pPr>
            <a:r>
              <a:rPr lang="ja-JP" altLang="en-US" sz="3200" b="1" dirty="0">
                <a:solidFill>
                  <a:srgbClr val="FFFF00"/>
                </a:solidFill>
                <a:effectLst>
                  <a:outerShdw blurRad="38100" dist="38100" dir="2700000" algn="tl">
                    <a:srgbClr val="000000"/>
                  </a:outerShdw>
                </a:effectLst>
                <a:latin typeface="ＭＳ Ｐゴシック"/>
                <a:ea typeface="ＭＳ Ｐゴシック"/>
              </a:rPr>
              <a:t>負荷後 </a:t>
            </a:r>
            <a:r>
              <a:rPr lang="en-US" altLang="ja-JP" sz="3200" b="1" dirty="0">
                <a:solidFill>
                  <a:srgbClr val="FFFF00"/>
                </a:solidFill>
                <a:effectLst>
                  <a:outerShdw blurRad="38100" dist="38100" dir="2700000" algn="tl">
                    <a:srgbClr val="000000"/>
                  </a:outerShdw>
                </a:effectLst>
                <a:latin typeface="ＭＳ Ｐゴシック"/>
                <a:ea typeface="ＭＳ Ｐゴシック"/>
              </a:rPr>
              <a:t>200mg/dl</a:t>
            </a:r>
            <a:r>
              <a:rPr lang="ja-JP" altLang="en-US" sz="3200" b="1" dirty="0">
                <a:solidFill>
                  <a:srgbClr val="FFFF00"/>
                </a:solidFill>
                <a:effectLst>
                  <a:outerShdw blurRad="38100" dist="38100" dir="2700000" algn="tl">
                    <a:srgbClr val="000000"/>
                  </a:outerShdw>
                </a:effectLst>
                <a:latin typeface="ＭＳ Ｐゴシック"/>
                <a:ea typeface="ＭＳ Ｐゴシック"/>
              </a:rPr>
              <a:t>以上</a:t>
            </a:r>
          </a:p>
        </p:txBody>
      </p:sp>
    </p:spTree>
    <p:extLst>
      <p:ext uri="{BB962C8B-B14F-4D97-AF65-F5344CB8AC3E}">
        <p14:creationId xmlns:p14="http://schemas.microsoft.com/office/powerpoint/2010/main" val="4224613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2615"/>
                                        </p:tgtEl>
                                        <p:attrNameLst>
                                          <p:attrName>style.visibility</p:attrName>
                                        </p:attrNameLst>
                                      </p:cBhvr>
                                      <p:to>
                                        <p:strVal val="visible"/>
                                      </p:to>
                                    </p:set>
                                    <p:animEffect transition="in" filter="blinds(horizontal)">
                                      <p:cBhvr>
                                        <p:cTn id="7" dur="500"/>
                                        <p:tgtEl>
                                          <p:spTgt spid="4526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2616"/>
                                        </p:tgtEl>
                                        <p:attrNameLst>
                                          <p:attrName>style.visibility</p:attrName>
                                        </p:attrNameLst>
                                      </p:cBhvr>
                                      <p:to>
                                        <p:strVal val="visible"/>
                                      </p:to>
                                    </p:set>
                                    <p:animEffect transition="in" filter="blinds(horizontal)">
                                      <p:cBhvr>
                                        <p:cTn id="12" dur="500"/>
                                        <p:tgtEl>
                                          <p:spTgt spid="4526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22248"/>
                                        </p:tgtEl>
                                        <p:attrNameLst>
                                          <p:attrName>style.visibility</p:attrName>
                                        </p:attrNameLst>
                                      </p:cBhvr>
                                      <p:to>
                                        <p:strVal val="visible"/>
                                      </p:to>
                                    </p:set>
                                    <p:animEffect transition="in" filter="blinds(horizontal)">
                                      <p:cBhvr>
                                        <p:cTn id="17"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5" grpId="0"/>
      <p:bldP spid="452616" grpId="0"/>
      <p:bldP spid="5222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タイトル 1"/>
          <p:cNvSpPr>
            <a:spLocks noGrp="1"/>
          </p:cNvSpPr>
          <p:nvPr>
            <p:ph type="title"/>
          </p:nvPr>
        </p:nvSpPr>
        <p:spPr>
          <a:xfrm>
            <a:off x="1371600" y="19050"/>
            <a:ext cx="7772400" cy="1143000"/>
          </a:xfrm>
        </p:spPr>
        <p:txBody>
          <a:bodyPr/>
          <a:lstStyle/>
          <a:p>
            <a:r>
              <a:rPr kumimoji="1" lang="ja-JP" altLang="en-US" dirty="0" smtClean="0">
                <a:latin typeface="HGｺﾞｼｯｸE" pitchFamily="49" charset="-128"/>
                <a:ea typeface="HGｺﾞｼｯｸE" pitchFamily="49" charset="-128"/>
              </a:rPr>
              <a:t>周術期，急性期の血糖管理</a:t>
            </a:r>
          </a:p>
        </p:txBody>
      </p:sp>
      <p:sp>
        <p:nvSpPr>
          <p:cNvPr id="180227" name="コンテンツ プレースホルダ 2"/>
          <p:cNvSpPr>
            <a:spLocks noGrp="1"/>
          </p:cNvSpPr>
          <p:nvPr>
            <p:ph idx="1"/>
          </p:nvPr>
        </p:nvSpPr>
        <p:spPr>
          <a:xfrm>
            <a:off x="1428750" y="1049338"/>
            <a:ext cx="7715250" cy="5467350"/>
          </a:xfrm>
        </p:spPr>
        <p:txBody>
          <a:bodyPr/>
          <a:lstStyle/>
          <a:p>
            <a:pPr>
              <a:buFontTx/>
              <a:buNone/>
            </a:pPr>
            <a:r>
              <a:rPr lang="en-US" altLang="ja-JP" sz="2000" b="1" smtClean="0">
                <a:ea typeface="ＭＳ Ｐゴシック" pitchFamily="50" charset="-128"/>
              </a:rPr>
              <a:t>VIII. DIABETES CARE IN</a:t>
            </a:r>
          </a:p>
          <a:p>
            <a:pPr>
              <a:buFontTx/>
              <a:buNone/>
            </a:pPr>
            <a:r>
              <a:rPr lang="en-US" altLang="ja-JP" sz="2000" b="1" smtClean="0">
                <a:ea typeface="ＭＳ Ｐゴシック" pitchFamily="50" charset="-128"/>
              </a:rPr>
              <a:t>SPECIFIC SETTINGS</a:t>
            </a:r>
          </a:p>
          <a:p>
            <a:pPr>
              <a:buFontTx/>
              <a:buNone/>
            </a:pPr>
            <a:r>
              <a:rPr lang="en-US" altLang="ja-JP" sz="2000" smtClean="0">
                <a:ea typeface="ＭＳ Ｐゴシック" pitchFamily="50" charset="-128"/>
              </a:rPr>
              <a:t>A. Diabetes care in the hospital Recommendations</a:t>
            </a:r>
          </a:p>
          <a:p>
            <a:pPr>
              <a:buFontTx/>
              <a:buNone/>
            </a:pPr>
            <a:r>
              <a:rPr lang="en-US" altLang="ja-JP" sz="2000" smtClean="0">
                <a:ea typeface="ＭＳ Ｐゴシック" pitchFamily="50" charset="-128"/>
              </a:rPr>
              <a:t>● All patients with diabetes admitted to the hospital should have their diabetes clearly identified in the medical record. (E)</a:t>
            </a:r>
          </a:p>
          <a:p>
            <a:pPr>
              <a:buFontTx/>
              <a:buNone/>
            </a:pPr>
            <a:r>
              <a:rPr lang="en-US" altLang="ja-JP" sz="2000" smtClean="0">
                <a:solidFill>
                  <a:srgbClr val="FFFF66"/>
                </a:solidFill>
                <a:ea typeface="ＭＳ Ｐゴシック" pitchFamily="50" charset="-128"/>
              </a:rPr>
              <a:t>Goals for blood glucose levels: </a:t>
            </a:r>
          </a:p>
          <a:p>
            <a:pPr>
              <a:buFontTx/>
              <a:buNone/>
            </a:pPr>
            <a:r>
              <a:rPr lang="en-US" altLang="ja-JP" sz="2000" smtClean="0">
                <a:ea typeface="ＭＳ Ｐゴシック" pitchFamily="50" charset="-128"/>
              </a:rPr>
              <a:t>● </a:t>
            </a:r>
            <a:r>
              <a:rPr lang="en-US" altLang="ja-JP" sz="2000" smtClean="0">
                <a:solidFill>
                  <a:srgbClr val="FFFF00"/>
                </a:solidFill>
                <a:ea typeface="ＭＳ Ｐゴシック" pitchFamily="50" charset="-128"/>
              </a:rPr>
              <a:t>Critically ill patients</a:t>
            </a:r>
            <a:r>
              <a:rPr lang="en-US" altLang="ja-JP" sz="2000" smtClean="0">
                <a:ea typeface="ＭＳ Ｐゴシック" pitchFamily="50" charset="-128"/>
              </a:rPr>
              <a:t>: Insulin therapy should be initiated for treatment of persistent hyperglycemia starting at a threshold of no greater than 180 mg/dl (10 mmol/l). Once insulin therapy is started, a glucose range of </a:t>
            </a:r>
            <a:r>
              <a:rPr lang="en-US" altLang="ja-JP" sz="2000" b="1" smtClean="0">
                <a:solidFill>
                  <a:srgbClr val="FFFF00"/>
                </a:solidFill>
                <a:ea typeface="ＭＳ Ｐゴシック" pitchFamily="50" charset="-128"/>
              </a:rPr>
              <a:t>140 –180</a:t>
            </a:r>
            <a:r>
              <a:rPr lang="en-US" altLang="ja-JP" sz="2000" smtClean="0">
                <a:ea typeface="ＭＳ Ｐゴシック" pitchFamily="50" charset="-128"/>
              </a:rPr>
              <a:t> mg/dl (7.8 to 10 mmol/l) is recommended for the majority of critically ill patients. (A) These patients require an </a:t>
            </a:r>
            <a:r>
              <a:rPr lang="en-US" altLang="ja-JP" sz="2000" smtClean="0">
                <a:solidFill>
                  <a:srgbClr val="FFFF00"/>
                </a:solidFill>
                <a:ea typeface="ＭＳ Ｐゴシック" pitchFamily="50" charset="-128"/>
              </a:rPr>
              <a:t>intravenous insulin protocol </a:t>
            </a:r>
            <a:r>
              <a:rPr lang="en-US" altLang="ja-JP" sz="2000" smtClean="0">
                <a:ea typeface="ＭＳ Ｐゴシック" pitchFamily="50" charset="-128"/>
              </a:rPr>
              <a:t>that has demonstrated efficacy and safety in achieving the desired glucose range without increasing risk for severe hypoglycemia. (E) </a:t>
            </a:r>
          </a:p>
          <a:p>
            <a:pPr>
              <a:buFontTx/>
              <a:buNone/>
            </a:pPr>
            <a:r>
              <a:rPr lang="en-US" altLang="ja-JP" sz="2000" smtClean="0">
                <a:ea typeface="ＭＳ Ｐゴシック" pitchFamily="50" charset="-128"/>
              </a:rPr>
              <a:t>● </a:t>
            </a:r>
            <a:r>
              <a:rPr lang="en-US" altLang="ja-JP" sz="2000" smtClean="0">
                <a:solidFill>
                  <a:srgbClr val="FFFF00"/>
                </a:solidFill>
                <a:ea typeface="ＭＳ Ｐゴシック" pitchFamily="50" charset="-128"/>
              </a:rPr>
              <a:t>Non–critically ill patients: BG</a:t>
            </a:r>
            <a:r>
              <a:rPr lang="ja-JP" altLang="en-US" sz="2000" smtClean="0">
                <a:solidFill>
                  <a:srgbClr val="FFFF00"/>
                </a:solidFill>
                <a:ea typeface="ＭＳ Ｐゴシック" pitchFamily="50" charset="-128"/>
              </a:rPr>
              <a:t>＜</a:t>
            </a:r>
            <a:r>
              <a:rPr lang="en-US" altLang="ja-JP" sz="2000" smtClean="0">
                <a:solidFill>
                  <a:srgbClr val="FFFF00"/>
                </a:solidFill>
                <a:ea typeface="ＭＳ Ｐゴシック" pitchFamily="50" charset="-128"/>
              </a:rPr>
              <a:t>140mg/dl (7.8 mmol/l) with random blood glucose </a:t>
            </a:r>
            <a:r>
              <a:rPr lang="ja-JP" altLang="en-US" sz="2000" smtClean="0">
                <a:solidFill>
                  <a:srgbClr val="FFFF00"/>
                </a:solidFill>
                <a:ea typeface="ＭＳ Ｐゴシック" pitchFamily="50" charset="-128"/>
              </a:rPr>
              <a:t>＜</a:t>
            </a:r>
            <a:r>
              <a:rPr lang="en-US" altLang="ja-JP" sz="2000" smtClean="0">
                <a:solidFill>
                  <a:srgbClr val="FFFF00"/>
                </a:solidFill>
                <a:ea typeface="ＭＳ Ｐゴシック" pitchFamily="50" charset="-128"/>
              </a:rPr>
              <a:t>180 mg/dl (10.0 mmol/l), </a:t>
            </a:r>
          </a:p>
        </p:txBody>
      </p:sp>
      <p:sp>
        <p:nvSpPr>
          <p:cNvPr id="180228" name="正方形/長方形 4"/>
          <p:cNvSpPr>
            <a:spLocks noChangeArrowheads="1"/>
          </p:cNvSpPr>
          <p:nvPr/>
        </p:nvSpPr>
        <p:spPr bwMode="auto">
          <a:xfrm>
            <a:off x="1771650" y="6519863"/>
            <a:ext cx="7200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b="1" smtClean="0">
                <a:solidFill>
                  <a:srgbClr val="FFFFFF"/>
                </a:solidFill>
              </a:rPr>
              <a:t>DIABETES CARE, VOLUME 33, SUPPLEMENT 1, JANUARY 2010 S13</a:t>
            </a:r>
            <a:endParaRPr lang="ja-JP" altLang="en-US" sz="1600" b="1" smtClean="0">
              <a:solidFill>
                <a:srgbClr val="FFFFFF"/>
              </a:solidFill>
            </a:endParaRPr>
          </a:p>
        </p:txBody>
      </p:sp>
      <p:pic>
        <p:nvPicPr>
          <p:cNvPr id="180229" name="Picture 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63" y="523428"/>
            <a:ext cx="1110513" cy="1476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53" y="3955823"/>
            <a:ext cx="1109932" cy="1474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01" y="2237132"/>
            <a:ext cx="1112837"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673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タイトル 1"/>
          <p:cNvSpPr>
            <a:spLocks noGrp="1"/>
          </p:cNvSpPr>
          <p:nvPr>
            <p:ph type="ctrTitle"/>
          </p:nvPr>
        </p:nvSpPr>
        <p:spPr>
          <a:xfrm>
            <a:off x="685800" y="0"/>
            <a:ext cx="7772400" cy="1470025"/>
          </a:xfrm>
        </p:spPr>
        <p:txBody>
          <a:bodyPr/>
          <a:lstStyle/>
          <a:p>
            <a:r>
              <a:rPr lang="ja-JP" altLang="en-US" sz="4000" b="1" dirty="0" smtClean="0">
                <a:solidFill>
                  <a:srgbClr val="FFFF00"/>
                </a:solidFill>
              </a:rPr>
              <a:t>低血糖は非常に危険</a:t>
            </a:r>
            <a:r>
              <a:rPr lang="en-US" altLang="ja-JP" sz="4000" b="1" dirty="0" smtClean="0">
                <a:solidFill>
                  <a:srgbClr val="FFFF00"/>
                </a:solidFill>
              </a:rPr>
              <a:t/>
            </a:r>
            <a:br>
              <a:rPr lang="en-US" altLang="ja-JP" sz="4000" b="1" dirty="0" smtClean="0">
                <a:solidFill>
                  <a:srgbClr val="FFFF00"/>
                </a:solidFill>
              </a:rPr>
            </a:br>
            <a:r>
              <a:rPr lang="ja-JP" altLang="en-US" sz="4000" b="1" dirty="0" smtClean="0">
                <a:solidFill>
                  <a:srgbClr val="FFFF00"/>
                </a:solidFill>
              </a:rPr>
              <a:t>（病棟診療）</a:t>
            </a: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4102100"/>
            <a:ext cx="9161463" cy="1835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0" y="1684338"/>
            <a:ext cx="9144000" cy="1815882"/>
          </a:xfrm>
          <a:prstGeom prst="rect">
            <a:avLst/>
          </a:prstGeom>
          <a:solidFill>
            <a:schemeClr val="accent3">
              <a:lumMod val="75000"/>
            </a:schemeClr>
          </a:solidFill>
        </p:spPr>
        <p:txBody>
          <a:bodyPr wrap="square">
            <a:spAutoFit/>
          </a:bodyPr>
          <a:lstStyle/>
          <a:p>
            <a:pPr>
              <a:defRPr/>
            </a:pPr>
            <a:r>
              <a:rPr lang="ja-JP" altLang="en-US" sz="2800" b="1" dirty="0">
                <a:solidFill>
                  <a:srgbClr val="FF0000"/>
                </a:solidFill>
                <a:effectLst>
                  <a:outerShdw blurRad="38100" dist="38100" dir="2700000" algn="tl">
                    <a:srgbClr val="000000">
                      <a:alpha val="43137"/>
                    </a:srgbClr>
                  </a:outerShdw>
                </a:effectLst>
                <a:latin typeface="ＭＳ Ｐゴシック"/>
                <a:ea typeface="ＭＳ Ｐゴシック"/>
              </a:rPr>
              <a:t>血糖スライディングスケールは「有効でなく使ってはいけない！</a:t>
            </a:r>
            <a:r>
              <a:rPr lang="ja-JP" altLang="en-US" sz="2800" b="1" dirty="0" smtClean="0">
                <a:solidFill>
                  <a:srgbClr val="FF0000"/>
                </a:solidFill>
                <a:effectLst>
                  <a:outerShdw blurRad="38100" dist="38100" dir="2700000" algn="tl">
                    <a:srgbClr val="000000">
                      <a:alpha val="43137"/>
                    </a:srgbClr>
                  </a:outerShdw>
                </a:effectLst>
                <a:latin typeface="ＭＳ Ｐゴシック"/>
                <a:ea typeface="ＭＳ Ｐゴシック"/>
              </a:rPr>
              <a:t>」</a:t>
            </a:r>
            <a:r>
              <a:rPr lang="ja-JP" altLang="en-US" sz="2800" b="1" dirty="0">
                <a:solidFill>
                  <a:srgbClr val="000000"/>
                </a:solidFill>
                <a:latin typeface="ＭＳ Ｐゴシック"/>
                <a:ea typeface="ＭＳ Ｐゴシック"/>
              </a:rPr>
              <a:t>（米国糖尿病学会</a:t>
            </a:r>
            <a:r>
              <a:rPr lang="en-US" altLang="ja-JP" sz="2800" b="1" dirty="0">
                <a:solidFill>
                  <a:srgbClr val="000000"/>
                </a:solidFill>
                <a:latin typeface="ＭＳ Ｐゴシック"/>
                <a:ea typeface="ＭＳ Ｐゴシック"/>
              </a:rPr>
              <a:t>Clinical Practice Recommendation</a:t>
            </a:r>
            <a:r>
              <a:rPr lang="ja-JP" altLang="en-US" sz="2800" b="1" dirty="0" smtClean="0">
                <a:solidFill>
                  <a:srgbClr val="000000"/>
                </a:solidFill>
                <a:latin typeface="ＭＳ Ｐゴシック"/>
                <a:ea typeface="ＭＳ Ｐゴシック"/>
              </a:rPr>
              <a:t>）</a:t>
            </a:r>
            <a:endParaRPr lang="en-US" altLang="ja-JP" sz="2800" b="1" dirty="0" smtClean="0">
              <a:solidFill>
                <a:srgbClr val="FF0000"/>
              </a:solidFill>
              <a:effectLst>
                <a:outerShdw blurRad="38100" dist="38100" dir="2700000" algn="tl">
                  <a:srgbClr val="000000">
                    <a:alpha val="43137"/>
                  </a:srgbClr>
                </a:outerShdw>
              </a:effectLst>
              <a:latin typeface="ＭＳ Ｐゴシック"/>
              <a:ea typeface="ＭＳ Ｐゴシック"/>
            </a:endParaRPr>
          </a:p>
          <a:p>
            <a:pPr>
              <a:defRPr/>
            </a:pPr>
            <a:endParaRPr lang="en-US" altLang="ja-JP" sz="2400" b="1" dirty="0">
              <a:solidFill>
                <a:srgbClr val="000000"/>
              </a:solidFill>
              <a:latin typeface="ＭＳ Ｐゴシック"/>
              <a:ea typeface="ＭＳ Ｐゴシック"/>
            </a:endParaRPr>
          </a:p>
          <a:p>
            <a:pPr>
              <a:defRPr/>
            </a:pPr>
            <a:r>
              <a:rPr lang="ja-JP" altLang="en-US" sz="3200" b="1" dirty="0">
                <a:solidFill>
                  <a:srgbClr val="000000"/>
                </a:solidFill>
                <a:latin typeface="ＭＳ Ｐゴシック"/>
                <a:ea typeface="ＭＳ Ｐゴシック"/>
              </a:rPr>
              <a:t>高血糖の場合には「補正量」を追加で使用</a:t>
            </a:r>
          </a:p>
        </p:txBody>
      </p:sp>
    </p:spTree>
    <p:extLst>
      <p:ext uri="{BB962C8B-B14F-4D97-AF65-F5344CB8AC3E}">
        <p14:creationId xmlns:p14="http://schemas.microsoft.com/office/powerpoint/2010/main" val="339980794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4262" name="Picture 6" descr="C:\Users\mmatsuda\Desktop\front2.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16498" y="436563"/>
            <a:ext cx="3775075" cy="6100249"/>
          </a:xfrm>
          <a:prstGeom prst="rect">
            <a:avLst/>
          </a:prstGeom>
          <a:noFill/>
          <a:extLst>
            <a:ext uri="{909E8E84-426E-40DD-AFC4-6F175D3DCCD1}">
              <a14:hiddenFill xmlns:a14="http://schemas.microsoft.com/office/drawing/2010/main">
                <a:solidFill>
                  <a:srgbClr val="FFFFFF"/>
                </a:solidFill>
              </a14:hiddenFill>
            </a:ext>
          </a:extLst>
        </p:spPr>
      </p:pic>
      <p:pic>
        <p:nvPicPr>
          <p:cNvPr id="3424263" name="Picture 7"/>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1950" y="4136512"/>
            <a:ext cx="45339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61950" y="536287"/>
            <a:ext cx="4029075" cy="830997"/>
          </a:xfrm>
          <a:prstGeom prst="rect">
            <a:avLst/>
          </a:prstGeom>
        </p:spPr>
        <p:txBody>
          <a:bodyPr wrap="square">
            <a:spAutoFit/>
          </a:bodyPr>
          <a:lstStyle/>
          <a:p>
            <a:r>
              <a:rPr lang="ja-JP" altLang="en-US" sz="2400" b="1" dirty="0">
                <a:solidFill>
                  <a:srgbClr val="FFFFFF"/>
                </a:solidFill>
              </a:rPr>
              <a:t>病棟血糖管理マニュアル</a:t>
            </a:r>
            <a:br>
              <a:rPr lang="ja-JP" altLang="en-US" sz="2400" b="1" dirty="0">
                <a:solidFill>
                  <a:srgbClr val="FFFFFF"/>
                </a:solidFill>
              </a:rPr>
            </a:br>
            <a:r>
              <a:rPr lang="ja-JP" altLang="en-US" sz="2400" b="1" dirty="0">
                <a:solidFill>
                  <a:srgbClr val="FFFFFF"/>
                </a:solidFill>
              </a:rPr>
              <a:t>理論と実践 </a:t>
            </a:r>
            <a:r>
              <a:rPr lang="en-US" altLang="ja-JP" sz="2400" b="1" dirty="0">
                <a:solidFill>
                  <a:srgbClr val="FFFFFF"/>
                </a:solidFill>
              </a:rPr>
              <a:t>(</a:t>
            </a:r>
            <a:r>
              <a:rPr lang="ja-JP" altLang="en-US" sz="2400" b="1" dirty="0">
                <a:solidFill>
                  <a:srgbClr val="FFFFFF"/>
                </a:solidFill>
              </a:rPr>
              <a:t>第</a:t>
            </a:r>
            <a:r>
              <a:rPr lang="en-US" altLang="ja-JP" sz="2400" b="1" dirty="0">
                <a:solidFill>
                  <a:srgbClr val="FFFFFF"/>
                </a:solidFill>
              </a:rPr>
              <a:t>1</a:t>
            </a:r>
            <a:r>
              <a:rPr lang="ja-JP" altLang="en-US" sz="2400" b="1" dirty="0">
                <a:solidFill>
                  <a:srgbClr val="FFFFFF"/>
                </a:solidFill>
              </a:rPr>
              <a:t>版増補</a:t>
            </a:r>
            <a:r>
              <a:rPr lang="en-US" altLang="ja-JP" sz="2400" b="1" dirty="0">
                <a:solidFill>
                  <a:srgbClr val="FFFFFF"/>
                </a:solidFill>
              </a:rPr>
              <a:t>)</a:t>
            </a:r>
            <a:endParaRPr lang="ja-JP" altLang="en-US" sz="2400" b="1" dirty="0">
              <a:solidFill>
                <a:srgbClr val="FFFFFF"/>
              </a:solidFill>
            </a:endParaRPr>
          </a:p>
        </p:txBody>
      </p:sp>
      <p:sp>
        <p:nvSpPr>
          <p:cNvPr id="3" name="正方形/長方形 2"/>
          <p:cNvSpPr/>
          <p:nvPr/>
        </p:nvSpPr>
        <p:spPr>
          <a:xfrm>
            <a:off x="323850" y="1497462"/>
            <a:ext cx="4572000" cy="2308324"/>
          </a:xfrm>
          <a:prstGeom prst="rect">
            <a:avLst/>
          </a:prstGeom>
        </p:spPr>
        <p:txBody>
          <a:bodyPr>
            <a:spAutoFit/>
          </a:bodyPr>
          <a:lstStyle/>
          <a:p>
            <a:r>
              <a:rPr lang="ja-JP" altLang="en-US" sz="1600" b="1" dirty="0">
                <a:solidFill>
                  <a:srgbClr val="FFFFFF"/>
                </a:solidFill>
              </a:rPr>
              <a:t>本書は血糖管理の理論を詳説し、臨床症例を通じて理論をいかに実践に結びつけるかを述べたマニュアルで、好評の第</a:t>
            </a:r>
            <a:r>
              <a:rPr lang="en-US" altLang="ja-JP" sz="1600" b="1" dirty="0">
                <a:solidFill>
                  <a:srgbClr val="FFFFFF"/>
                </a:solidFill>
              </a:rPr>
              <a:t>1</a:t>
            </a:r>
            <a:r>
              <a:rPr lang="ja-JP" altLang="en-US" sz="1600" b="1" dirty="0">
                <a:solidFill>
                  <a:srgbClr val="FFFFFF"/>
                </a:solidFill>
              </a:rPr>
              <a:t>版（</a:t>
            </a:r>
            <a:r>
              <a:rPr lang="en-US" altLang="ja-JP" sz="1600" b="1" dirty="0">
                <a:solidFill>
                  <a:srgbClr val="FFFFFF"/>
                </a:solidFill>
              </a:rPr>
              <a:t>2008</a:t>
            </a:r>
            <a:r>
              <a:rPr lang="ja-JP" altLang="en-US" sz="1600" b="1" dirty="0">
                <a:solidFill>
                  <a:srgbClr val="FFFFFF"/>
                </a:solidFill>
              </a:rPr>
              <a:t>年刊行）の増補版。診断基準の改訂、</a:t>
            </a:r>
            <a:r>
              <a:rPr lang="en-US" altLang="ja-JP" sz="1600" b="1" dirty="0">
                <a:solidFill>
                  <a:srgbClr val="FFFFFF"/>
                </a:solidFill>
              </a:rPr>
              <a:t>CSII</a:t>
            </a:r>
            <a:r>
              <a:rPr lang="ja-JP" altLang="en-US" sz="1600" b="1" dirty="0" err="1">
                <a:solidFill>
                  <a:srgbClr val="FFFFFF"/>
                </a:solidFill>
              </a:rPr>
              <a:t>や持効</a:t>
            </a:r>
            <a:r>
              <a:rPr lang="ja-JP" altLang="en-US" sz="1600" b="1" dirty="0">
                <a:solidFill>
                  <a:srgbClr val="FFFFFF"/>
                </a:solidFill>
              </a:rPr>
              <a:t>型インスリンの普及など、糖尿病診療情勢の変化に対応。さらに、マニュアルの利便性の向上を図り、研修医・看護師など医療スタッフの理解促進のため「血糖管理のポイント」、および実際の運用例として「簡易血糖管理マニュアル」を追加</a:t>
            </a:r>
            <a:r>
              <a:rPr lang="ja-JP" altLang="en-US" sz="1600" b="1" dirty="0" smtClean="0">
                <a:solidFill>
                  <a:srgbClr val="FFFFFF"/>
                </a:solidFill>
              </a:rPr>
              <a:t>。</a:t>
            </a:r>
            <a:endParaRPr lang="ja-JP" altLang="en-US" sz="1600" b="1" dirty="0">
              <a:solidFill>
                <a:srgbClr val="FFFFFF"/>
              </a:solidFill>
            </a:endParaRPr>
          </a:p>
        </p:txBody>
      </p:sp>
      <p:sp>
        <p:nvSpPr>
          <p:cNvPr id="4" name="テキスト ボックス 3"/>
          <p:cNvSpPr txBox="1"/>
          <p:nvPr/>
        </p:nvSpPr>
        <p:spPr>
          <a:xfrm>
            <a:off x="129125" y="174562"/>
            <a:ext cx="3118161" cy="369332"/>
          </a:xfrm>
          <a:prstGeom prst="rect">
            <a:avLst/>
          </a:prstGeom>
          <a:noFill/>
        </p:spPr>
        <p:txBody>
          <a:bodyPr wrap="none" rtlCol="0">
            <a:spAutoFit/>
          </a:bodyPr>
          <a:lstStyle/>
          <a:p>
            <a:pPr algn="ctr">
              <a:lnSpc>
                <a:spcPct val="90000"/>
              </a:lnSpc>
            </a:pPr>
            <a:r>
              <a:rPr lang="ja-JP" altLang="en-US" sz="2000" dirty="0" smtClean="0">
                <a:solidFill>
                  <a:srgbClr val="F7F7C9"/>
                </a:solidFill>
              </a:rPr>
              <a:t>インスリン治療については：</a:t>
            </a:r>
          </a:p>
        </p:txBody>
      </p:sp>
    </p:spTree>
    <p:extLst>
      <p:ext uri="{BB962C8B-B14F-4D97-AF65-F5344CB8AC3E}">
        <p14:creationId xmlns:p14="http://schemas.microsoft.com/office/powerpoint/2010/main" val="10622710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7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0" y="0"/>
            <a:ext cx="9224313" cy="597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04036" y="106326"/>
            <a:ext cx="6453963" cy="541197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b="1">
              <a:solidFill>
                <a:prstClr val="white"/>
              </a:solidFill>
            </a:endParaRPr>
          </a:p>
        </p:txBody>
      </p:sp>
    </p:spTree>
    <p:extLst>
      <p:ext uri="{BB962C8B-B14F-4D97-AF65-F5344CB8AC3E}">
        <p14:creationId xmlns:p14="http://schemas.microsoft.com/office/powerpoint/2010/main" val="2848937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3602" name="Picture 2"/>
          <p:cNvPicPr>
            <a:picLocks noChangeAspect="1" noChangeArrowheads="1"/>
          </p:cNvPicPr>
          <p:nvPr/>
        </p:nvPicPr>
        <p:blipFill>
          <a:blip r:embed="rId3" cstate="print"/>
          <a:srcRect/>
          <a:stretch>
            <a:fillRect/>
          </a:stretch>
        </p:blipFill>
        <p:spPr bwMode="auto">
          <a:xfrm>
            <a:off x="2077872" y="136457"/>
            <a:ext cx="4988256" cy="6585088"/>
          </a:xfrm>
          <a:prstGeom prst="rect">
            <a:avLst/>
          </a:prstGeom>
          <a:noFill/>
          <a:ln w="9525">
            <a:noFill/>
            <a:miter lim="800000"/>
            <a:headEnd/>
            <a:tailEnd/>
          </a:ln>
        </p:spPr>
      </p:pic>
      <p:sp>
        <p:nvSpPr>
          <p:cNvPr id="3" name="テキスト ボックス 2"/>
          <p:cNvSpPr txBox="1"/>
          <p:nvPr/>
        </p:nvSpPr>
        <p:spPr>
          <a:xfrm>
            <a:off x="7014950" y="6086901"/>
            <a:ext cx="2129052" cy="646331"/>
          </a:xfrm>
          <a:prstGeom prst="rect">
            <a:avLst/>
          </a:prstGeom>
          <a:noFill/>
        </p:spPr>
        <p:txBody>
          <a:bodyPr wrap="square" rtlCol="0">
            <a:spAutoFit/>
          </a:bodyPr>
          <a:lstStyle/>
          <a:p>
            <a:pPr algn="r"/>
            <a:r>
              <a:rPr lang="ja-JP" altLang="en-US" b="1" dirty="0" smtClean="0">
                <a:solidFill>
                  <a:srgbClr val="333399">
                    <a:lumMod val="20000"/>
                    <a:lumOff val="80000"/>
                  </a:srgbClr>
                </a:solidFill>
              </a:rPr>
              <a:t>川越市広報室撮影</a:t>
            </a:r>
            <a:endParaRPr lang="en-US" altLang="ja-JP" b="1" dirty="0" smtClean="0">
              <a:solidFill>
                <a:srgbClr val="333399">
                  <a:lumMod val="20000"/>
                  <a:lumOff val="80000"/>
                </a:srgbClr>
              </a:solidFill>
            </a:endParaRPr>
          </a:p>
          <a:p>
            <a:pPr algn="r"/>
            <a:r>
              <a:rPr lang="en-US" altLang="ja-JP" b="1" dirty="0" smtClean="0">
                <a:solidFill>
                  <a:srgbClr val="333399">
                    <a:lumMod val="20000"/>
                    <a:lumOff val="80000"/>
                  </a:srgbClr>
                </a:solidFill>
              </a:rPr>
              <a:t>2009</a:t>
            </a:r>
            <a:r>
              <a:rPr lang="ja-JP" altLang="en-US" b="1" dirty="0" smtClean="0">
                <a:solidFill>
                  <a:srgbClr val="333399">
                    <a:lumMod val="20000"/>
                    <a:lumOff val="80000"/>
                  </a:srgbClr>
                </a:solidFill>
              </a:rPr>
              <a:t>年</a:t>
            </a:r>
            <a:r>
              <a:rPr lang="en-US" altLang="ja-JP" b="1" dirty="0" smtClean="0">
                <a:solidFill>
                  <a:srgbClr val="333399">
                    <a:lumMod val="20000"/>
                    <a:lumOff val="80000"/>
                  </a:srgbClr>
                </a:solidFill>
              </a:rPr>
              <a:t>11</a:t>
            </a:r>
            <a:r>
              <a:rPr lang="ja-JP" altLang="en-US" b="1" dirty="0" smtClean="0">
                <a:solidFill>
                  <a:srgbClr val="333399">
                    <a:lumMod val="20000"/>
                    <a:lumOff val="80000"/>
                  </a:srgbClr>
                </a:solidFill>
              </a:rPr>
              <a:t>月</a:t>
            </a:r>
            <a:r>
              <a:rPr lang="en-US" altLang="ja-JP" b="1" dirty="0" smtClean="0">
                <a:solidFill>
                  <a:srgbClr val="333399">
                    <a:lumMod val="20000"/>
                    <a:lumOff val="80000"/>
                  </a:srgbClr>
                </a:solidFill>
              </a:rPr>
              <a:t>14</a:t>
            </a:r>
            <a:r>
              <a:rPr lang="ja-JP" altLang="en-US" b="1" dirty="0" smtClean="0">
                <a:solidFill>
                  <a:srgbClr val="333399">
                    <a:lumMod val="20000"/>
                    <a:lumOff val="80000"/>
                  </a:srgbClr>
                </a:solidFill>
              </a:rPr>
              <a:t>日</a:t>
            </a:r>
            <a:endParaRPr lang="en-US" altLang="ja-JP" b="1" dirty="0" smtClean="0">
              <a:solidFill>
                <a:srgbClr val="333399">
                  <a:lumMod val="20000"/>
                  <a:lumOff val="80000"/>
                </a:srgbClr>
              </a:solidFill>
            </a:endParaRPr>
          </a:p>
        </p:txBody>
      </p:sp>
    </p:spTree>
    <p:extLst>
      <p:ext uri="{BB962C8B-B14F-4D97-AF65-F5344CB8AC3E}">
        <p14:creationId xmlns:p14="http://schemas.microsoft.com/office/powerpoint/2010/main" val="9141418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141288" y="1012825"/>
            <a:ext cx="8796337" cy="4473575"/>
          </a:xfrm>
        </p:spPr>
        <p:txBody>
          <a:bodyPr/>
          <a:lstStyle/>
          <a:p>
            <a:r>
              <a:rPr lang="en-US" altLang="ja-JP" b="1" smtClean="0">
                <a:solidFill>
                  <a:srgbClr val="FFFF00"/>
                </a:solidFill>
              </a:rPr>
              <a:t>Graphic Protocol</a:t>
            </a:r>
            <a:br>
              <a:rPr lang="en-US" altLang="ja-JP" b="1" smtClean="0">
                <a:solidFill>
                  <a:srgbClr val="FFFF00"/>
                </a:solidFill>
              </a:rPr>
            </a:br>
            <a:r>
              <a:rPr lang="en-US" altLang="ja-JP" b="1" smtClean="0">
                <a:solidFill>
                  <a:srgbClr val="FFFF00"/>
                </a:solidFill>
              </a:rPr>
              <a:t/>
            </a:r>
            <a:br>
              <a:rPr lang="en-US" altLang="ja-JP" b="1" smtClean="0">
                <a:solidFill>
                  <a:srgbClr val="FFFF00"/>
                </a:solidFill>
              </a:rPr>
            </a:br>
            <a:r>
              <a:rPr lang="ja-JP" altLang="en-US" sz="3600" b="1" smtClean="0">
                <a:solidFill>
                  <a:srgbClr val="FFFF00"/>
                </a:solidFill>
              </a:rPr>
              <a:t>インスリン投与量プロトコール</a:t>
            </a:r>
            <a:r>
              <a:rPr lang="en-US" altLang="ja-JP" sz="3600" b="1" smtClean="0">
                <a:solidFill>
                  <a:srgbClr val="FFFF00"/>
                </a:solidFill>
              </a:rPr>
              <a:t/>
            </a:r>
            <a:br>
              <a:rPr lang="en-US" altLang="ja-JP" sz="3600" b="1" smtClean="0">
                <a:solidFill>
                  <a:srgbClr val="FFFF00"/>
                </a:solidFill>
              </a:rPr>
            </a:br>
            <a:r>
              <a:rPr lang="en-US" altLang="ja-JP" sz="3600" b="1" smtClean="0">
                <a:solidFill>
                  <a:srgbClr val="FFFF00"/>
                </a:solidFill>
              </a:rPr>
              <a:t/>
            </a:r>
            <a:br>
              <a:rPr lang="en-US" altLang="ja-JP" sz="3600" b="1" smtClean="0">
                <a:solidFill>
                  <a:srgbClr val="FFFF00"/>
                </a:solidFill>
              </a:rPr>
            </a:br>
            <a:r>
              <a:rPr lang="ja-JP" altLang="en-US" sz="3600" b="1" smtClean="0">
                <a:solidFill>
                  <a:srgbClr val="FFFF00"/>
                </a:solidFill>
              </a:rPr>
              <a:t>海で進路を決めるのに海図が必要なように</a:t>
            </a:r>
            <a:r>
              <a:rPr lang="en-US" altLang="ja-JP" sz="3600" b="1" smtClean="0">
                <a:solidFill>
                  <a:srgbClr val="FFFF00"/>
                </a:solidFill>
              </a:rPr>
              <a:t/>
            </a:r>
            <a:br>
              <a:rPr lang="en-US" altLang="ja-JP" sz="3600" b="1" smtClean="0">
                <a:solidFill>
                  <a:srgbClr val="FFFF00"/>
                </a:solidFill>
              </a:rPr>
            </a:br>
            <a:r>
              <a:rPr lang="ja-JP" altLang="en-US" sz="3600" b="1" smtClean="0">
                <a:solidFill>
                  <a:srgbClr val="FFFF00"/>
                </a:solidFill>
              </a:rPr>
              <a:t>インスリン注入率決定にも図が必要</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Grp="1" noChangeArrowheads="1"/>
          </p:cNvSpPr>
          <p:nvPr>
            <p:ph type="title" idx="4294967295"/>
          </p:nvPr>
        </p:nvSpPr>
        <p:spPr>
          <a:xfrm>
            <a:off x="322263" y="0"/>
            <a:ext cx="8501062" cy="1052513"/>
          </a:xfrm>
        </p:spPr>
        <p:txBody>
          <a:bodyPr/>
          <a:lstStyle/>
          <a:p>
            <a:pPr eaLnBrk="1" hangingPunct="1">
              <a:defRPr/>
            </a:pPr>
            <a:r>
              <a:rPr lang="ja-JP" altLang="en-US" sz="4800" b="1" dirty="0" smtClean="0">
                <a:solidFill>
                  <a:srgbClr val="FFFF00"/>
                </a:solidFill>
                <a:effectLst>
                  <a:outerShdw blurRad="38100" dist="38100" dir="2700000" algn="tl">
                    <a:srgbClr val="000000"/>
                  </a:outerShdw>
                </a:effectLst>
              </a:rPr>
              <a:t>臨床的インスリン効果の評価</a:t>
            </a:r>
          </a:p>
        </p:txBody>
      </p:sp>
      <p:pic>
        <p:nvPicPr>
          <p:cNvPr id="63491" name="Picture 2"/>
          <p:cNvPicPr>
            <a:picLocks noChangeAspect="1" noChangeArrowheads="1"/>
          </p:cNvPicPr>
          <p:nvPr/>
        </p:nvPicPr>
        <p:blipFill>
          <a:blip r:embed="rId3" cstate="print"/>
          <a:srcRect/>
          <a:stretch>
            <a:fillRect/>
          </a:stretch>
        </p:blipFill>
        <p:spPr bwMode="auto">
          <a:xfrm>
            <a:off x="1500188" y="1060450"/>
            <a:ext cx="6143625" cy="3940175"/>
          </a:xfrm>
          <a:prstGeom prst="rect">
            <a:avLst/>
          </a:prstGeom>
          <a:noFill/>
          <a:ln w="34925" algn="ctr">
            <a:noFill/>
            <a:miter lim="800000"/>
            <a:headEnd/>
            <a:tailEnd/>
          </a:ln>
        </p:spPr>
      </p:pic>
      <p:grpSp>
        <p:nvGrpSpPr>
          <p:cNvPr id="2" name="グループ化 6"/>
          <p:cNvGrpSpPr>
            <a:grpSpLocks/>
          </p:cNvGrpSpPr>
          <p:nvPr/>
        </p:nvGrpSpPr>
        <p:grpSpPr bwMode="auto">
          <a:xfrm>
            <a:off x="285750" y="5011738"/>
            <a:ext cx="8643938" cy="1816100"/>
            <a:chOff x="285750" y="5012211"/>
            <a:chExt cx="8643968" cy="1815664"/>
          </a:xfrm>
        </p:grpSpPr>
        <p:sp>
          <p:nvSpPr>
            <p:cNvPr id="6" name="正方形/長方形 5"/>
            <p:cNvSpPr/>
            <p:nvPr/>
          </p:nvSpPr>
          <p:spPr>
            <a:xfrm>
              <a:off x="285750" y="5012211"/>
              <a:ext cx="8643968" cy="1815664"/>
            </a:xfrm>
            <a:prstGeom prst="rect">
              <a:avLst/>
            </a:prstGeom>
          </p:spPr>
          <p:txBody>
            <a:bodyPr>
              <a:spAutoFit/>
            </a:bodyPr>
            <a:lstStyle/>
            <a:p>
              <a:pPr algn="l" rtl="0" fontAlgn="base">
                <a:spcBef>
                  <a:spcPct val="0"/>
                </a:spcBef>
                <a:spcAft>
                  <a:spcPct val="0"/>
                </a:spcAft>
                <a:defRPr/>
              </a:pPr>
              <a:r>
                <a:rPr kumimoji="1" lang="ja-JP" altLang="en-US" sz="2800" b="1" kern="1200" dirty="0">
                  <a:solidFill>
                    <a:srgbClr val="FFFFFF"/>
                  </a:solidFill>
                  <a:effectLst>
                    <a:outerShdw blurRad="38100" dist="38100" dir="2700000" algn="tl">
                      <a:srgbClr val="000000"/>
                    </a:outerShdw>
                  </a:effectLst>
                  <a:latin typeface="ＭＳ Ｐゴシック"/>
                  <a:ea typeface="ＭＳ Ｐゴシック"/>
                  <a:cs typeface="+mn-cs"/>
                </a:rPr>
                <a:t>１時間あたりの血糖変化（</a:t>
              </a:r>
              <a:r>
                <a:rPr kumimoji="1" lang="en-US" altLang="ja-JP" sz="2800" b="1" kern="1200" dirty="0">
                  <a:solidFill>
                    <a:srgbClr val="FFFFFF"/>
                  </a:solidFill>
                  <a:effectLst>
                    <a:outerShdw blurRad="38100" dist="38100" dir="2700000" algn="tl">
                      <a:srgbClr val="000000"/>
                    </a:outerShdw>
                  </a:effectLst>
                  <a:latin typeface="ＭＳ Ｐゴシック"/>
                  <a:ea typeface="ＭＳ Ｐゴシック"/>
                  <a:cs typeface="+mn-cs"/>
                </a:rPr>
                <a:t>Y</a:t>
              </a:r>
              <a:r>
                <a:rPr kumimoji="1" lang="ja-JP" altLang="en-US" sz="2800" b="1" kern="1200" dirty="0">
                  <a:solidFill>
                    <a:srgbClr val="FFFFFF"/>
                  </a:solidFill>
                  <a:effectLst>
                    <a:outerShdw blurRad="38100" dist="38100" dir="2700000" algn="tl">
                      <a:srgbClr val="000000"/>
                    </a:outerShdw>
                  </a:effectLst>
                  <a:latin typeface="ＭＳ Ｐゴシック"/>
                  <a:ea typeface="ＭＳ Ｐゴシック"/>
                  <a:cs typeface="+mn-cs"/>
                </a:rPr>
                <a:t>）とインスリン流量（Ｘ）との用量依存関係を直線で評価する。</a:t>
              </a:r>
              <a:endParaRPr kumimoji="1" lang="en-US" altLang="ja-JP" sz="2800" b="1" kern="1200" dirty="0">
                <a:solidFill>
                  <a:srgbClr val="FFFFFF"/>
                </a:solidFill>
                <a:effectLst>
                  <a:outerShdw blurRad="38100" dist="38100" dir="2700000" algn="tl">
                    <a:srgbClr val="000000"/>
                  </a:outerShdw>
                </a:effectLst>
                <a:latin typeface="ＭＳ Ｐゴシック"/>
                <a:ea typeface="ＭＳ Ｐゴシック"/>
                <a:cs typeface="+mn-cs"/>
              </a:endParaRPr>
            </a:p>
            <a:p>
              <a:pPr algn="l" rtl="0" fontAlgn="base">
                <a:spcBef>
                  <a:spcPct val="0"/>
                </a:spcBef>
                <a:spcAft>
                  <a:spcPct val="0"/>
                </a:spcAft>
                <a:defRPr/>
              </a:pPr>
              <a:r>
                <a:rPr kumimoji="1" lang="ja-JP" altLang="en-US" sz="2800" b="1" kern="1200" dirty="0">
                  <a:solidFill>
                    <a:srgbClr val="FFFFFF"/>
                  </a:solidFill>
                  <a:effectLst>
                    <a:outerShdw blurRad="38100" dist="38100" dir="2700000" algn="tl">
                      <a:srgbClr val="000000"/>
                    </a:outerShdw>
                  </a:effectLst>
                  <a:latin typeface="ＭＳ Ｐゴシック"/>
                  <a:ea typeface="ＭＳ Ｐゴシック"/>
                  <a:cs typeface="+mn-cs"/>
                </a:rPr>
                <a:t>　傾きの絶対値を</a:t>
              </a:r>
              <a:r>
                <a:rPr kumimoji="1" lang="en-US" altLang="ja-JP" sz="2800" b="1" kern="1200" dirty="0">
                  <a:solidFill>
                    <a:srgbClr val="FFFFFF"/>
                  </a:solidFill>
                  <a:effectLst>
                    <a:outerShdw blurRad="38100" dist="38100" dir="2700000" algn="tl">
                      <a:srgbClr val="000000"/>
                    </a:outerShdw>
                  </a:effectLst>
                  <a:latin typeface="ＭＳ Ｐゴシック"/>
                  <a:ea typeface="ＭＳ Ｐゴシック"/>
                  <a:cs typeface="+mn-cs"/>
                </a:rPr>
                <a:t>ISI-delta [mg/dl per hr</a:t>
              </a:r>
              <a:r>
                <a:rPr kumimoji="1" lang="ja-JP" altLang="en-US" sz="2800" b="1" kern="1200" dirty="0">
                  <a:solidFill>
                    <a:srgbClr val="FFFFFF"/>
                  </a:solidFill>
                  <a:effectLst>
                    <a:outerShdw blurRad="38100" dist="38100" dir="2700000" algn="tl">
                      <a:srgbClr val="000000"/>
                    </a:outerShdw>
                  </a:effectLst>
                  <a:latin typeface="ＭＳ Ｐゴシック"/>
                  <a:ea typeface="ＭＳ Ｐゴシック"/>
                  <a:cs typeface="+mn-cs"/>
                </a:rPr>
                <a:t>  </a:t>
              </a:r>
              <a:r>
                <a:rPr kumimoji="1" lang="en-US" altLang="ja-JP" sz="2800" b="1" kern="1200" dirty="0">
                  <a:solidFill>
                    <a:srgbClr val="FFFFFF"/>
                  </a:solidFill>
                  <a:effectLst>
                    <a:outerShdw blurRad="38100" dist="38100" dir="2700000" algn="tl">
                      <a:srgbClr val="000000"/>
                    </a:outerShdw>
                  </a:effectLst>
                  <a:latin typeface="ＭＳ Ｐゴシック"/>
                  <a:ea typeface="ＭＳ Ｐゴシック"/>
                  <a:cs typeface="+mn-cs"/>
                </a:rPr>
                <a:t>per U]</a:t>
              </a:r>
            </a:p>
            <a:p>
              <a:pPr algn="l" rtl="0" fontAlgn="base">
                <a:spcBef>
                  <a:spcPct val="0"/>
                </a:spcBef>
                <a:spcAft>
                  <a:spcPct val="0"/>
                </a:spcAft>
                <a:defRPr/>
              </a:pPr>
              <a:r>
                <a:rPr kumimoji="1" lang="ja-JP" altLang="en-US" sz="2800" b="1" kern="1200" dirty="0">
                  <a:solidFill>
                    <a:srgbClr val="FFFFFF"/>
                  </a:solidFill>
                  <a:effectLst>
                    <a:outerShdw blurRad="38100" dist="38100" dir="2700000" algn="tl">
                      <a:srgbClr val="000000"/>
                    </a:outerShdw>
                  </a:effectLst>
                  <a:latin typeface="ＭＳ Ｐゴシック"/>
                  <a:ea typeface="ＭＳ Ｐゴシック"/>
                  <a:cs typeface="+mn-cs"/>
                </a:rPr>
                <a:t>　Ｘ軸との交点を</a:t>
              </a:r>
              <a:r>
                <a:rPr kumimoji="1" lang="en-US" altLang="ja-JP" sz="2800" b="1" kern="1200" dirty="0">
                  <a:solidFill>
                    <a:srgbClr val="FFFFFF"/>
                  </a:solidFill>
                  <a:effectLst>
                    <a:outerShdw blurRad="38100" dist="38100" dir="2700000" algn="tl">
                      <a:srgbClr val="000000"/>
                    </a:outerShdw>
                  </a:effectLst>
                  <a:latin typeface="ＭＳ Ｐゴシック"/>
                  <a:ea typeface="ＭＳ Ｐゴシック"/>
                  <a:cs typeface="+mn-cs"/>
                </a:rPr>
                <a:t>IRI-absolute [U/hr] </a:t>
              </a:r>
            </a:p>
          </p:txBody>
        </p:sp>
        <p:sp>
          <p:nvSpPr>
            <p:cNvPr id="5" name="左中かっこ 4"/>
            <p:cNvSpPr/>
            <p:nvPr/>
          </p:nvSpPr>
          <p:spPr bwMode="auto">
            <a:xfrm>
              <a:off x="428625" y="5929566"/>
              <a:ext cx="71438" cy="785623"/>
            </a:xfrm>
            <a:prstGeom prst="leftBrace">
              <a:avLst/>
            </a:prstGeom>
            <a:noFill/>
            <a:ln w="34925" cap="flat" cmpd="sng" algn="ctr">
              <a:solidFill>
                <a:schemeClr val="accent1">
                  <a:lumMod val="20000"/>
                  <a:lumOff val="80000"/>
                </a:schemeClr>
              </a:solidFill>
              <a:prstDash val="solid"/>
              <a:round/>
              <a:headEnd type="none" w="med" len="med"/>
              <a:tailEnd type="none" w="med" len="med"/>
            </a:ln>
            <a:effectLst/>
          </p:spPr>
          <p:txBody>
            <a:bodyPr/>
            <a:lstStyle/>
            <a:p>
              <a:pPr algn="ctr" rtl="0" fontAlgn="base">
                <a:spcBef>
                  <a:spcPct val="0"/>
                </a:spcBef>
                <a:spcAft>
                  <a:spcPct val="0"/>
                </a:spcAft>
                <a:defRPr/>
              </a:pPr>
              <a:endParaRPr kumimoji="1" lang="ja-JP" altLang="en-US" kern="1200" dirty="0">
                <a:solidFill>
                  <a:srgbClr val="00CC99">
                    <a:lumMod val="20000"/>
                    <a:lumOff val="80000"/>
                  </a:srgbClr>
                </a:solidFill>
                <a:latin typeface="Arial" charset="0"/>
                <a:ea typeface="ＭＳ Ｐゴシック" pitchFamily="50" charset="-128"/>
                <a:cs typeface="+mn-cs"/>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3" name="Rectangle 3"/>
          <p:cNvSpPr>
            <a:spLocks noGrp="1" noChangeArrowheads="1"/>
          </p:cNvSpPr>
          <p:nvPr>
            <p:ph type="title" idx="4294967295"/>
          </p:nvPr>
        </p:nvSpPr>
        <p:spPr>
          <a:xfrm>
            <a:off x="322263" y="0"/>
            <a:ext cx="8501062" cy="857250"/>
          </a:xfrm>
        </p:spPr>
        <p:txBody>
          <a:bodyPr/>
          <a:lstStyle/>
          <a:p>
            <a:pPr eaLnBrk="1" hangingPunct="1">
              <a:defRPr/>
            </a:pPr>
            <a:r>
              <a:rPr lang="ja-JP" altLang="en-US" sz="4000" b="1" dirty="0" smtClean="0">
                <a:solidFill>
                  <a:srgbClr val="FFFF00"/>
                </a:solidFill>
                <a:effectLst>
                  <a:outerShdw blurRad="38100" dist="38100" dir="2700000" algn="tl">
                    <a:srgbClr val="000000"/>
                  </a:outerShdw>
                </a:effectLst>
              </a:rPr>
              <a:t>一定のブドウ糖注入時の評価</a:t>
            </a:r>
          </a:p>
        </p:txBody>
      </p:sp>
      <p:sp>
        <p:nvSpPr>
          <p:cNvPr id="6" name="正方形/長方形 5"/>
          <p:cNvSpPr/>
          <p:nvPr/>
        </p:nvSpPr>
        <p:spPr>
          <a:xfrm>
            <a:off x="214313" y="4922838"/>
            <a:ext cx="8715375" cy="1792287"/>
          </a:xfrm>
          <a:prstGeom prst="rect">
            <a:avLst/>
          </a:prstGeom>
        </p:spPr>
        <p:txBody>
          <a:bodyPr>
            <a:spAutoFit/>
          </a:bodyPr>
          <a:lstStyle/>
          <a:p>
            <a:pPr algn="l" rtl="0" fontAlgn="base">
              <a:spcBef>
                <a:spcPct val="0"/>
              </a:spcBef>
              <a:spcAft>
                <a:spcPts val="300"/>
              </a:spcAft>
              <a:tabLst>
                <a:tab pos="2605088" algn="l"/>
              </a:tabLst>
              <a:defRPr/>
            </a:pP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ブドウ糖注入速度が変化する場合は身長，体重より体内ブドウ糖分布スペースを推定。１時間以上の時間間隔であればブドウ糖が均一に分布する。したがって注入されたブドウ糖による血糖上昇が推定可能である。この血糖変化をグラフ上で下方向に</a:t>
            </a:r>
            <a:r>
              <a:rPr kumimoji="1" lang="en-US" altLang="ja-JP"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X</a:t>
            </a: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軸を動かし</a:t>
            </a:r>
            <a:r>
              <a:rPr kumimoji="1" lang="ja-JP" altLang="en-US" b="1" kern="1200" dirty="0">
                <a:solidFill>
                  <a:srgbClr val="FFFF00"/>
                </a:solidFill>
                <a:effectLst>
                  <a:outerShdw blurRad="38100" dist="38100" dir="2700000" algn="tl">
                    <a:srgbClr val="000000">
                      <a:alpha val="43137"/>
                    </a:srgbClr>
                  </a:outerShdw>
                </a:effectLst>
                <a:latin typeface="ＭＳ Ｐゴシック"/>
                <a:ea typeface="ＭＳ Ｐゴシック"/>
                <a:cs typeface="+mn-cs"/>
              </a:rPr>
              <a:t>インスリン用量依存直線を固定したままで解析可能</a:t>
            </a: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とした。</a:t>
            </a:r>
            <a:endParaRPr kumimoji="1" lang="en-US" altLang="ja-JP"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endParaRPr>
          </a:p>
          <a:p>
            <a:pPr algn="l" rtl="0" fontAlgn="base">
              <a:spcBef>
                <a:spcPct val="0"/>
              </a:spcBef>
              <a:spcAft>
                <a:spcPts val="300"/>
              </a:spcAft>
              <a:defRPr/>
            </a:pP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変化が直線的</a:t>
            </a:r>
            <a:r>
              <a:rPr kumimoji="1" lang="en-US" altLang="ja-JP"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a:t>
            </a: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１次関数</a:t>
            </a:r>
            <a:r>
              <a:rPr kumimoji="1" lang="en-US" altLang="ja-JP"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a:t>
            </a:r>
            <a:r>
              <a:rPr kumimoji="1" lang="ja-JP" altLang="en-US" b="1" kern="1200" dirty="0" err="1">
                <a:solidFill>
                  <a:srgbClr val="FFFFFF"/>
                </a:solidFill>
                <a:effectLst>
                  <a:outerShdw blurRad="38100" dist="38100" dir="2700000" algn="tl">
                    <a:srgbClr val="000000">
                      <a:alpha val="43137"/>
                    </a:srgbClr>
                  </a:outerShdw>
                </a:effectLst>
                <a:latin typeface="ＭＳ Ｐゴシック"/>
                <a:ea typeface="ＭＳ Ｐゴシック"/>
                <a:cs typeface="+mn-cs"/>
              </a:rPr>
              <a:t>，</a:t>
            </a: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逆向き</a:t>
            </a:r>
            <a:r>
              <a:rPr kumimoji="1" lang="en-US" altLang="ja-JP"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a:t>
            </a: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逆１次関数</a:t>
            </a:r>
            <a:r>
              <a:rPr kumimoji="1" lang="en-US" altLang="ja-JP"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a:t>
            </a:r>
            <a:r>
              <a:rPr kumimoji="1" lang="ja-JP" altLang="en-US" b="1" kern="1200" dirty="0" err="1">
                <a:solidFill>
                  <a:srgbClr val="FFFFFF"/>
                </a:solidFill>
                <a:effectLst>
                  <a:outerShdw blurRad="38100" dist="38100" dir="2700000" algn="tl">
                    <a:srgbClr val="000000">
                      <a:alpha val="43137"/>
                    </a:srgbClr>
                  </a:outerShdw>
                </a:effectLst>
                <a:latin typeface="ＭＳ Ｐゴシック"/>
                <a:ea typeface="ＭＳ Ｐゴシック"/>
                <a:cs typeface="+mn-cs"/>
              </a:rPr>
              <a:t>，</a:t>
            </a:r>
            <a:r>
              <a:rPr kumimoji="1" lang="ja-JP" altLang="en-US"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rPr>
              <a:t>変化なし，２次関数，指数関数の５通りの変化を用い血糖を推定した。</a:t>
            </a:r>
            <a:endParaRPr kumimoji="1" lang="en-US" altLang="ja-JP" b="1" kern="1200" dirty="0">
              <a:solidFill>
                <a:srgbClr val="FFFFFF"/>
              </a:solidFill>
              <a:effectLst>
                <a:outerShdw blurRad="38100" dist="38100" dir="2700000" algn="tl">
                  <a:srgbClr val="000000">
                    <a:alpha val="43137"/>
                  </a:srgbClr>
                </a:outerShdw>
              </a:effectLst>
              <a:latin typeface="ＭＳ Ｐゴシック"/>
              <a:ea typeface="ＭＳ Ｐゴシック"/>
              <a:cs typeface="+mn-cs"/>
            </a:endParaRPr>
          </a:p>
        </p:txBody>
      </p:sp>
      <p:grpSp>
        <p:nvGrpSpPr>
          <p:cNvPr id="2" name="グループ化 8"/>
          <p:cNvGrpSpPr>
            <a:grpSpLocks/>
          </p:cNvGrpSpPr>
          <p:nvPr/>
        </p:nvGrpSpPr>
        <p:grpSpPr bwMode="auto">
          <a:xfrm>
            <a:off x="1500188" y="857250"/>
            <a:ext cx="6143625" cy="3940175"/>
            <a:chOff x="1500188" y="857250"/>
            <a:chExt cx="6143625" cy="3940175"/>
          </a:xfrm>
        </p:grpSpPr>
        <p:pic>
          <p:nvPicPr>
            <p:cNvPr id="64517" name="Picture 2"/>
            <p:cNvPicPr>
              <a:picLocks noChangeAspect="1" noChangeArrowheads="1"/>
            </p:cNvPicPr>
            <p:nvPr/>
          </p:nvPicPr>
          <p:blipFill>
            <a:blip r:embed="rId3" cstate="print"/>
            <a:srcRect/>
            <a:stretch>
              <a:fillRect/>
            </a:stretch>
          </p:blipFill>
          <p:spPr bwMode="auto">
            <a:xfrm>
              <a:off x="1500188" y="857250"/>
              <a:ext cx="6143625" cy="3940175"/>
            </a:xfrm>
            <a:prstGeom prst="rect">
              <a:avLst/>
            </a:prstGeom>
            <a:noFill/>
            <a:ln w="34925" algn="ctr">
              <a:solidFill>
                <a:srgbClr val="FFC000"/>
              </a:solidFill>
              <a:miter lim="800000"/>
              <a:headEnd/>
              <a:tailEnd/>
            </a:ln>
          </p:spPr>
        </p:pic>
        <p:cxnSp>
          <p:nvCxnSpPr>
            <p:cNvPr id="64518" name="直線コネクタ 6"/>
            <p:cNvCxnSpPr>
              <a:cxnSpLocks noChangeShapeType="1"/>
            </p:cNvCxnSpPr>
            <p:nvPr/>
          </p:nvCxnSpPr>
          <p:spPr bwMode="auto">
            <a:xfrm>
              <a:off x="2179838" y="3143250"/>
              <a:ext cx="4429125" cy="1588"/>
            </a:xfrm>
            <a:prstGeom prst="line">
              <a:avLst/>
            </a:prstGeom>
            <a:noFill/>
            <a:ln w="34925" algn="ctr">
              <a:solidFill>
                <a:srgbClr val="FF0000"/>
              </a:solidFill>
              <a:round/>
              <a:headEnd/>
              <a:tailEnd/>
            </a:ln>
          </p:spPr>
        </p:cxnSp>
        <p:cxnSp>
          <p:nvCxnSpPr>
            <p:cNvPr id="64519" name="直線矢印コネクタ 8"/>
            <p:cNvCxnSpPr>
              <a:cxnSpLocks noChangeShapeType="1"/>
            </p:cNvCxnSpPr>
            <p:nvPr/>
          </p:nvCxnSpPr>
          <p:spPr bwMode="auto">
            <a:xfrm rot="5400000">
              <a:off x="2108201" y="2749550"/>
              <a:ext cx="785812" cy="1587"/>
            </a:xfrm>
            <a:prstGeom prst="straightConnector1">
              <a:avLst/>
            </a:prstGeom>
            <a:noFill/>
            <a:ln w="34925" algn="ctr">
              <a:solidFill>
                <a:srgbClr val="FFC000"/>
              </a:solidFill>
              <a:prstDash val="sysDash"/>
              <a:round/>
              <a:headEnd/>
              <a:tailEnd type="arrow" w="med" len="med"/>
            </a:ln>
          </p:spPr>
        </p:cxnSp>
        <p:sp>
          <p:nvSpPr>
            <p:cNvPr id="64520" name="右中かっこ 9"/>
            <p:cNvSpPr>
              <a:spLocks/>
            </p:cNvSpPr>
            <p:nvPr/>
          </p:nvSpPr>
          <p:spPr bwMode="auto">
            <a:xfrm>
              <a:off x="2586038" y="2405063"/>
              <a:ext cx="357187" cy="714375"/>
            </a:xfrm>
            <a:prstGeom prst="rightBrace">
              <a:avLst>
                <a:gd name="adj1" fmla="val 8333"/>
                <a:gd name="adj2" fmla="val 50000"/>
              </a:avLst>
            </a:prstGeom>
            <a:noFill/>
            <a:ln w="19050" algn="ctr">
              <a:solidFill>
                <a:schemeClr val="tx1"/>
              </a:solidFill>
              <a:round/>
              <a:headEnd/>
              <a:tailEnd/>
            </a:ln>
          </p:spPr>
          <p:txBody>
            <a:bodyPr/>
            <a:lstStyle/>
            <a:p>
              <a:pPr algn="ctr" rtl="0" fontAlgn="base">
                <a:spcBef>
                  <a:spcPct val="0"/>
                </a:spcBef>
                <a:spcAft>
                  <a:spcPct val="0"/>
                </a:spcAft>
              </a:pPr>
              <a:endParaRPr kumimoji="1" lang="ja-JP" altLang="en-US" kern="1200">
                <a:solidFill>
                  <a:srgbClr val="000000"/>
                </a:solidFill>
                <a:latin typeface="Arial" pitchFamily="34" charset="0"/>
                <a:ea typeface="ＭＳ Ｐゴシック" pitchFamily="50" charset="-128"/>
                <a:cs typeface="+mn-cs"/>
              </a:endParaRPr>
            </a:p>
          </p:txBody>
        </p:sp>
        <p:sp>
          <p:nvSpPr>
            <p:cNvPr id="64521" name="テキスト ボックス 7"/>
            <p:cNvSpPr txBox="1">
              <a:spLocks noChangeArrowheads="1"/>
            </p:cNvSpPr>
            <p:nvPr/>
          </p:nvSpPr>
          <p:spPr bwMode="auto">
            <a:xfrm>
              <a:off x="2716600" y="2749345"/>
              <a:ext cx="1826141" cy="276999"/>
            </a:xfrm>
            <a:prstGeom prst="rect">
              <a:avLst/>
            </a:prstGeom>
            <a:noFill/>
            <a:ln w="9525">
              <a:noFill/>
              <a:miter lim="800000"/>
              <a:headEnd/>
              <a:tailEnd/>
            </a:ln>
          </p:spPr>
          <p:txBody>
            <a:bodyPr wrap="none">
              <a:spAutoFit/>
            </a:bodyPr>
            <a:lstStyle/>
            <a:p>
              <a:pPr algn="ctr" rtl="0" fontAlgn="base">
                <a:spcBef>
                  <a:spcPct val="0"/>
                </a:spcBef>
                <a:spcAft>
                  <a:spcPct val="0"/>
                </a:spcAft>
              </a:pPr>
              <a:r>
                <a:rPr kumimoji="1" lang="ja-JP" altLang="en-US" sz="1200" kern="1200">
                  <a:solidFill>
                    <a:srgbClr val="000000"/>
                  </a:solidFill>
                  <a:latin typeface="Arial" pitchFamily="34" charset="0"/>
                  <a:ea typeface="ＭＳ Ｐゴシック" pitchFamily="50" charset="-128"/>
                  <a:cs typeface="+mn-cs"/>
                </a:rPr>
                <a:t>輸液による推定血糖上昇</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523220"/>
          </a:xfrm>
          <a:prstGeom prst="rect">
            <a:avLst/>
          </a:prstGeom>
        </p:spPr>
        <p:txBody>
          <a:bodyPr wrap="square">
            <a:spAutoFit/>
          </a:bodyPr>
          <a:lstStyle/>
          <a:p>
            <a:pPr algn="ctr"/>
            <a:r>
              <a:rPr lang="ja-JP" altLang="ja-JP" sz="2800" dirty="0"/>
              <a:t>インスリン静脈内投与による血中インスリン</a:t>
            </a:r>
            <a:r>
              <a:rPr lang="ja-JP" altLang="ja-JP" sz="2800" dirty="0" smtClean="0"/>
              <a:t>濃度</a:t>
            </a:r>
            <a:endParaRPr lang="ja-JP" altLang="en-US" sz="2800" dirty="0"/>
          </a:p>
        </p:txBody>
      </p:sp>
      <p:sp>
        <p:nvSpPr>
          <p:cNvPr id="5" name="正方形/長方形 4"/>
          <p:cNvSpPr/>
          <p:nvPr/>
        </p:nvSpPr>
        <p:spPr>
          <a:xfrm>
            <a:off x="645144" y="1712952"/>
            <a:ext cx="2869696" cy="369332"/>
          </a:xfrm>
          <a:prstGeom prst="rect">
            <a:avLst/>
          </a:prstGeom>
        </p:spPr>
        <p:txBody>
          <a:bodyPr wrap="none">
            <a:spAutoFit/>
          </a:bodyPr>
          <a:lstStyle/>
          <a:p>
            <a:r>
              <a:rPr lang="ja-JP" altLang="ja-JP" b="1" u="sng" dirty="0"/>
              <a:t>ボーラスインスリンについて</a:t>
            </a:r>
            <a:endParaRPr lang="ja-JP" altLang="ja-JP" u="sng" dirty="0"/>
          </a:p>
        </p:txBody>
      </p:sp>
      <p:sp>
        <p:nvSpPr>
          <p:cNvPr id="6" name="正方形/長方形 5"/>
          <p:cNvSpPr/>
          <p:nvPr/>
        </p:nvSpPr>
        <p:spPr>
          <a:xfrm>
            <a:off x="645144" y="741402"/>
            <a:ext cx="2957861" cy="369332"/>
          </a:xfrm>
          <a:prstGeom prst="rect">
            <a:avLst/>
          </a:prstGeom>
        </p:spPr>
        <p:txBody>
          <a:bodyPr wrap="none">
            <a:spAutoFit/>
          </a:bodyPr>
          <a:lstStyle/>
          <a:p>
            <a:r>
              <a:rPr lang="ja-JP" altLang="en-US" b="1" u="sng" dirty="0" smtClean="0"/>
              <a:t>持続投与</a:t>
            </a:r>
            <a:r>
              <a:rPr lang="ja-JP" altLang="ja-JP" b="1" u="sng" dirty="0" smtClean="0"/>
              <a:t>インスリン</a:t>
            </a:r>
            <a:r>
              <a:rPr lang="ja-JP" altLang="ja-JP" b="1" u="sng" dirty="0"/>
              <a:t>について</a:t>
            </a:r>
            <a:endParaRPr lang="ja-JP" altLang="ja-JP" u="sng" dirty="0"/>
          </a:p>
        </p:txBody>
      </p:sp>
      <p:sp>
        <p:nvSpPr>
          <p:cNvPr id="7" name="テキスト ボックス 6"/>
          <p:cNvSpPr txBox="1"/>
          <p:nvPr/>
        </p:nvSpPr>
        <p:spPr>
          <a:xfrm>
            <a:off x="771525" y="1110734"/>
            <a:ext cx="8113118" cy="400110"/>
          </a:xfrm>
          <a:prstGeom prst="rect">
            <a:avLst/>
          </a:prstGeom>
          <a:noFill/>
        </p:spPr>
        <p:txBody>
          <a:bodyPr wrap="none" rtlCol="0">
            <a:spAutoFit/>
          </a:bodyPr>
          <a:lstStyle/>
          <a:p>
            <a:r>
              <a:rPr kumimoji="1" lang="ja-JP" altLang="en-US" sz="2000" dirty="0" smtClean="0"/>
              <a:t>ボーラスを行わないとインスリン濃度が一定になるのには</a:t>
            </a:r>
            <a:r>
              <a:rPr kumimoji="1" lang="en-US" altLang="ja-JP" sz="2000" dirty="0" smtClean="0"/>
              <a:t>45</a:t>
            </a:r>
            <a:r>
              <a:rPr kumimoji="1" lang="ja-JP" altLang="en-US" sz="2000" dirty="0" smtClean="0"/>
              <a:t>分程度かかる</a:t>
            </a:r>
            <a:endParaRPr kumimoji="1" lang="ja-JP" altLang="en-US" sz="2000" dirty="0"/>
          </a:p>
        </p:txBody>
      </p:sp>
      <p:pic>
        <p:nvPicPr>
          <p:cNvPr id="8" name="図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525" y="2285999"/>
            <a:ext cx="3552395" cy="4162425"/>
          </a:xfrm>
          <a:prstGeom prst="rect">
            <a:avLst/>
          </a:prstGeom>
          <a:noFill/>
          <a:ln>
            <a:noFill/>
          </a:ln>
        </p:spPr>
      </p:pic>
      <p:sp>
        <p:nvSpPr>
          <p:cNvPr id="9" name="正方形/長方形 8"/>
          <p:cNvSpPr/>
          <p:nvPr/>
        </p:nvSpPr>
        <p:spPr>
          <a:xfrm>
            <a:off x="4467225" y="2082284"/>
            <a:ext cx="4572000" cy="4524315"/>
          </a:xfrm>
          <a:prstGeom prst="rect">
            <a:avLst/>
          </a:prstGeom>
        </p:spPr>
        <p:txBody>
          <a:bodyPr>
            <a:spAutoFit/>
          </a:bodyPr>
          <a:lstStyle/>
          <a:p>
            <a:r>
              <a:rPr lang="ja-JP" altLang="ja-JP" sz="2400" dirty="0"/>
              <a:t>１コンパートメントとして半減期約６分としてインスリン血中濃度をシミュレーション。</a:t>
            </a:r>
          </a:p>
          <a:p>
            <a:r>
              <a:rPr lang="en-US" altLang="ja-JP" sz="2400" dirty="0"/>
              <a:t>C</a:t>
            </a:r>
            <a:r>
              <a:rPr lang="ja-JP" altLang="ja-JP" sz="2400" dirty="0"/>
              <a:t>１：一定のインスリン注入速度</a:t>
            </a:r>
            <a:r>
              <a:rPr lang="ja-JP" altLang="ja-JP" sz="2400" dirty="0" smtClean="0"/>
              <a:t>，</a:t>
            </a:r>
            <a:endParaRPr lang="en-US" altLang="ja-JP" sz="2400" dirty="0" smtClean="0"/>
          </a:p>
          <a:p>
            <a:r>
              <a:rPr lang="en-US" altLang="ja-JP" sz="2400" dirty="0" smtClean="0">
                <a:solidFill>
                  <a:srgbClr val="FF0000"/>
                </a:solidFill>
              </a:rPr>
              <a:t>C1b1</a:t>
            </a:r>
            <a:r>
              <a:rPr lang="ja-JP" altLang="ja-JP" sz="2400" dirty="0">
                <a:solidFill>
                  <a:srgbClr val="FF0000"/>
                </a:solidFill>
              </a:rPr>
              <a:t>：</a:t>
            </a:r>
            <a:r>
              <a:rPr lang="en-US" altLang="ja-JP" sz="2400" dirty="0">
                <a:solidFill>
                  <a:srgbClr val="FF0000"/>
                </a:solidFill>
              </a:rPr>
              <a:t>10</a:t>
            </a:r>
            <a:r>
              <a:rPr lang="ja-JP" altLang="ja-JP" sz="2400" dirty="0">
                <a:solidFill>
                  <a:srgbClr val="FF0000"/>
                </a:solidFill>
              </a:rPr>
              <a:t>分ぶんのボーラス追加</a:t>
            </a:r>
            <a:r>
              <a:rPr lang="ja-JP" altLang="ja-JP" sz="2400" dirty="0" smtClean="0"/>
              <a:t>、</a:t>
            </a:r>
            <a:endParaRPr lang="en-US" altLang="ja-JP" sz="2400" dirty="0" smtClean="0"/>
          </a:p>
          <a:p>
            <a:r>
              <a:rPr lang="en-US" altLang="ja-JP" sz="2400" dirty="0" smtClean="0"/>
              <a:t>C1b2</a:t>
            </a:r>
            <a:r>
              <a:rPr lang="ja-JP" altLang="ja-JP" sz="2400" dirty="0"/>
              <a:t>：</a:t>
            </a:r>
            <a:r>
              <a:rPr lang="en-US" altLang="ja-JP" sz="2400" dirty="0"/>
              <a:t>60</a:t>
            </a:r>
            <a:r>
              <a:rPr lang="ja-JP" altLang="ja-JP" sz="2400" dirty="0"/>
              <a:t>分ぶんのボーラス追加</a:t>
            </a:r>
          </a:p>
          <a:p>
            <a:endParaRPr lang="en-US" altLang="ja-JP" sz="2400" dirty="0" smtClean="0"/>
          </a:p>
          <a:p>
            <a:r>
              <a:rPr lang="ja-JP" altLang="ja-JP" sz="2400" dirty="0" smtClean="0"/>
              <a:t>同様</a:t>
            </a:r>
            <a:r>
              <a:rPr lang="ja-JP" altLang="ja-JP" sz="2400" dirty="0"/>
              <a:t>のシミュレーションでインスリンの血中半減期５</a:t>
            </a:r>
            <a:r>
              <a:rPr lang="en-US" altLang="ja-JP" sz="2400" dirty="0"/>
              <a:t>~</a:t>
            </a:r>
            <a:r>
              <a:rPr lang="ja-JP" altLang="ja-JP" sz="2400" dirty="0"/>
              <a:t>７分とする</a:t>
            </a:r>
            <a:r>
              <a:rPr lang="ja-JP" altLang="ja-JP" sz="2400" dirty="0" smtClean="0"/>
              <a:t>と</a:t>
            </a:r>
            <a:r>
              <a:rPr lang="ja-JP" altLang="ja-JP" sz="2400" dirty="0"/>
              <a:t>１時間１単位で</a:t>
            </a:r>
            <a:r>
              <a:rPr lang="en-US" altLang="ja-JP" sz="2400" dirty="0"/>
              <a:t>30</a:t>
            </a:r>
            <a:r>
              <a:rPr lang="ja-JP" altLang="ja-JP" sz="2400" dirty="0"/>
              <a:t>～</a:t>
            </a:r>
            <a:r>
              <a:rPr lang="en-US" altLang="ja-JP" sz="2400" dirty="0"/>
              <a:t>60</a:t>
            </a:r>
            <a:r>
              <a:rPr lang="ja-JP" altLang="ja-JP" sz="2400" dirty="0"/>
              <a:t>μ</a:t>
            </a:r>
            <a:r>
              <a:rPr lang="en-US" altLang="ja-JP" sz="2400" dirty="0"/>
              <a:t>U/ml</a:t>
            </a:r>
            <a:r>
              <a:rPr lang="ja-JP" altLang="ja-JP" sz="2400" dirty="0"/>
              <a:t>程度血中インスリン濃度が上昇することが確認できる。</a:t>
            </a:r>
            <a:endParaRPr lang="ja-JP" altLang="en-US" sz="2400" dirty="0"/>
          </a:p>
        </p:txBody>
      </p:sp>
    </p:spTree>
    <p:extLst>
      <p:ext uri="{BB962C8B-B14F-4D97-AF65-F5344CB8AC3E}">
        <p14:creationId xmlns:p14="http://schemas.microsoft.com/office/powerpoint/2010/main" val="3674758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auto">
          <a:xfrm>
            <a:off x="685800" y="2130425"/>
            <a:ext cx="7772400" cy="20939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ja-JP" altLang="en-US" sz="6600" b="1">
                <a:solidFill>
                  <a:srgbClr val="FFFF00"/>
                </a:solidFill>
                <a:latin typeface="Times New Roman"/>
              </a:rPr>
              <a:t>血糖管理症例</a:t>
            </a:r>
            <a:endParaRPr lang="ja-JP" altLang="en-US" sz="6600" b="1" dirty="0">
              <a:solidFill>
                <a:srgbClr val="FFFF00"/>
              </a:solidFill>
              <a:latin typeface="Times New Roman"/>
            </a:endParaRPr>
          </a:p>
        </p:txBody>
      </p:sp>
    </p:spTree>
    <p:extLst>
      <p:ext uri="{BB962C8B-B14F-4D97-AF65-F5344CB8AC3E}">
        <p14:creationId xmlns:p14="http://schemas.microsoft.com/office/powerpoint/2010/main" val="3129919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65"/>
          <p:cNvSpPr>
            <a:spLocks noChangeArrowheads="1"/>
          </p:cNvSpPr>
          <p:nvPr/>
        </p:nvSpPr>
        <p:spPr bwMode="auto">
          <a:xfrm>
            <a:off x="3851275" y="1557338"/>
            <a:ext cx="1584325" cy="431800"/>
          </a:xfrm>
          <a:prstGeom prst="roundRect">
            <a:avLst>
              <a:gd name="adj" fmla="val 16667"/>
            </a:avLst>
          </a:prstGeom>
          <a:solidFill>
            <a:schemeClr val="accent1"/>
          </a:solidFill>
          <a:ln w="9525">
            <a:solidFill>
              <a:srgbClr val="00FFFF"/>
            </a:solidFill>
            <a:round/>
            <a:headEnd/>
            <a:tailEnd/>
          </a:ln>
          <a:effectLst>
            <a:prstShdw prst="shdw17" dist="17961" dir="2700000">
              <a:srgbClr val="009999"/>
            </a:prstShdw>
          </a:effectLst>
        </p:spPr>
        <p:txBody>
          <a:bodyPr wrap="none" anchor="ctr"/>
          <a:lstStyle/>
          <a:p>
            <a:pPr>
              <a:spcBef>
                <a:spcPct val="50000"/>
              </a:spcBef>
            </a:pPr>
            <a:endParaRPr lang="ja-JP" altLang="en-US" sz="1600" b="1">
              <a:solidFill>
                <a:srgbClr val="000000"/>
              </a:solidFill>
              <a:latin typeface="ＭＳ Ｐゴシック" pitchFamily="50" charset="-128"/>
            </a:endParaRPr>
          </a:p>
        </p:txBody>
      </p:sp>
      <p:pic>
        <p:nvPicPr>
          <p:cNvPr id="70659" name="Picture 64" descr="Gut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137150"/>
            <a:ext cx="237648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6765" name="Rectangle 29"/>
          <p:cNvSpPr>
            <a:spLocks noChangeArrowheads="1"/>
          </p:cNvSpPr>
          <p:nvPr/>
        </p:nvSpPr>
        <p:spPr bwMode="invGray">
          <a:xfrm>
            <a:off x="1187450" y="115888"/>
            <a:ext cx="6704013" cy="646112"/>
          </a:xfrm>
          <a:prstGeom prst="rect">
            <a:avLst/>
          </a:prstGeom>
          <a:noFill/>
          <a:ln w="9525">
            <a:noFill/>
            <a:miter lim="800000"/>
            <a:headEnd/>
            <a:tailEnd/>
          </a:ln>
        </p:spPr>
        <p:txBody>
          <a:bodyPr lIns="0" tIns="0" rIns="0" bIns="0">
            <a:spAutoFit/>
          </a:bodyPr>
          <a:lstStyle/>
          <a:p>
            <a:pPr algn="ctr">
              <a:defRPr/>
            </a:pPr>
            <a:r>
              <a:rPr lang="ja-JP" altLang="en-US" sz="4200" b="1">
                <a:solidFill>
                  <a:srgbClr val="FFFF00"/>
                </a:solidFill>
                <a:effectLst>
                  <a:outerShdw blurRad="38100" dist="38100" dir="2700000" algn="tl">
                    <a:srgbClr val="000000"/>
                  </a:outerShdw>
                </a:effectLst>
                <a:latin typeface="ＭＳ Ｐゴシック" pitchFamily="50" charset="-128"/>
              </a:rPr>
              <a:t>血糖値の調節</a:t>
            </a:r>
            <a:endParaRPr lang="ja-JP" altLang="en-US" sz="4200" b="1">
              <a:solidFill>
                <a:srgbClr val="FFFFAA"/>
              </a:solidFill>
              <a:effectLst>
                <a:outerShdw blurRad="38100" dist="38100" dir="2700000" algn="tl">
                  <a:srgbClr val="000000"/>
                </a:outerShdw>
              </a:effectLst>
              <a:latin typeface="ＭＳ Ｐゴシック" pitchFamily="50" charset="-128"/>
            </a:endParaRPr>
          </a:p>
        </p:txBody>
      </p:sp>
      <p:pic>
        <p:nvPicPr>
          <p:cNvPr id="70661" name="Picture 2" descr="INS1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867400" y="1042988"/>
            <a:ext cx="7921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descr="INS1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2909888" y="2066925"/>
            <a:ext cx="7921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4" descr="INS1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5435600" y="2276475"/>
            <a:ext cx="7921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Line 5"/>
          <p:cNvSpPr>
            <a:spLocks noChangeShapeType="1"/>
          </p:cNvSpPr>
          <p:nvPr/>
        </p:nvSpPr>
        <p:spPr bwMode="invGray">
          <a:xfrm flipH="1">
            <a:off x="2557463" y="1985963"/>
            <a:ext cx="1606550" cy="1671637"/>
          </a:xfrm>
          <a:prstGeom prst="line">
            <a:avLst/>
          </a:prstGeom>
          <a:noFill/>
          <a:ln w="38100">
            <a:solidFill>
              <a:srgbClr val="CCFFFF"/>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0665" name="Freeform 6"/>
          <p:cNvSpPr>
            <a:spLocks/>
          </p:cNvSpPr>
          <p:nvPr/>
        </p:nvSpPr>
        <p:spPr bwMode="invGray">
          <a:xfrm>
            <a:off x="3084513" y="842963"/>
            <a:ext cx="2568575" cy="1138237"/>
          </a:xfrm>
          <a:custGeom>
            <a:avLst/>
            <a:gdLst>
              <a:gd name="T0" fmla="*/ 2147483647 w 2058"/>
              <a:gd name="T1" fmla="*/ 2147483647 h 810"/>
              <a:gd name="T2" fmla="*/ 2147483647 w 2058"/>
              <a:gd name="T3" fmla="*/ 2147483647 h 810"/>
              <a:gd name="T4" fmla="*/ 2147483647 w 2058"/>
              <a:gd name="T5" fmla="*/ 2147483647 h 810"/>
              <a:gd name="T6" fmla="*/ 2147483647 w 2058"/>
              <a:gd name="T7" fmla="*/ 2147483647 h 810"/>
              <a:gd name="T8" fmla="*/ 2147483647 w 2058"/>
              <a:gd name="T9" fmla="*/ 2147483647 h 810"/>
              <a:gd name="T10" fmla="*/ 2147483647 w 2058"/>
              <a:gd name="T11" fmla="*/ 2147483647 h 810"/>
              <a:gd name="T12" fmla="*/ 2147483647 w 2058"/>
              <a:gd name="T13" fmla="*/ 2147483647 h 810"/>
              <a:gd name="T14" fmla="*/ 2147483647 w 2058"/>
              <a:gd name="T15" fmla="*/ 2147483647 h 810"/>
              <a:gd name="T16" fmla="*/ 2147483647 w 2058"/>
              <a:gd name="T17" fmla="*/ 2147483647 h 810"/>
              <a:gd name="T18" fmla="*/ 2147483647 w 2058"/>
              <a:gd name="T19" fmla="*/ 2147483647 h 810"/>
              <a:gd name="T20" fmla="*/ 0 w 2058"/>
              <a:gd name="T21" fmla="*/ 2147483647 h 810"/>
              <a:gd name="T22" fmla="*/ 2147483647 w 2058"/>
              <a:gd name="T23" fmla="*/ 2147483647 h 810"/>
              <a:gd name="T24" fmla="*/ 2147483647 w 2058"/>
              <a:gd name="T25" fmla="*/ 2147483647 h 810"/>
              <a:gd name="T26" fmla="*/ 2147483647 w 2058"/>
              <a:gd name="T27" fmla="*/ 2147483647 h 810"/>
              <a:gd name="T28" fmla="*/ 2147483647 w 2058"/>
              <a:gd name="T29" fmla="*/ 2147483647 h 810"/>
              <a:gd name="T30" fmla="*/ 2147483647 w 2058"/>
              <a:gd name="T31" fmla="*/ 2147483647 h 810"/>
              <a:gd name="T32" fmla="*/ 2147483647 w 2058"/>
              <a:gd name="T33" fmla="*/ 2147483647 h 810"/>
              <a:gd name="T34" fmla="*/ 2147483647 w 2058"/>
              <a:gd name="T35" fmla="*/ 2147483647 h 810"/>
              <a:gd name="T36" fmla="*/ 2147483647 w 2058"/>
              <a:gd name="T37" fmla="*/ 2147483647 h 810"/>
              <a:gd name="T38" fmla="*/ 2147483647 w 2058"/>
              <a:gd name="T39" fmla="*/ 2147483647 h 810"/>
              <a:gd name="T40" fmla="*/ 2147483647 w 2058"/>
              <a:gd name="T41" fmla="*/ 2147483647 h 810"/>
              <a:gd name="T42" fmla="*/ 2147483647 w 2058"/>
              <a:gd name="T43" fmla="*/ 2147483647 h 810"/>
              <a:gd name="T44" fmla="*/ 2147483647 w 2058"/>
              <a:gd name="T45" fmla="*/ 2147483647 h 810"/>
              <a:gd name="T46" fmla="*/ 2147483647 w 2058"/>
              <a:gd name="T47" fmla="*/ 0 h 810"/>
              <a:gd name="T48" fmla="*/ 2147483647 w 2058"/>
              <a:gd name="T49" fmla="*/ 2147483647 h 810"/>
              <a:gd name="T50" fmla="*/ 2147483647 w 2058"/>
              <a:gd name="T51" fmla="*/ 2147483647 h 810"/>
              <a:gd name="T52" fmla="*/ 2147483647 w 2058"/>
              <a:gd name="T53" fmla="*/ 2147483647 h 810"/>
              <a:gd name="T54" fmla="*/ 2147483647 w 2058"/>
              <a:gd name="T55" fmla="*/ 2147483647 h 810"/>
              <a:gd name="T56" fmla="*/ 2147483647 w 2058"/>
              <a:gd name="T57" fmla="*/ 2147483647 h 810"/>
              <a:gd name="T58" fmla="*/ 2147483647 w 2058"/>
              <a:gd name="T59" fmla="*/ 2147483647 h 810"/>
              <a:gd name="T60" fmla="*/ 2147483647 w 2058"/>
              <a:gd name="T61" fmla="*/ 2147483647 h 810"/>
              <a:gd name="T62" fmla="*/ 2147483647 w 2058"/>
              <a:gd name="T63" fmla="*/ 2147483647 h 810"/>
              <a:gd name="T64" fmla="*/ 2147483647 w 2058"/>
              <a:gd name="T65" fmla="*/ 2147483647 h 810"/>
              <a:gd name="T66" fmla="*/ 2147483647 w 2058"/>
              <a:gd name="T67" fmla="*/ 2147483647 h 810"/>
              <a:gd name="T68" fmla="*/ 2147483647 w 2058"/>
              <a:gd name="T69" fmla="*/ 2147483647 h 810"/>
              <a:gd name="T70" fmla="*/ 2147483647 w 2058"/>
              <a:gd name="T71" fmla="*/ 2147483647 h 810"/>
              <a:gd name="T72" fmla="*/ 2147483647 w 2058"/>
              <a:gd name="T73" fmla="*/ 2147483647 h 810"/>
              <a:gd name="T74" fmla="*/ 2147483647 w 2058"/>
              <a:gd name="T75" fmla="*/ 2147483647 h 810"/>
              <a:gd name="T76" fmla="*/ 2147483647 w 2058"/>
              <a:gd name="T77" fmla="*/ 2147483647 h 810"/>
              <a:gd name="T78" fmla="*/ 2147483647 w 2058"/>
              <a:gd name="T79" fmla="*/ 2147483647 h 810"/>
              <a:gd name="T80" fmla="*/ 2147483647 w 2058"/>
              <a:gd name="T81" fmla="*/ 2147483647 h 810"/>
              <a:gd name="T82" fmla="*/ 2147483647 w 2058"/>
              <a:gd name="T83" fmla="*/ 2147483647 h 810"/>
              <a:gd name="T84" fmla="*/ 2147483647 w 2058"/>
              <a:gd name="T85" fmla="*/ 2147483647 h 810"/>
              <a:gd name="T86" fmla="*/ 2147483647 w 2058"/>
              <a:gd name="T87" fmla="*/ 2147483647 h 810"/>
              <a:gd name="T88" fmla="*/ 2147483647 w 2058"/>
              <a:gd name="T89" fmla="*/ 2147483647 h 810"/>
              <a:gd name="T90" fmla="*/ 2147483647 w 2058"/>
              <a:gd name="T91" fmla="*/ 2147483647 h 810"/>
              <a:gd name="T92" fmla="*/ 2147483647 w 2058"/>
              <a:gd name="T93" fmla="*/ 2147483647 h 810"/>
              <a:gd name="T94" fmla="*/ 2147483647 w 2058"/>
              <a:gd name="T95" fmla="*/ 2147483647 h 810"/>
              <a:gd name="T96" fmla="*/ 2147483647 w 2058"/>
              <a:gd name="T97" fmla="*/ 2147483647 h 810"/>
              <a:gd name="T98" fmla="*/ 2147483647 w 2058"/>
              <a:gd name="T99" fmla="*/ 2147483647 h 810"/>
              <a:gd name="T100" fmla="*/ 2147483647 w 2058"/>
              <a:gd name="T101" fmla="*/ 2147483647 h 810"/>
              <a:gd name="T102" fmla="*/ 2147483647 w 2058"/>
              <a:gd name="T103" fmla="*/ 2147483647 h 810"/>
              <a:gd name="T104" fmla="*/ 2147483647 w 2058"/>
              <a:gd name="T105" fmla="*/ 2147483647 h 810"/>
              <a:gd name="T106" fmla="*/ 2147483647 w 2058"/>
              <a:gd name="T107" fmla="*/ 2147483647 h 810"/>
              <a:gd name="T108" fmla="*/ 2147483647 w 2058"/>
              <a:gd name="T109" fmla="*/ 2147483647 h 810"/>
              <a:gd name="T110" fmla="*/ 2147483647 w 2058"/>
              <a:gd name="T111" fmla="*/ 2147483647 h 810"/>
              <a:gd name="T112" fmla="*/ 2147483647 w 2058"/>
              <a:gd name="T113" fmla="*/ 2147483647 h 810"/>
              <a:gd name="T114" fmla="*/ 2147483647 w 2058"/>
              <a:gd name="T115" fmla="*/ 2147483647 h 810"/>
              <a:gd name="T116" fmla="*/ 2147483647 w 2058"/>
              <a:gd name="T117" fmla="*/ 2147483647 h 810"/>
              <a:gd name="T118" fmla="*/ 2147483647 w 2058"/>
              <a:gd name="T119" fmla="*/ 2147483647 h 810"/>
              <a:gd name="T120" fmla="*/ 2147483647 w 2058"/>
              <a:gd name="T121" fmla="*/ 2147483647 h 810"/>
              <a:gd name="T122" fmla="*/ 2147483647 w 2058"/>
              <a:gd name="T123" fmla="*/ 2147483647 h 8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8"/>
              <a:gd name="T187" fmla="*/ 0 h 810"/>
              <a:gd name="T188" fmla="*/ 2058 w 2058"/>
              <a:gd name="T189" fmla="*/ 810 h 8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8" h="810">
                <a:moveTo>
                  <a:pt x="600" y="489"/>
                </a:moveTo>
                <a:lnTo>
                  <a:pt x="592" y="497"/>
                </a:lnTo>
                <a:lnTo>
                  <a:pt x="584" y="497"/>
                </a:lnTo>
                <a:lnTo>
                  <a:pt x="584" y="505"/>
                </a:lnTo>
                <a:lnTo>
                  <a:pt x="584" y="513"/>
                </a:lnTo>
                <a:lnTo>
                  <a:pt x="576" y="529"/>
                </a:lnTo>
                <a:lnTo>
                  <a:pt x="576" y="537"/>
                </a:lnTo>
                <a:lnTo>
                  <a:pt x="568" y="537"/>
                </a:lnTo>
                <a:lnTo>
                  <a:pt x="568" y="545"/>
                </a:lnTo>
                <a:lnTo>
                  <a:pt x="568" y="553"/>
                </a:lnTo>
                <a:lnTo>
                  <a:pt x="560" y="553"/>
                </a:lnTo>
                <a:lnTo>
                  <a:pt x="560" y="561"/>
                </a:lnTo>
                <a:lnTo>
                  <a:pt x="560" y="570"/>
                </a:lnTo>
                <a:lnTo>
                  <a:pt x="560" y="585"/>
                </a:lnTo>
                <a:lnTo>
                  <a:pt x="560" y="594"/>
                </a:lnTo>
                <a:lnTo>
                  <a:pt x="560" y="601"/>
                </a:lnTo>
                <a:lnTo>
                  <a:pt x="552" y="609"/>
                </a:lnTo>
                <a:lnTo>
                  <a:pt x="544" y="618"/>
                </a:lnTo>
                <a:lnTo>
                  <a:pt x="544" y="625"/>
                </a:lnTo>
                <a:lnTo>
                  <a:pt x="536" y="625"/>
                </a:lnTo>
                <a:lnTo>
                  <a:pt x="536" y="633"/>
                </a:lnTo>
                <a:lnTo>
                  <a:pt x="536" y="649"/>
                </a:lnTo>
                <a:lnTo>
                  <a:pt x="528" y="649"/>
                </a:lnTo>
                <a:lnTo>
                  <a:pt x="520" y="666"/>
                </a:lnTo>
                <a:lnTo>
                  <a:pt x="504" y="681"/>
                </a:lnTo>
                <a:lnTo>
                  <a:pt x="496" y="697"/>
                </a:lnTo>
                <a:lnTo>
                  <a:pt x="496" y="705"/>
                </a:lnTo>
                <a:lnTo>
                  <a:pt x="496" y="714"/>
                </a:lnTo>
                <a:lnTo>
                  <a:pt x="496" y="721"/>
                </a:lnTo>
                <a:lnTo>
                  <a:pt x="488" y="721"/>
                </a:lnTo>
                <a:lnTo>
                  <a:pt x="488" y="729"/>
                </a:lnTo>
                <a:lnTo>
                  <a:pt x="480" y="729"/>
                </a:lnTo>
                <a:lnTo>
                  <a:pt x="472" y="745"/>
                </a:lnTo>
                <a:lnTo>
                  <a:pt x="456" y="745"/>
                </a:lnTo>
                <a:lnTo>
                  <a:pt x="448" y="745"/>
                </a:lnTo>
                <a:lnTo>
                  <a:pt x="448" y="753"/>
                </a:lnTo>
                <a:lnTo>
                  <a:pt x="440" y="762"/>
                </a:lnTo>
                <a:lnTo>
                  <a:pt x="432" y="762"/>
                </a:lnTo>
                <a:lnTo>
                  <a:pt x="432" y="769"/>
                </a:lnTo>
                <a:lnTo>
                  <a:pt x="424" y="769"/>
                </a:lnTo>
                <a:lnTo>
                  <a:pt x="416" y="769"/>
                </a:lnTo>
                <a:lnTo>
                  <a:pt x="408" y="777"/>
                </a:lnTo>
                <a:lnTo>
                  <a:pt x="400" y="777"/>
                </a:lnTo>
                <a:lnTo>
                  <a:pt x="384" y="786"/>
                </a:lnTo>
                <a:lnTo>
                  <a:pt x="368" y="793"/>
                </a:lnTo>
                <a:lnTo>
                  <a:pt x="360" y="793"/>
                </a:lnTo>
                <a:lnTo>
                  <a:pt x="352" y="801"/>
                </a:lnTo>
                <a:lnTo>
                  <a:pt x="336" y="801"/>
                </a:lnTo>
                <a:lnTo>
                  <a:pt x="328" y="801"/>
                </a:lnTo>
                <a:lnTo>
                  <a:pt x="320" y="801"/>
                </a:lnTo>
                <a:lnTo>
                  <a:pt x="312" y="801"/>
                </a:lnTo>
                <a:lnTo>
                  <a:pt x="304" y="801"/>
                </a:lnTo>
                <a:lnTo>
                  <a:pt x="295" y="801"/>
                </a:lnTo>
                <a:lnTo>
                  <a:pt x="288" y="801"/>
                </a:lnTo>
                <a:lnTo>
                  <a:pt x="280" y="801"/>
                </a:lnTo>
                <a:lnTo>
                  <a:pt x="271" y="801"/>
                </a:lnTo>
                <a:lnTo>
                  <a:pt x="271" y="810"/>
                </a:lnTo>
                <a:lnTo>
                  <a:pt x="264" y="810"/>
                </a:lnTo>
                <a:lnTo>
                  <a:pt x="247" y="810"/>
                </a:lnTo>
                <a:lnTo>
                  <a:pt x="240" y="810"/>
                </a:lnTo>
                <a:lnTo>
                  <a:pt x="232" y="810"/>
                </a:lnTo>
                <a:lnTo>
                  <a:pt x="223" y="810"/>
                </a:lnTo>
                <a:lnTo>
                  <a:pt x="216" y="810"/>
                </a:lnTo>
                <a:lnTo>
                  <a:pt x="199" y="810"/>
                </a:lnTo>
                <a:lnTo>
                  <a:pt x="192" y="810"/>
                </a:lnTo>
                <a:lnTo>
                  <a:pt x="184" y="810"/>
                </a:lnTo>
                <a:lnTo>
                  <a:pt x="175" y="801"/>
                </a:lnTo>
                <a:lnTo>
                  <a:pt x="168" y="801"/>
                </a:lnTo>
                <a:lnTo>
                  <a:pt x="151" y="801"/>
                </a:lnTo>
                <a:lnTo>
                  <a:pt x="144" y="801"/>
                </a:lnTo>
                <a:lnTo>
                  <a:pt x="136" y="801"/>
                </a:lnTo>
                <a:lnTo>
                  <a:pt x="120" y="801"/>
                </a:lnTo>
                <a:lnTo>
                  <a:pt x="103" y="786"/>
                </a:lnTo>
                <a:lnTo>
                  <a:pt x="96" y="786"/>
                </a:lnTo>
                <a:lnTo>
                  <a:pt x="96" y="777"/>
                </a:lnTo>
                <a:lnTo>
                  <a:pt x="88" y="769"/>
                </a:lnTo>
                <a:lnTo>
                  <a:pt x="72" y="769"/>
                </a:lnTo>
                <a:lnTo>
                  <a:pt x="64" y="762"/>
                </a:lnTo>
                <a:lnTo>
                  <a:pt x="55" y="745"/>
                </a:lnTo>
                <a:lnTo>
                  <a:pt x="48" y="745"/>
                </a:lnTo>
                <a:lnTo>
                  <a:pt x="31" y="745"/>
                </a:lnTo>
                <a:lnTo>
                  <a:pt x="31" y="729"/>
                </a:lnTo>
                <a:lnTo>
                  <a:pt x="31" y="721"/>
                </a:lnTo>
                <a:lnTo>
                  <a:pt x="31" y="714"/>
                </a:lnTo>
                <a:lnTo>
                  <a:pt x="24" y="714"/>
                </a:lnTo>
                <a:lnTo>
                  <a:pt x="24" y="697"/>
                </a:lnTo>
                <a:lnTo>
                  <a:pt x="24" y="690"/>
                </a:lnTo>
                <a:lnTo>
                  <a:pt x="16" y="690"/>
                </a:lnTo>
                <a:lnTo>
                  <a:pt x="16" y="681"/>
                </a:lnTo>
                <a:lnTo>
                  <a:pt x="7" y="681"/>
                </a:lnTo>
                <a:lnTo>
                  <a:pt x="7" y="666"/>
                </a:lnTo>
                <a:lnTo>
                  <a:pt x="7" y="657"/>
                </a:lnTo>
                <a:lnTo>
                  <a:pt x="7" y="649"/>
                </a:lnTo>
                <a:lnTo>
                  <a:pt x="0" y="649"/>
                </a:lnTo>
                <a:lnTo>
                  <a:pt x="0" y="642"/>
                </a:lnTo>
                <a:lnTo>
                  <a:pt x="0" y="633"/>
                </a:lnTo>
                <a:lnTo>
                  <a:pt x="0" y="625"/>
                </a:lnTo>
                <a:lnTo>
                  <a:pt x="0" y="618"/>
                </a:lnTo>
                <a:lnTo>
                  <a:pt x="0" y="609"/>
                </a:lnTo>
                <a:lnTo>
                  <a:pt x="0" y="601"/>
                </a:lnTo>
                <a:lnTo>
                  <a:pt x="0" y="594"/>
                </a:lnTo>
                <a:lnTo>
                  <a:pt x="0" y="585"/>
                </a:lnTo>
                <a:lnTo>
                  <a:pt x="0" y="577"/>
                </a:lnTo>
                <a:lnTo>
                  <a:pt x="0" y="570"/>
                </a:lnTo>
                <a:lnTo>
                  <a:pt x="0" y="561"/>
                </a:lnTo>
                <a:lnTo>
                  <a:pt x="7" y="553"/>
                </a:lnTo>
                <a:lnTo>
                  <a:pt x="7" y="537"/>
                </a:lnTo>
                <a:lnTo>
                  <a:pt x="7" y="529"/>
                </a:lnTo>
                <a:lnTo>
                  <a:pt x="7" y="513"/>
                </a:lnTo>
                <a:lnTo>
                  <a:pt x="7" y="505"/>
                </a:lnTo>
                <a:lnTo>
                  <a:pt x="7" y="497"/>
                </a:lnTo>
                <a:lnTo>
                  <a:pt x="0" y="497"/>
                </a:lnTo>
                <a:lnTo>
                  <a:pt x="0" y="481"/>
                </a:lnTo>
                <a:lnTo>
                  <a:pt x="0" y="473"/>
                </a:lnTo>
                <a:lnTo>
                  <a:pt x="0" y="465"/>
                </a:lnTo>
                <a:lnTo>
                  <a:pt x="7" y="457"/>
                </a:lnTo>
                <a:lnTo>
                  <a:pt x="7" y="449"/>
                </a:lnTo>
                <a:lnTo>
                  <a:pt x="7" y="441"/>
                </a:lnTo>
                <a:lnTo>
                  <a:pt x="16" y="441"/>
                </a:lnTo>
                <a:lnTo>
                  <a:pt x="16" y="433"/>
                </a:lnTo>
                <a:lnTo>
                  <a:pt x="24" y="417"/>
                </a:lnTo>
                <a:lnTo>
                  <a:pt x="24" y="409"/>
                </a:lnTo>
                <a:lnTo>
                  <a:pt x="24" y="401"/>
                </a:lnTo>
                <a:lnTo>
                  <a:pt x="24" y="385"/>
                </a:lnTo>
                <a:lnTo>
                  <a:pt x="31" y="385"/>
                </a:lnTo>
                <a:lnTo>
                  <a:pt x="31" y="377"/>
                </a:lnTo>
                <a:lnTo>
                  <a:pt x="31" y="369"/>
                </a:lnTo>
                <a:lnTo>
                  <a:pt x="40" y="353"/>
                </a:lnTo>
                <a:lnTo>
                  <a:pt x="40" y="345"/>
                </a:lnTo>
                <a:lnTo>
                  <a:pt x="48" y="337"/>
                </a:lnTo>
                <a:lnTo>
                  <a:pt x="48" y="329"/>
                </a:lnTo>
                <a:lnTo>
                  <a:pt x="55" y="329"/>
                </a:lnTo>
                <a:lnTo>
                  <a:pt x="55" y="321"/>
                </a:lnTo>
                <a:lnTo>
                  <a:pt x="64" y="321"/>
                </a:lnTo>
                <a:lnTo>
                  <a:pt x="64" y="305"/>
                </a:lnTo>
                <a:lnTo>
                  <a:pt x="64" y="297"/>
                </a:lnTo>
                <a:lnTo>
                  <a:pt x="72" y="297"/>
                </a:lnTo>
                <a:lnTo>
                  <a:pt x="72" y="289"/>
                </a:lnTo>
                <a:lnTo>
                  <a:pt x="88" y="289"/>
                </a:lnTo>
                <a:lnTo>
                  <a:pt x="96" y="281"/>
                </a:lnTo>
                <a:lnTo>
                  <a:pt x="96" y="264"/>
                </a:lnTo>
                <a:lnTo>
                  <a:pt x="103" y="257"/>
                </a:lnTo>
                <a:lnTo>
                  <a:pt x="103" y="249"/>
                </a:lnTo>
                <a:lnTo>
                  <a:pt x="112" y="249"/>
                </a:lnTo>
                <a:lnTo>
                  <a:pt x="112" y="240"/>
                </a:lnTo>
                <a:lnTo>
                  <a:pt x="112" y="233"/>
                </a:lnTo>
                <a:lnTo>
                  <a:pt x="120" y="233"/>
                </a:lnTo>
                <a:lnTo>
                  <a:pt x="120" y="225"/>
                </a:lnTo>
                <a:lnTo>
                  <a:pt x="127" y="225"/>
                </a:lnTo>
                <a:lnTo>
                  <a:pt x="136" y="216"/>
                </a:lnTo>
                <a:lnTo>
                  <a:pt x="151" y="201"/>
                </a:lnTo>
                <a:lnTo>
                  <a:pt x="160" y="201"/>
                </a:lnTo>
                <a:lnTo>
                  <a:pt x="168" y="192"/>
                </a:lnTo>
                <a:lnTo>
                  <a:pt x="168" y="185"/>
                </a:lnTo>
                <a:lnTo>
                  <a:pt x="168" y="177"/>
                </a:lnTo>
                <a:lnTo>
                  <a:pt x="175" y="177"/>
                </a:lnTo>
                <a:lnTo>
                  <a:pt x="192" y="168"/>
                </a:lnTo>
                <a:lnTo>
                  <a:pt x="192" y="161"/>
                </a:lnTo>
                <a:lnTo>
                  <a:pt x="208" y="161"/>
                </a:lnTo>
                <a:lnTo>
                  <a:pt x="208" y="153"/>
                </a:lnTo>
                <a:lnTo>
                  <a:pt x="216" y="153"/>
                </a:lnTo>
                <a:lnTo>
                  <a:pt x="216" y="137"/>
                </a:lnTo>
                <a:lnTo>
                  <a:pt x="223" y="137"/>
                </a:lnTo>
                <a:lnTo>
                  <a:pt x="232" y="129"/>
                </a:lnTo>
                <a:lnTo>
                  <a:pt x="240" y="113"/>
                </a:lnTo>
                <a:lnTo>
                  <a:pt x="247" y="113"/>
                </a:lnTo>
                <a:lnTo>
                  <a:pt x="256" y="105"/>
                </a:lnTo>
                <a:lnTo>
                  <a:pt x="271" y="105"/>
                </a:lnTo>
                <a:lnTo>
                  <a:pt x="280" y="105"/>
                </a:lnTo>
                <a:lnTo>
                  <a:pt x="288" y="96"/>
                </a:lnTo>
                <a:lnTo>
                  <a:pt x="295" y="96"/>
                </a:lnTo>
                <a:lnTo>
                  <a:pt x="304" y="96"/>
                </a:lnTo>
                <a:lnTo>
                  <a:pt x="320" y="89"/>
                </a:lnTo>
                <a:lnTo>
                  <a:pt x="328" y="89"/>
                </a:lnTo>
                <a:lnTo>
                  <a:pt x="344" y="81"/>
                </a:lnTo>
                <a:lnTo>
                  <a:pt x="360" y="72"/>
                </a:lnTo>
                <a:lnTo>
                  <a:pt x="368" y="72"/>
                </a:lnTo>
                <a:lnTo>
                  <a:pt x="376" y="72"/>
                </a:lnTo>
                <a:lnTo>
                  <a:pt x="392" y="72"/>
                </a:lnTo>
                <a:lnTo>
                  <a:pt x="400" y="72"/>
                </a:lnTo>
                <a:lnTo>
                  <a:pt x="416" y="72"/>
                </a:lnTo>
                <a:lnTo>
                  <a:pt x="416" y="65"/>
                </a:lnTo>
                <a:lnTo>
                  <a:pt x="424" y="65"/>
                </a:lnTo>
                <a:lnTo>
                  <a:pt x="432" y="65"/>
                </a:lnTo>
                <a:lnTo>
                  <a:pt x="448" y="57"/>
                </a:lnTo>
                <a:lnTo>
                  <a:pt x="448" y="48"/>
                </a:lnTo>
                <a:lnTo>
                  <a:pt x="456" y="48"/>
                </a:lnTo>
                <a:lnTo>
                  <a:pt x="464" y="48"/>
                </a:lnTo>
                <a:lnTo>
                  <a:pt x="480" y="48"/>
                </a:lnTo>
                <a:lnTo>
                  <a:pt x="488" y="48"/>
                </a:lnTo>
                <a:lnTo>
                  <a:pt x="496" y="48"/>
                </a:lnTo>
                <a:lnTo>
                  <a:pt x="504" y="48"/>
                </a:lnTo>
                <a:lnTo>
                  <a:pt x="512" y="48"/>
                </a:lnTo>
                <a:lnTo>
                  <a:pt x="520" y="48"/>
                </a:lnTo>
                <a:lnTo>
                  <a:pt x="528" y="48"/>
                </a:lnTo>
                <a:lnTo>
                  <a:pt x="544" y="33"/>
                </a:lnTo>
                <a:lnTo>
                  <a:pt x="552" y="33"/>
                </a:lnTo>
                <a:lnTo>
                  <a:pt x="560" y="17"/>
                </a:lnTo>
                <a:lnTo>
                  <a:pt x="568" y="17"/>
                </a:lnTo>
                <a:lnTo>
                  <a:pt x="584" y="17"/>
                </a:lnTo>
                <a:lnTo>
                  <a:pt x="584" y="9"/>
                </a:lnTo>
                <a:lnTo>
                  <a:pt x="592" y="9"/>
                </a:lnTo>
                <a:lnTo>
                  <a:pt x="608" y="9"/>
                </a:lnTo>
                <a:lnTo>
                  <a:pt x="616" y="9"/>
                </a:lnTo>
                <a:lnTo>
                  <a:pt x="632" y="9"/>
                </a:lnTo>
                <a:lnTo>
                  <a:pt x="640" y="9"/>
                </a:lnTo>
                <a:lnTo>
                  <a:pt x="649" y="9"/>
                </a:lnTo>
                <a:lnTo>
                  <a:pt x="664" y="9"/>
                </a:lnTo>
                <a:lnTo>
                  <a:pt x="673" y="9"/>
                </a:lnTo>
                <a:lnTo>
                  <a:pt x="680" y="9"/>
                </a:lnTo>
                <a:lnTo>
                  <a:pt x="688" y="9"/>
                </a:lnTo>
                <a:lnTo>
                  <a:pt x="697" y="0"/>
                </a:lnTo>
                <a:lnTo>
                  <a:pt x="704" y="0"/>
                </a:lnTo>
                <a:lnTo>
                  <a:pt x="712" y="0"/>
                </a:lnTo>
                <a:lnTo>
                  <a:pt x="721" y="0"/>
                </a:lnTo>
                <a:lnTo>
                  <a:pt x="728" y="0"/>
                </a:lnTo>
                <a:lnTo>
                  <a:pt x="736" y="0"/>
                </a:lnTo>
                <a:lnTo>
                  <a:pt x="745" y="0"/>
                </a:lnTo>
                <a:lnTo>
                  <a:pt x="752" y="0"/>
                </a:lnTo>
                <a:lnTo>
                  <a:pt x="760" y="0"/>
                </a:lnTo>
                <a:lnTo>
                  <a:pt x="769" y="0"/>
                </a:lnTo>
                <a:lnTo>
                  <a:pt x="784" y="9"/>
                </a:lnTo>
                <a:lnTo>
                  <a:pt x="793" y="0"/>
                </a:lnTo>
                <a:lnTo>
                  <a:pt x="800" y="0"/>
                </a:lnTo>
                <a:lnTo>
                  <a:pt x="817" y="0"/>
                </a:lnTo>
                <a:lnTo>
                  <a:pt x="824" y="0"/>
                </a:lnTo>
                <a:lnTo>
                  <a:pt x="832" y="0"/>
                </a:lnTo>
                <a:lnTo>
                  <a:pt x="841" y="0"/>
                </a:lnTo>
                <a:lnTo>
                  <a:pt x="848" y="0"/>
                </a:lnTo>
                <a:lnTo>
                  <a:pt x="865" y="0"/>
                </a:lnTo>
                <a:lnTo>
                  <a:pt x="865" y="9"/>
                </a:lnTo>
                <a:lnTo>
                  <a:pt x="872" y="9"/>
                </a:lnTo>
                <a:lnTo>
                  <a:pt x="880" y="9"/>
                </a:lnTo>
                <a:lnTo>
                  <a:pt x="896" y="9"/>
                </a:lnTo>
                <a:lnTo>
                  <a:pt x="904" y="9"/>
                </a:lnTo>
                <a:lnTo>
                  <a:pt x="913" y="9"/>
                </a:lnTo>
                <a:lnTo>
                  <a:pt x="920" y="9"/>
                </a:lnTo>
                <a:lnTo>
                  <a:pt x="920" y="17"/>
                </a:lnTo>
                <a:lnTo>
                  <a:pt x="928" y="17"/>
                </a:lnTo>
                <a:lnTo>
                  <a:pt x="937" y="17"/>
                </a:lnTo>
                <a:lnTo>
                  <a:pt x="944" y="17"/>
                </a:lnTo>
                <a:lnTo>
                  <a:pt x="953" y="24"/>
                </a:lnTo>
                <a:lnTo>
                  <a:pt x="961" y="24"/>
                </a:lnTo>
                <a:lnTo>
                  <a:pt x="968" y="24"/>
                </a:lnTo>
                <a:lnTo>
                  <a:pt x="985" y="24"/>
                </a:lnTo>
                <a:lnTo>
                  <a:pt x="992" y="24"/>
                </a:lnTo>
                <a:lnTo>
                  <a:pt x="992" y="33"/>
                </a:lnTo>
                <a:lnTo>
                  <a:pt x="1001" y="33"/>
                </a:lnTo>
                <a:lnTo>
                  <a:pt x="1009" y="41"/>
                </a:lnTo>
                <a:lnTo>
                  <a:pt x="1025" y="41"/>
                </a:lnTo>
                <a:lnTo>
                  <a:pt x="1025" y="48"/>
                </a:lnTo>
                <a:lnTo>
                  <a:pt x="1033" y="48"/>
                </a:lnTo>
                <a:lnTo>
                  <a:pt x="1040" y="48"/>
                </a:lnTo>
                <a:lnTo>
                  <a:pt x="1049" y="48"/>
                </a:lnTo>
                <a:lnTo>
                  <a:pt x="1057" y="57"/>
                </a:lnTo>
                <a:lnTo>
                  <a:pt x="1073" y="65"/>
                </a:lnTo>
                <a:lnTo>
                  <a:pt x="1081" y="65"/>
                </a:lnTo>
                <a:lnTo>
                  <a:pt x="1097" y="65"/>
                </a:lnTo>
                <a:lnTo>
                  <a:pt x="1097" y="72"/>
                </a:lnTo>
                <a:lnTo>
                  <a:pt x="1105" y="72"/>
                </a:lnTo>
                <a:lnTo>
                  <a:pt x="1112" y="72"/>
                </a:lnTo>
                <a:lnTo>
                  <a:pt x="1121" y="72"/>
                </a:lnTo>
                <a:lnTo>
                  <a:pt x="1129" y="72"/>
                </a:lnTo>
                <a:lnTo>
                  <a:pt x="1136" y="72"/>
                </a:lnTo>
                <a:lnTo>
                  <a:pt x="1145" y="72"/>
                </a:lnTo>
                <a:lnTo>
                  <a:pt x="1145" y="81"/>
                </a:lnTo>
                <a:lnTo>
                  <a:pt x="1153" y="81"/>
                </a:lnTo>
                <a:lnTo>
                  <a:pt x="1160" y="81"/>
                </a:lnTo>
                <a:lnTo>
                  <a:pt x="1160" y="89"/>
                </a:lnTo>
                <a:lnTo>
                  <a:pt x="1169" y="89"/>
                </a:lnTo>
                <a:lnTo>
                  <a:pt x="1184" y="89"/>
                </a:lnTo>
                <a:lnTo>
                  <a:pt x="1193" y="89"/>
                </a:lnTo>
                <a:lnTo>
                  <a:pt x="1201" y="89"/>
                </a:lnTo>
                <a:lnTo>
                  <a:pt x="1208" y="89"/>
                </a:lnTo>
                <a:lnTo>
                  <a:pt x="1217" y="89"/>
                </a:lnTo>
                <a:lnTo>
                  <a:pt x="1225" y="96"/>
                </a:lnTo>
                <a:lnTo>
                  <a:pt x="1241" y="96"/>
                </a:lnTo>
                <a:lnTo>
                  <a:pt x="1249" y="96"/>
                </a:lnTo>
                <a:lnTo>
                  <a:pt x="1265" y="105"/>
                </a:lnTo>
                <a:lnTo>
                  <a:pt x="1273" y="105"/>
                </a:lnTo>
                <a:lnTo>
                  <a:pt x="1281" y="105"/>
                </a:lnTo>
                <a:lnTo>
                  <a:pt x="1289" y="105"/>
                </a:lnTo>
                <a:lnTo>
                  <a:pt x="1297" y="105"/>
                </a:lnTo>
                <a:lnTo>
                  <a:pt x="1305" y="113"/>
                </a:lnTo>
                <a:lnTo>
                  <a:pt x="1313" y="113"/>
                </a:lnTo>
                <a:lnTo>
                  <a:pt x="1329" y="113"/>
                </a:lnTo>
                <a:lnTo>
                  <a:pt x="1337" y="113"/>
                </a:lnTo>
                <a:lnTo>
                  <a:pt x="1353" y="120"/>
                </a:lnTo>
                <a:lnTo>
                  <a:pt x="1361" y="120"/>
                </a:lnTo>
                <a:lnTo>
                  <a:pt x="1369" y="120"/>
                </a:lnTo>
                <a:lnTo>
                  <a:pt x="1385" y="120"/>
                </a:lnTo>
                <a:lnTo>
                  <a:pt x="1385" y="129"/>
                </a:lnTo>
                <a:lnTo>
                  <a:pt x="1393" y="129"/>
                </a:lnTo>
                <a:lnTo>
                  <a:pt x="1401" y="129"/>
                </a:lnTo>
                <a:lnTo>
                  <a:pt x="1409" y="129"/>
                </a:lnTo>
                <a:lnTo>
                  <a:pt x="1409" y="137"/>
                </a:lnTo>
                <a:lnTo>
                  <a:pt x="1425" y="137"/>
                </a:lnTo>
                <a:lnTo>
                  <a:pt x="1433" y="137"/>
                </a:lnTo>
                <a:lnTo>
                  <a:pt x="1449" y="137"/>
                </a:lnTo>
                <a:lnTo>
                  <a:pt x="1457" y="137"/>
                </a:lnTo>
                <a:lnTo>
                  <a:pt x="1473" y="137"/>
                </a:lnTo>
                <a:lnTo>
                  <a:pt x="1481" y="144"/>
                </a:lnTo>
                <a:lnTo>
                  <a:pt x="1489" y="144"/>
                </a:lnTo>
                <a:lnTo>
                  <a:pt x="1497" y="144"/>
                </a:lnTo>
                <a:lnTo>
                  <a:pt x="1513" y="144"/>
                </a:lnTo>
                <a:lnTo>
                  <a:pt x="1521" y="144"/>
                </a:lnTo>
                <a:lnTo>
                  <a:pt x="1537" y="144"/>
                </a:lnTo>
                <a:lnTo>
                  <a:pt x="1553" y="144"/>
                </a:lnTo>
                <a:lnTo>
                  <a:pt x="1561" y="144"/>
                </a:lnTo>
                <a:lnTo>
                  <a:pt x="1569" y="153"/>
                </a:lnTo>
                <a:lnTo>
                  <a:pt x="1586" y="153"/>
                </a:lnTo>
                <a:lnTo>
                  <a:pt x="1601" y="161"/>
                </a:lnTo>
                <a:lnTo>
                  <a:pt x="1617" y="161"/>
                </a:lnTo>
                <a:lnTo>
                  <a:pt x="1625" y="161"/>
                </a:lnTo>
                <a:lnTo>
                  <a:pt x="1641" y="161"/>
                </a:lnTo>
                <a:lnTo>
                  <a:pt x="1649" y="168"/>
                </a:lnTo>
                <a:lnTo>
                  <a:pt x="1665" y="168"/>
                </a:lnTo>
                <a:lnTo>
                  <a:pt x="1682" y="168"/>
                </a:lnTo>
                <a:lnTo>
                  <a:pt x="1689" y="168"/>
                </a:lnTo>
                <a:lnTo>
                  <a:pt x="1706" y="168"/>
                </a:lnTo>
                <a:lnTo>
                  <a:pt x="1713" y="168"/>
                </a:lnTo>
                <a:lnTo>
                  <a:pt x="1721" y="168"/>
                </a:lnTo>
                <a:lnTo>
                  <a:pt x="1730" y="168"/>
                </a:lnTo>
                <a:lnTo>
                  <a:pt x="1737" y="168"/>
                </a:lnTo>
                <a:lnTo>
                  <a:pt x="1754" y="168"/>
                </a:lnTo>
                <a:lnTo>
                  <a:pt x="1761" y="168"/>
                </a:lnTo>
                <a:lnTo>
                  <a:pt x="1761" y="161"/>
                </a:lnTo>
                <a:lnTo>
                  <a:pt x="1778" y="161"/>
                </a:lnTo>
                <a:lnTo>
                  <a:pt x="1785" y="161"/>
                </a:lnTo>
                <a:lnTo>
                  <a:pt x="1793" y="161"/>
                </a:lnTo>
                <a:lnTo>
                  <a:pt x="1802" y="161"/>
                </a:lnTo>
                <a:lnTo>
                  <a:pt x="1817" y="153"/>
                </a:lnTo>
                <a:lnTo>
                  <a:pt x="1826" y="153"/>
                </a:lnTo>
                <a:lnTo>
                  <a:pt x="1841" y="144"/>
                </a:lnTo>
                <a:lnTo>
                  <a:pt x="1841" y="137"/>
                </a:lnTo>
                <a:lnTo>
                  <a:pt x="1850" y="137"/>
                </a:lnTo>
                <a:lnTo>
                  <a:pt x="1857" y="137"/>
                </a:lnTo>
                <a:lnTo>
                  <a:pt x="1865" y="137"/>
                </a:lnTo>
                <a:lnTo>
                  <a:pt x="1874" y="137"/>
                </a:lnTo>
                <a:lnTo>
                  <a:pt x="1881" y="137"/>
                </a:lnTo>
                <a:lnTo>
                  <a:pt x="1890" y="137"/>
                </a:lnTo>
                <a:lnTo>
                  <a:pt x="1898" y="129"/>
                </a:lnTo>
                <a:lnTo>
                  <a:pt x="1905" y="129"/>
                </a:lnTo>
                <a:lnTo>
                  <a:pt x="1914" y="129"/>
                </a:lnTo>
                <a:lnTo>
                  <a:pt x="1922" y="129"/>
                </a:lnTo>
                <a:lnTo>
                  <a:pt x="1938" y="129"/>
                </a:lnTo>
                <a:lnTo>
                  <a:pt x="1946" y="129"/>
                </a:lnTo>
                <a:lnTo>
                  <a:pt x="1962" y="129"/>
                </a:lnTo>
                <a:lnTo>
                  <a:pt x="1970" y="129"/>
                </a:lnTo>
                <a:lnTo>
                  <a:pt x="1970" y="120"/>
                </a:lnTo>
                <a:lnTo>
                  <a:pt x="1977" y="120"/>
                </a:lnTo>
                <a:lnTo>
                  <a:pt x="1986" y="120"/>
                </a:lnTo>
                <a:lnTo>
                  <a:pt x="2001" y="113"/>
                </a:lnTo>
                <a:lnTo>
                  <a:pt x="2010" y="113"/>
                </a:lnTo>
                <a:lnTo>
                  <a:pt x="2010" y="105"/>
                </a:lnTo>
                <a:lnTo>
                  <a:pt x="2025" y="105"/>
                </a:lnTo>
                <a:lnTo>
                  <a:pt x="2034" y="105"/>
                </a:lnTo>
                <a:lnTo>
                  <a:pt x="2042" y="105"/>
                </a:lnTo>
                <a:lnTo>
                  <a:pt x="2049" y="105"/>
                </a:lnTo>
                <a:lnTo>
                  <a:pt x="2058" y="105"/>
                </a:lnTo>
                <a:lnTo>
                  <a:pt x="2058" y="120"/>
                </a:lnTo>
                <a:lnTo>
                  <a:pt x="2058" y="129"/>
                </a:lnTo>
                <a:lnTo>
                  <a:pt x="2058" y="137"/>
                </a:lnTo>
                <a:lnTo>
                  <a:pt x="2058" y="144"/>
                </a:lnTo>
                <a:lnTo>
                  <a:pt x="2058" y="161"/>
                </a:lnTo>
                <a:lnTo>
                  <a:pt x="2049" y="161"/>
                </a:lnTo>
                <a:lnTo>
                  <a:pt x="2042" y="168"/>
                </a:lnTo>
                <a:lnTo>
                  <a:pt x="2042" y="185"/>
                </a:lnTo>
                <a:lnTo>
                  <a:pt x="2034" y="201"/>
                </a:lnTo>
                <a:lnTo>
                  <a:pt x="2034" y="209"/>
                </a:lnTo>
                <a:lnTo>
                  <a:pt x="2025" y="209"/>
                </a:lnTo>
                <a:lnTo>
                  <a:pt x="2025" y="216"/>
                </a:lnTo>
                <a:lnTo>
                  <a:pt x="2018" y="216"/>
                </a:lnTo>
                <a:lnTo>
                  <a:pt x="2010" y="216"/>
                </a:lnTo>
                <a:lnTo>
                  <a:pt x="2010" y="225"/>
                </a:lnTo>
                <a:lnTo>
                  <a:pt x="2001" y="225"/>
                </a:lnTo>
                <a:lnTo>
                  <a:pt x="1994" y="225"/>
                </a:lnTo>
                <a:lnTo>
                  <a:pt x="1994" y="233"/>
                </a:lnTo>
                <a:lnTo>
                  <a:pt x="1977" y="233"/>
                </a:lnTo>
                <a:lnTo>
                  <a:pt x="1977" y="240"/>
                </a:lnTo>
                <a:lnTo>
                  <a:pt x="1970" y="240"/>
                </a:lnTo>
                <a:lnTo>
                  <a:pt x="1970" y="249"/>
                </a:lnTo>
                <a:lnTo>
                  <a:pt x="1962" y="257"/>
                </a:lnTo>
                <a:lnTo>
                  <a:pt x="1953" y="264"/>
                </a:lnTo>
                <a:lnTo>
                  <a:pt x="1953" y="281"/>
                </a:lnTo>
                <a:lnTo>
                  <a:pt x="1946" y="289"/>
                </a:lnTo>
                <a:lnTo>
                  <a:pt x="1946" y="305"/>
                </a:lnTo>
                <a:lnTo>
                  <a:pt x="1938" y="305"/>
                </a:lnTo>
                <a:lnTo>
                  <a:pt x="1922" y="305"/>
                </a:lnTo>
                <a:lnTo>
                  <a:pt x="1922" y="321"/>
                </a:lnTo>
                <a:lnTo>
                  <a:pt x="1914" y="321"/>
                </a:lnTo>
                <a:lnTo>
                  <a:pt x="1905" y="321"/>
                </a:lnTo>
                <a:lnTo>
                  <a:pt x="1905" y="329"/>
                </a:lnTo>
                <a:lnTo>
                  <a:pt x="1905" y="337"/>
                </a:lnTo>
                <a:lnTo>
                  <a:pt x="1898" y="337"/>
                </a:lnTo>
                <a:lnTo>
                  <a:pt x="1890" y="345"/>
                </a:lnTo>
                <a:lnTo>
                  <a:pt x="1874" y="353"/>
                </a:lnTo>
                <a:lnTo>
                  <a:pt x="1857" y="369"/>
                </a:lnTo>
                <a:lnTo>
                  <a:pt x="1850" y="369"/>
                </a:lnTo>
                <a:lnTo>
                  <a:pt x="1833" y="377"/>
                </a:lnTo>
                <a:lnTo>
                  <a:pt x="1826" y="377"/>
                </a:lnTo>
                <a:lnTo>
                  <a:pt x="1817" y="385"/>
                </a:lnTo>
                <a:lnTo>
                  <a:pt x="1809" y="385"/>
                </a:lnTo>
                <a:lnTo>
                  <a:pt x="1793" y="385"/>
                </a:lnTo>
                <a:lnTo>
                  <a:pt x="1793" y="393"/>
                </a:lnTo>
                <a:lnTo>
                  <a:pt x="1785" y="393"/>
                </a:lnTo>
                <a:lnTo>
                  <a:pt x="1778" y="393"/>
                </a:lnTo>
                <a:lnTo>
                  <a:pt x="1769" y="393"/>
                </a:lnTo>
                <a:lnTo>
                  <a:pt x="1761" y="393"/>
                </a:lnTo>
                <a:lnTo>
                  <a:pt x="1754" y="401"/>
                </a:lnTo>
                <a:lnTo>
                  <a:pt x="1745" y="401"/>
                </a:lnTo>
                <a:lnTo>
                  <a:pt x="1737" y="409"/>
                </a:lnTo>
                <a:lnTo>
                  <a:pt x="1730" y="409"/>
                </a:lnTo>
                <a:lnTo>
                  <a:pt x="1721" y="409"/>
                </a:lnTo>
                <a:lnTo>
                  <a:pt x="1713" y="409"/>
                </a:lnTo>
                <a:lnTo>
                  <a:pt x="1706" y="409"/>
                </a:lnTo>
                <a:lnTo>
                  <a:pt x="1697" y="409"/>
                </a:lnTo>
                <a:lnTo>
                  <a:pt x="1689" y="409"/>
                </a:lnTo>
                <a:lnTo>
                  <a:pt x="1682" y="409"/>
                </a:lnTo>
                <a:lnTo>
                  <a:pt x="1673" y="409"/>
                </a:lnTo>
                <a:lnTo>
                  <a:pt x="1665" y="409"/>
                </a:lnTo>
                <a:lnTo>
                  <a:pt x="1658" y="409"/>
                </a:lnTo>
                <a:lnTo>
                  <a:pt x="1649" y="409"/>
                </a:lnTo>
                <a:lnTo>
                  <a:pt x="1641" y="409"/>
                </a:lnTo>
                <a:lnTo>
                  <a:pt x="1641" y="417"/>
                </a:lnTo>
                <a:lnTo>
                  <a:pt x="1634" y="425"/>
                </a:lnTo>
                <a:lnTo>
                  <a:pt x="1625" y="425"/>
                </a:lnTo>
                <a:lnTo>
                  <a:pt x="1610" y="425"/>
                </a:lnTo>
                <a:lnTo>
                  <a:pt x="1593" y="425"/>
                </a:lnTo>
                <a:lnTo>
                  <a:pt x="1586" y="425"/>
                </a:lnTo>
                <a:lnTo>
                  <a:pt x="1577" y="425"/>
                </a:lnTo>
                <a:lnTo>
                  <a:pt x="1569" y="425"/>
                </a:lnTo>
                <a:lnTo>
                  <a:pt x="1561" y="425"/>
                </a:lnTo>
                <a:lnTo>
                  <a:pt x="1553" y="425"/>
                </a:lnTo>
                <a:lnTo>
                  <a:pt x="1545" y="425"/>
                </a:lnTo>
                <a:lnTo>
                  <a:pt x="1537" y="425"/>
                </a:lnTo>
                <a:lnTo>
                  <a:pt x="1521" y="425"/>
                </a:lnTo>
                <a:lnTo>
                  <a:pt x="1513" y="425"/>
                </a:lnTo>
                <a:lnTo>
                  <a:pt x="1505" y="425"/>
                </a:lnTo>
                <a:lnTo>
                  <a:pt x="1497" y="425"/>
                </a:lnTo>
                <a:lnTo>
                  <a:pt x="1489" y="425"/>
                </a:lnTo>
                <a:lnTo>
                  <a:pt x="1481" y="425"/>
                </a:lnTo>
                <a:lnTo>
                  <a:pt x="1473" y="425"/>
                </a:lnTo>
                <a:lnTo>
                  <a:pt x="1465" y="425"/>
                </a:lnTo>
                <a:lnTo>
                  <a:pt x="1457" y="425"/>
                </a:lnTo>
                <a:lnTo>
                  <a:pt x="1449" y="425"/>
                </a:lnTo>
                <a:lnTo>
                  <a:pt x="1433" y="425"/>
                </a:lnTo>
                <a:lnTo>
                  <a:pt x="1425" y="425"/>
                </a:lnTo>
                <a:lnTo>
                  <a:pt x="1417" y="425"/>
                </a:lnTo>
                <a:lnTo>
                  <a:pt x="1409" y="425"/>
                </a:lnTo>
                <a:lnTo>
                  <a:pt x="1393" y="433"/>
                </a:lnTo>
                <a:lnTo>
                  <a:pt x="1385" y="433"/>
                </a:lnTo>
                <a:lnTo>
                  <a:pt x="1377" y="433"/>
                </a:lnTo>
                <a:lnTo>
                  <a:pt x="1369" y="433"/>
                </a:lnTo>
                <a:lnTo>
                  <a:pt x="1361" y="433"/>
                </a:lnTo>
                <a:lnTo>
                  <a:pt x="1353" y="433"/>
                </a:lnTo>
                <a:lnTo>
                  <a:pt x="1337" y="425"/>
                </a:lnTo>
                <a:lnTo>
                  <a:pt x="1329" y="425"/>
                </a:lnTo>
                <a:lnTo>
                  <a:pt x="1329" y="417"/>
                </a:lnTo>
                <a:lnTo>
                  <a:pt x="1321" y="417"/>
                </a:lnTo>
                <a:lnTo>
                  <a:pt x="1313" y="417"/>
                </a:lnTo>
                <a:lnTo>
                  <a:pt x="1297" y="417"/>
                </a:lnTo>
                <a:lnTo>
                  <a:pt x="1297" y="425"/>
                </a:lnTo>
                <a:lnTo>
                  <a:pt x="1281" y="425"/>
                </a:lnTo>
                <a:lnTo>
                  <a:pt x="1273" y="425"/>
                </a:lnTo>
                <a:lnTo>
                  <a:pt x="1265" y="425"/>
                </a:lnTo>
                <a:lnTo>
                  <a:pt x="1257" y="425"/>
                </a:lnTo>
                <a:lnTo>
                  <a:pt x="1249" y="425"/>
                </a:lnTo>
                <a:lnTo>
                  <a:pt x="1241" y="425"/>
                </a:lnTo>
                <a:lnTo>
                  <a:pt x="1232" y="425"/>
                </a:lnTo>
                <a:lnTo>
                  <a:pt x="1225" y="425"/>
                </a:lnTo>
                <a:lnTo>
                  <a:pt x="1217" y="425"/>
                </a:lnTo>
                <a:lnTo>
                  <a:pt x="1208" y="425"/>
                </a:lnTo>
                <a:lnTo>
                  <a:pt x="1193" y="417"/>
                </a:lnTo>
                <a:lnTo>
                  <a:pt x="1184" y="417"/>
                </a:lnTo>
                <a:lnTo>
                  <a:pt x="1169" y="417"/>
                </a:lnTo>
                <a:lnTo>
                  <a:pt x="1160" y="417"/>
                </a:lnTo>
                <a:lnTo>
                  <a:pt x="1153" y="409"/>
                </a:lnTo>
                <a:lnTo>
                  <a:pt x="1145" y="409"/>
                </a:lnTo>
                <a:lnTo>
                  <a:pt x="1129" y="409"/>
                </a:lnTo>
                <a:lnTo>
                  <a:pt x="1112" y="409"/>
                </a:lnTo>
                <a:lnTo>
                  <a:pt x="1105" y="409"/>
                </a:lnTo>
                <a:lnTo>
                  <a:pt x="1097" y="409"/>
                </a:lnTo>
                <a:lnTo>
                  <a:pt x="1088" y="409"/>
                </a:lnTo>
                <a:lnTo>
                  <a:pt x="1081" y="409"/>
                </a:lnTo>
                <a:lnTo>
                  <a:pt x="1073" y="409"/>
                </a:lnTo>
                <a:lnTo>
                  <a:pt x="1064" y="409"/>
                </a:lnTo>
                <a:lnTo>
                  <a:pt x="1057" y="409"/>
                </a:lnTo>
                <a:lnTo>
                  <a:pt x="1049" y="409"/>
                </a:lnTo>
                <a:lnTo>
                  <a:pt x="1040" y="409"/>
                </a:lnTo>
                <a:lnTo>
                  <a:pt x="1033" y="409"/>
                </a:lnTo>
                <a:lnTo>
                  <a:pt x="1025" y="409"/>
                </a:lnTo>
                <a:lnTo>
                  <a:pt x="1016" y="409"/>
                </a:lnTo>
                <a:lnTo>
                  <a:pt x="1009" y="409"/>
                </a:lnTo>
                <a:lnTo>
                  <a:pt x="1001" y="409"/>
                </a:lnTo>
                <a:lnTo>
                  <a:pt x="985" y="409"/>
                </a:lnTo>
                <a:lnTo>
                  <a:pt x="977" y="409"/>
                </a:lnTo>
                <a:lnTo>
                  <a:pt x="968" y="409"/>
                </a:lnTo>
                <a:lnTo>
                  <a:pt x="961" y="409"/>
                </a:lnTo>
                <a:lnTo>
                  <a:pt x="953" y="409"/>
                </a:lnTo>
                <a:lnTo>
                  <a:pt x="944" y="409"/>
                </a:lnTo>
                <a:lnTo>
                  <a:pt x="928" y="409"/>
                </a:lnTo>
                <a:lnTo>
                  <a:pt x="920" y="409"/>
                </a:lnTo>
                <a:lnTo>
                  <a:pt x="913" y="409"/>
                </a:lnTo>
                <a:lnTo>
                  <a:pt x="904" y="409"/>
                </a:lnTo>
                <a:lnTo>
                  <a:pt x="896" y="409"/>
                </a:lnTo>
                <a:lnTo>
                  <a:pt x="889" y="409"/>
                </a:lnTo>
                <a:lnTo>
                  <a:pt x="872" y="409"/>
                </a:lnTo>
                <a:lnTo>
                  <a:pt x="865" y="409"/>
                </a:lnTo>
                <a:lnTo>
                  <a:pt x="856" y="409"/>
                </a:lnTo>
                <a:lnTo>
                  <a:pt x="848" y="409"/>
                </a:lnTo>
                <a:lnTo>
                  <a:pt x="841" y="409"/>
                </a:lnTo>
                <a:lnTo>
                  <a:pt x="832" y="409"/>
                </a:lnTo>
                <a:lnTo>
                  <a:pt x="824" y="409"/>
                </a:lnTo>
                <a:lnTo>
                  <a:pt x="808" y="409"/>
                </a:lnTo>
                <a:lnTo>
                  <a:pt x="808" y="401"/>
                </a:lnTo>
                <a:lnTo>
                  <a:pt x="793" y="401"/>
                </a:lnTo>
                <a:lnTo>
                  <a:pt x="784" y="401"/>
                </a:lnTo>
                <a:lnTo>
                  <a:pt x="776" y="401"/>
                </a:lnTo>
                <a:lnTo>
                  <a:pt x="760" y="401"/>
                </a:lnTo>
                <a:lnTo>
                  <a:pt x="760" y="409"/>
                </a:lnTo>
                <a:lnTo>
                  <a:pt x="752" y="409"/>
                </a:lnTo>
                <a:lnTo>
                  <a:pt x="745" y="409"/>
                </a:lnTo>
                <a:lnTo>
                  <a:pt x="736" y="409"/>
                </a:lnTo>
                <a:lnTo>
                  <a:pt x="721" y="409"/>
                </a:lnTo>
                <a:lnTo>
                  <a:pt x="704" y="409"/>
                </a:lnTo>
                <a:lnTo>
                  <a:pt x="697" y="409"/>
                </a:lnTo>
                <a:lnTo>
                  <a:pt x="688" y="409"/>
                </a:lnTo>
                <a:lnTo>
                  <a:pt x="680" y="417"/>
                </a:lnTo>
                <a:lnTo>
                  <a:pt x="673" y="417"/>
                </a:lnTo>
                <a:lnTo>
                  <a:pt x="664" y="417"/>
                </a:lnTo>
                <a:lnTo>
                  <a:pt x="664" y="425"/>
                </a:lnTo>
                <a:lnTo>
                  <a:pt x="656" y="425"/>
                </a:lnTo>
                <a:lnTo>
                  <a:pt x="649" y="433"/>
                </a:lnTo>
                <a:lnTo>
                  <a:pt x="649" y="441"/>
                </a:lnTo>
                <a:lnTo>
                  <a:pt x="640" y="441"/>
                </a:lnTo>
                <a:lnTo>
                  <a:pt x="632" y="441"/>
                </a:lnTo>
                <a:lnTo>
                  <a:pt x="632" y="449"/>
                </a:lnTo>
                <a:lnTo>
                  <a:pt x="616" y="457"/>
                </a:lnTo>
                <a:lnTo>
                  <a:pt x="608" y="465"/>
                </a:lnTo>
                <a:lnTo>
                  <a:pt x="600" y="465"/>
                </a:lnTo>
                <a:lnTo>
                  <a:pt x="600" y="473"/>
                </a:lnTo>
                <a:lnTo>
                  <a:pt x="592" y="473"/>
                </a:lnTo>
                <a:lnTo>
                  <a:pt x="584" y="473"/>
                </a:lnTo>
                <a:lnTo>
                  <a:pt x="576" y="473"/>
                </a:lnTo>
                <a:lnTo>
                  <a:pt x="568" y="473"/>
                </a:lnTo>
                <a:lnTo>
                  <a:pt x="560" y="473"/>
                </a:lnTo>
                <a:lnTo>
                  <a:pt x="552" y="473"/>
                </a:lnTo>
                <a:lnTo>
                  <a:pt x="544" y="473"/>
                </a:lnTo>
                <a:lnTo>
                  <a:pt x="552" y="473"/>
                </a:lnTo>
                <a:lnTo>
                  <a:pt x="560" y="473"/>
                </a:lnTo>
                <a:lnTo>
                  <a:pt x="568" y="473"/>
                </a:lnTo>
                <a:lnTo>
                  <a:pt x="576" y="473"/>
                </a:lnTo>
                <a:lnTo>
                  <a:pt x="584" y="473"/>
                </a:lnTo>
                <a:lnTo>
                  <a:pt x="584" y="465"/>
                </a:lnTo>
                <a:lnTo>
                  <a:pt x="600" y="489"/>
                </a:lnTo>
                <a:close/>
              </a:path>
            </a:pathLst>
          </a:custGeom>
          <a:solidFill>
            <a:srgbClr val="5589FF"/>
          </a:solidFill>
          <a:ln w="25400">
            <a:solidFill>
              <a:srgbClr val="1C1C1C"/>
            </a:solidFill>
            <a:round/>
            <a:headEnd/>
            <a:tailEnd/>
          </a:ln>
        </p:spPr>
        <p:txBody>
          <a:bodyPr/>
          <a:lstStyle/>
          <a:p>
            <a:endParaRPr lang="ja-JP" altLang="en-US" sz="1600" b="1">
              <a:solidFill>
                <a:srgbClr val="000000"/>
              </a:solidFill>
            </a:endParaRPr>
          </a:p>
        </p:txBody>
      </p:sp>
      <p:sp>
        <p:nvSpPr>
          <p:cNvPr id="70666" name="Freeform 7"/>
          <p:cNvSpPr>
            <a:spLocks/>
          </p:cNvSpPr>
          <p:nvPr/>
        </p:nvSpPr>
        <p:spPr bwMode="invGray">
          <a:xfrm>
            <a:off x="1074738" y="3848100"/>
            <a:ext cx="1998662" cy="1530350"/>
          </a:xfrm>
          <a:custGeom>
            <a:avLst/>
            <a:gdLst>
              <a:gd name="T0" fmla="*/ 2147483647 w 1601"/>
              <a:gd name="T1" fmla="*/ 2147483647 h 1089"/>
              <a:gd name="T2" fmla="*/ 2147483647 w 1601"/>
              <a:gd name="T3" fmla="*/ 2147483647 h 1089"/>
              <a:gd name="T4" fmla="*/ 2147483647 w 1601"/>
              <a:gd name="T5" fmla="*/ 2147483647 h 1089"/>
              <a:gd name="T6" fmla="*/ 2147483647 w 1601"/>
              <a:gd name="T7" fmla="*/ 2147483647 h 1089"/>
              <a:gd name="T8" fmla="*/ 2147483647 w 1601"/>
              <a:gd name="T9" fmla="*/ 2147483647 h 1089"/>
              <a:gd name="T10" fmla="*/ 2147483647 w 1601"/>
              <a:gd name="T11" fmla="*/ 2147483647 h 1089"/>
              <a:gd name="T12" fmla="*/ 2147483647 w 1601"/>
              <a:gd name="T13" fmla="*/ 2147483647 h 1089"/>
              <a:gd name="T14" fmla="*/ 2147483647 w 1601"/>
              <a:gd name="T15" fmla="*/ 2147483647 h 1089"/>
              <a:gd name="T16" fmla="*/ 2147483647 w 1601"/>
              <a:gd name="T17" fmla="*/ 2147483647 h 1089"/>
              <a:gd name="T18" fmla="*/ 2147483647 w 1601"/>
              <a:gd name="T19" fmla="*/ 2147483647 h 1089"/>
              <a:gd name="T20" fmla="*/ 2147483647 w 1601"/>
              <a:gd name="T21" fmla="*/ 2147483647 h 1089"/>
              <a:gd name="T22" fmla="*/ 2147483647 w 1601"/>
              <a:gd name="T23" fmla="*/ 2147483647 h 1089"/>
              <a:gd name="T24" fmla="*/ 2147483647 w 1601"/>
              <a:gd name="T25" fmla="*/ 2147483647 h 1089"/>
              <a:gd name="T26" fmla="*/ 2147483647 w 1601"/>
              <a:gd name="T27" fmla="*/ 2147483647 h 1089"/>
              <a:gd name="T28" fmla="*/ 2147483647 w 1601"/>
              <a:gd name="T29" fmla="*/ 2147483647 h 1089"/>
              <a:gd name="T30" fmla="*/ 2147483647 w 1601"/>
              <a:gd name="T31" fmla="*/ 2147483647 h 1089"/>
              <a:gd name="T32" fmla="*/ 2147483647 w 1601"/>
              <a:gd name="T33" fmla="*/ 2147483647 h 1089"/>
              <a:gd name="T34" fmla="*/ 2147483647 w 1601"/>
              <a:gd name="T35" fmla="*/ 2147483647 h 1089"/>
              <a:gd name="T36" fmla="*/ 2147483647 w 1601"/>
              <a:gd name="T37" fmla="*/ 2147483647 h 1089"/>
              <a:gd name="T38" fmla="*/ 2147483647 w 1601"/>
              <a:gd name="T39" fmla="*/ 2147483647 h 1089"/>
              <a:gd name="T40" fmla="*/ 0 w 1601"/>
              <a:gd name="T41" fmla="*/ 2147483647 h 1089"/>
              <a:gd name="T42" fmla="*/ 2147483647 w 1601"/>
              <a:gd name="T43" fmla="*/ 2147483647 h 1089"/>
              <a:gd name="T44" fmla="*/ 2147483647 w 1601"/>
              <a:gd name="T45" fmla="*/ 2147483647 h 1089"/>
              <a:gd name="T46" fmla="*/ 2147483647 w 1601"/>
              <a:gd name="T47" fmla="*/ 2147483647 h 1089"/>
              <a:gd name="T48" fmla="*/ 2147483647 w 1601"/>
              <a:gd name="T49" fmla="*/ 2147483647 h 1089"/>
              <a:gd name="T50" fmla="*/ 2147483647 w 1601"/>
              <a:gd name="T51" fmla="*/ 2147483647 h 1089"/>
              <a:gd name="T52" fmla="*/ 2147483647 w 1601"/>
              <a:gd name="T53" fmla="*/ 2147483647 h 1089"/>
              <a:gd name="T54" fmla="*/ 2147483647 w 1601"/>
              <a:gd name="T55" fmla="*/ 2147483647 h 1089"/>
              <a:gd name="T56" fmla="*/ 2147483647 w 1601"/>
              <a:gd name="T57" fmla="*/ 2147483647 h 1089"/>
              <a:gd name="T58" fmla="*/ 2147483647 w 1601"/>
              <a:gd name="T59" fmla="*/ 2147483647 h 1089"/>
              <a:gd name="T60" fmla="*/ 2147483647 w 1601"/>
              <a:gd name="T61" fmla="*/ 2147483647 h 1089"/>
              <a:gd name="T62" fmla="*/ 2147483647 w 1601"/>
              <a:gd name="T63" fmla="*/ 2147483647 h 1089"/>
              <a:gd name="T64" fmla="*/ 2147483647 w 1601"/>
              <a:gd name="T65" fmla="*/ 0 h 1089"/>
              <a:gd name="T66" fmla="*/ 2147483647 w 1601"/>
              <a:gd name="T67" fmla="*/ 0 h 1089"/>
              <a:gd name="T68" fmla="*/ 2147483647 w 1601"/>
              <a:gd name="T69" fmla="*/ 2147483647 h 1089"/>
              <a:gd name="T70" fmla="*/ 2147483647 w 1601"/>
              <a:gd name="T71" fmla="*/ 2147483647 h 1089"/>
              <a:gd name="T72" fmla="*/ 2147483647 w 1601"/>
              <a:gd name="T73" fmla="*/ 2147483647 h 1089"/>
              <a:gd name="T74" fmla="*/ 2147483647 w 1601"/>
              <a:gd name="T75" fmla="*/ 2147483647 h 1089"/>
              <a:gd name="T76" fmla="*/ 2147483647 w 1601"/>
              <a:gd name="T77" fmla="*/ 2147483647 h 1089"/>
              <a:gd name="T78" fmla="*/ 2147483647 w 1601"/>
              <a:gd name="T79" fmla="*/ 2147483647 h 1089"/>
              <a:gd name="T80" fmla="*/ 2147483647 w 1601"/>
              <a:gd name="T81" fmla="*/ 2147483647 h 1089"/>
              <a:gd name="T82" fmla="*/ 2147483647 w 1601"/>
              <a:gd name="T83" fmla="*/ 2147483647 h 1089"/>
              <a:gd name="T84" fmla="*/ 2147483647 w 1601"/>
              <a:gd name="T85" fmla="*/ 2147483647 h 1089"/>
              <a:gd name="T86" fmla="*/ 2147483647 w 1601"/>
              <a:gd name="T87" fmla="*/ 2147483647 h 1089"/>
              <a:gd name="T88" fmla="*/ 2147483647 w 1601"/>
              <a:gd name="T89" fmla="*/ 2147483647 h 1089"/>
              <a:gd name="T90" fmla="*/ 2147483647 w 1601"/>
              <a:gd name="T91" fmla="*/ 2147483647 h 1089"/>
              <a:gd name="T92" fmla="*/ 2147483647 w 1601"/>
              <a:gd name="T93" fmla="*/ 2147483647 h 1089"/>
              <a:gd name="T94" fmla="*/ 2147483647 w 1601"/>
              <a:gd name="T95" fmla="*/ 2147483647 h 1089"/>
              <a:gd name="T96" fmla="*/ 2147483647 w 1601"/>
              <a:gd name="T97" fmla="*/ 2147483647 h 1089"/>
              <a:gd name="T98" fmla="*/ 2147483647 w 1601"/>
              <a:gd name="T99" fmla="*/ 2147483647 h 1089"/>
              <a:gd name="T100" fmla="*/ 2147483647 w 1601"/>
              <a:gd name="T101" fmla="*/ 2147483647 h 1089"/>
              <a:gd name="T102" fmla="*/ 2147483647 w 1601"/>
              <a:gd name="T103" fmla="*/ 2147483647 h 1089"/>
              <a:gd name="T104" fmla="*/ 2147483647 w 1601"/>
              <a:gd name="T105" fmla="*/ 2147483647 h 1089"/>
              <a:gd name="T106" fmla="*/ 2147483647 w 1601"/>
              <a:gd name="T107" fmla="*/ 2147483647 h 1089"/>
              <a:gd name="T108" fmla="*/ 2147483647 w 1601"/>
              <a:gd name="T109" fmla="*/ 2147483647 h 1089"/>
              <a:gd name="T110" fmla="*/ 2147483647 w 1601"/>
              <a:gd name="T111" fmla="*/ 2147483647 h 1089"/>
              <a:gd name="T112" fmla="*/ 2147483647 w 1601"/>
              <a:gd name="T113" fmla="*/ 2147483647 h 1089"/>
              <a:gd name="T114" fmla="*/ 2147483647 w 1601"/>
              <a:gd name="T115" fmla="*/ 2147483647 h 1089"/>
              <a:gd name="T116" fmla="*/ 2147483647 w 1601"/>
              <a:gd name="T117" fmla="*/ 2147483647 h 1089"/>
              <a:gd name="T118" fmla="*/ 2147483647 w 1601"/>
              <a:gd name="T119" fmla="*/ 2147483647 h 1089"/>
              <a:gd name="T120" fmla="*/ 2147483647 w 1601"/>
              <a:gd name="T121" fmla="*/ 2147483647 h 1089"/>
              <a:gd name="T122" fmla="*/ 2147483647 w 1601"/>
              <a:gd name="T123" fmla="*/ 2147483647 h 10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01"/>
              <a:gd name="T187" fmla="*/ 0 h 1089"/>
              <a:gd name="T188" fmla="*/ 1601 w 1601"/>
              <a:gd name="T189" fmla="*/ 1089 h 10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01" h="1089">
                <a:moveTo>
                  <a:pt x="841" y="537"/>
                </a:moveTo>
                <a:lnTo>
                  <a:pt x="841" y="545"/>
                </a:lnTo>
                <a:lnTo>
                  <a:pt x="841" y="552"/>
                </a:lnTo>
                <a:lnTo>
                  <a:pt x="841" y="561"/>
                </a:lnTo>
                <a:lnTo>
                  <a:pt x="833" y="561"/>
                </a:lnTo>
                <a:lnTo>
                  <a:pt x="833" y="569"/>
                </a:lnTo>
                <a:lnTo>
                  <a:pt x="824" y="576"/>
                </a:lnTo>
                <a:lnTo>
                  <a:pt x="824" y="593"/>
                </a:lnTo>
                <a:lnTo>
                  <a:pt x="817" y="593"/>
                </a:lnTo>
                <a:lnTo>
                  <a:pt x="817" y="600"/>
                </a:lnTo>
                <a:lnTo>
                  <a:pt x="809" y="600"/>
                </a:lnTo>
                <a:lnTo>
                  <a:pt x="809" y="617"/>
                </a:lnTo>
                <a:lnTo>
                  <a:pt x="800" y="617"/>
                </a:lnTo>
                <a:lnTo>
                  <a:pt x="785" y="624"/>
                </a:lnTo>
                <a:lnTo>
                  <a:pt x="769" y="624"/>
                </a:lnTo>
                <a:lnTo>
                  <a:pt x="769" y="641"/>
                </a:lnTo>
                <a:lnTo>
                  <a:pt x="752" y="641"/>
                </a:lnTo>
                <a:lnTo>
                  <a:pt x="745" y="665"/>
                </a:lnTo>
                <a:lnTo>
                  <a:pt x="728" y="665"/>
                </a:lnTo>
                <a:lnTo>
                  <a:pt x="728" y="672"/>
                </a:lnTo>
                <a:lnTo>
                  <a:pt x="721" y="672"/>
                </a:lnTo>
                <a:lnTo>
                  <a:pt x="713" y="672"/>
                </a:lnTo>
                <a:lnTo>
                  <a:pt x="704" y="672"/>
                </a:lnTo>
                <a:lnTo>
                  <a:pt x="689" y="681"/>
                </a:lnTo>
                <a:lnTo>
                  <a:pt x="680" y="681"/>
                </a:lnTo>
                <a:lnTo>
                  <a:pt x="673" y="696"/>
                </a:lnTo>
                <a:lnTo>
                  <a:pt x="664" y="696"/>
                </a:lnTo>
                <a:lnTo>
                  <a:pt x="656" y="696"/>
                </a:lnTo>
                <a:lnTo>
                  <a:pt x="656" y="705"/>
                </a:lnTo>
                <a:lnTo>
                  <a:pt x="649" y="705"/>
                </a:lnTo>
                <a:lnTo>
                  <a:pt x="640" y="705"/>
                </a:lnTo>
                <a:lnTo>
                  <a:pt x="640" y="713"/>
                </a:lnTo>
                <a:lnTo>
                  <a:pt x="632" y="713"/>
                </a:lnTo>
                <a:lnTo>
                  <a:pt x="625" y="713"/>
                </a:lnTo>
                <a:lnTo>
                  <a:pt x="616" y="713"/>
                </a:lnTo>
                <a:lnTo>
                  <a:pt x="608" y="720"/>
                </a:lnTo>
                <a:lnTo>
                  <a:pt x="592" y="720"/>
                </a:lnTo>
                <a:lnTo>
                  <a:pt x="592" y="729"/>
                </a:lnTo>
                <a:lnTo>
                  <a:pt x="584" y="729"/>
                </a:lnTo>
                <a:lnTo>
                  <a:pt x="577" y="729"/>
                </a:lnTo>
                <a:lnTo>
                  <a:pt x="568" y="729"/>
                </a:lnTo>
                <a:lnTo>
                  <a:pt x="568" y="737"/>
                </a:lnTo>
                <a:lnTo>
                  <a:pt x="553" y="744"/>
                </a:lnTo>
                <a:lnTo>
                  <a:pt x="544" y="753"/>
                </a:lnTo>
                <a:lnTo>
                  <a:pt x="536" y="761"/>
                </a:lnTo>
                <a:lnTo>
                  <a:pt x="520" y="768"/>
                </a:lnTo>
                <a:lnTo>
                  <a:pt x="520" y="777"/>
                </a:lnTo>
                <a:lnTo>
                  <a:pt x="512" y="777"/>
                </a:lnTo>
                <a:lnTo>
                  <a:pt x="512" y="785"/>
                </a:lnTo>
                <a:lnTo>
                  <a:pt x="505" y="785"/>
                </a:lnTo>
                <a:lnTo>
                  <a:pt x="505" y="792"/>
                </a:lnTo>
                <a:lnTo>
                  <a:pt x="505" y="809"/>
                </a:lnTo>
                <a:lnTo>
                  <a:pt x="496" y="809"/>
                </a:lnTo>
                <a:lnTo>
                  <a:pt x="496" y="817"/>
                </a:lnTo>
                <a:lnTo>
                  <a:pt x="488" y="817"/>
                </a:lnTo>
                <a:lnTo>
                  <a:pt x="488" y="833"/>
                </a:lnTo>
                <a:lnTo>
                  <a:pt x="481" y="841"/>
                </a:lnTo>
                <a:lnTo>
                  <a:pt x="481" y="849"/>
                </a:lnTo>
                <a:lnTo>
                  <a:pt x="481" y="857"/>
                </a:lnTo>
                <a:lnTo>
                  <a:pt x="472" y="857"/>
                </a:lnTo>
                <a:lnTo>
                  <a:pt x="472" y="865"/>
                </a:lnTo>
                <a:lnTo>
                  <a:pt x="472" y="881"/>
                </a:lnTo>
                <a:lnTo>
                  <a:pt x="464" y="881"/>
                </a:lnTo>
                <a:lnTo>
                  <a:pt x="457" y="897"/>
                </a:lnTo>
                <a:lnTo>
                  <a:pt x="440" y="905"/>
                </a:lnTo>
                <a:lnTo>
                  <a:pt x="440" y="913"/>
                </a:lnTo>
                <a:lnTo>
                  <a:pt x="433" y="913"/>
                </a:lnTo>
                <a:lnTo>
                  <a:pt x="433" y="921"/>
                </a:lnTo>
                <a:lnTo>
                  <a:pt x="433" y="929"/>
                </a:lnTo>
                <a:lnTo>
                  <a:pt x="424" y="937"/>
                </a:lnTo>
                <a:lnTo>
                  <a:pt x="424" y="945"/>
                </a:lnTo>
                <a:lnTo>
                  <a:pt x="416" y="945"/>
                </a:lnTo>
                <a:lnTo>
                  <a:pt x="416" y="961"/>
                </a:lnTo>
                <a:lnTo>
                  <a:pt x="409" y="961"/>
                </a:lnTo>
                <a:lnTo>
                  <a:pt x="409" y="969"/>
                </a:lnTo>
                <a:lnTo>
                  <a:pt x="409" y="977"/>
                </a:lnTo>
                <a:lnTo>
                  <a:pt x="409" y="985"/>
                </a:lnTo>
                <a:lnTo>
                  <a:pt x="400" y="985"/>
                </a:lnTo>
                <a:lnTo>
                  <a:pt x="392" y="1001"/>
                </a:lnTo>
                <a:lnTo>
                  <a:pt x="392" y="1009"/>
                </a:lnTo>
                <a:lnTo>
                  <a:pt x="392" y="1017"/>
                </a:lnTo>
                <a:lnTo>
                  <a:pt x="376" y="1025"/>
                </a:lnTo>
                <a:lnTo>
                  <a:pt x="368" y="1041"/>
                </a:lnTo>
                <a:lnTo>
                  <a:pt x="352" y="1041"/>
                </a:lnTo>
                <a:lnTo>
                  <a:pt x="352" y="1049"/>
                </a:lnTo>
                <a:lnTo>
                  <a:pt x="352" y="1057"/>
                </a:lnTo>
                <a:lnTo>
                  <a:pt x="336" y="1057"/>
                </a:lnTo>
                <a:lnTo>
                  <a:pt x="336" y="1065"/>
                </a:lnTo>
                <a:lnTo>
                  <a:pt x="328" y="1065"/>
                </a:lnTo>
                <a:lnTo>
                  <a:pt x="328" y="1073"/>
                </a:lnTo>
                <a:lnTo>
                  <a:pt x="320" y="1073"/>
                </a:lnTo>
                <a:lnTo>
                  <a:pt x="312" y="1073"/>
                </a:lnTo>
                <a:lnTo>
                  <a:pt x="304" y="1073"/>
                </a:lnTo>
                <a:lnTo>
                  <a:pt x="296" y="1073"/>
                </a:lnTo>
                <a:lnTo>
                  <a:pt x="296" y="1081"/>
                </a:lnTo>
                <a:lnTo>
                  <a:pt x="280" y="1089"/>
                </a:lnTo>
                <a:lnTo>
                  <a:pt x="272" y="1089"/>
                </a:lnTo>
                <a:lnTo>
                  <a:pt x="264" y="1089"/>
                </a:lnTo>
                <a:lnTo>
                  <a:pt x="256" y="1089"/>
                </a:lnTo>
                <a:lnTo>
                  <a:pt x="248" y="1089"/>
                </a:lnTo>
                <a:lnTo>
                  <a:pt x="240" y="1089"/>
                </a:lnTo>
                <a:lnTo>
                  <a:pt x="224" y="1089"/>
                </a:lnTo>
                <a:lnTo>
                  <a:pt x="216" y="1089"/>
                </a:lnTo>
                <a:lnTo>
                  <a:pt x="200" y="1089"/>
                </a:lnTo>
                <a:lnTo>
                  <a:pt x="192" y="1089"/>
                </a:lnTo>
                <a:lnTo>
                  <a:pt x="176" y="1089"/>
                </a:lnTo>
                <a:lnTo>
                  <a:pt x="168" y="1089"/>
                </a:lnTo>
                <a:lnTo>
                  <a:pt x="160" y="1089"/>
                </a:lnTo>
                <a:lnTo>
                  <a:pt x="152" y="1089"/>
                </a:lnTo>
                <a:lnTo>
                  <a:pt x="144" y="1089"/>
                </a:lnTo>
                <a:lnTo>
                  <a:pt x="136" y="1089"/>
                </a:lnTo>
                <a:lnTo>
                  <a:pt x="128" y="1089"/>
                </a:lnTo>
                <a:lnTo>
                  <a:pt x="128" y="1081"/>
                </a:lnTo>
                <a:lnTo>
                  <a:pt x="128" y="1089"/>
                </a:lnTo>
                <a:lnTo>
                  <a:pt x="128" y="1081"/>
                </a:lnTo>
                <a:lnTo>
                  <a:pt x="128" y="1073"/>
                </a:lnTo>
                <a:lnTo>
                  <a:pt x="120" y="1073"/>
                </a:lnTo>
                <a:lnTo>
                  <a:pt x="120" y="1065"/>
                </a:lnTo>
                <a:lnTo>
                  <a:pt x="120" y="1057"/>
                </a:lnTo>
                <a:lnTo>
                  <a:pt x="112" y="1057"/>
                </a:lnTo>
                <a:lnTo>
                  <a:pt x="112" y="1049"/>
                </a:lnTo>
                <a:lnTo>
                  <a:pt x="104" y="1049"/>
                </a:lnTo>
                <a:lnTo>
                  <a:pt x="104" y="1041"/>
                </a:lnTo>
                <a:lnTo>
                  <a:pt x="104" y="1033"/>
                </a:lnTo>
                <a:lnTo>
                  <a:pt x="96" y="1033"/>
                </a:lnTo>
                <a:lnTo>
                  <a:pt x="96" y="1017"/>
                </a:lnTo>
                <a:lnTo>
                  <a:pt x="88" y="1001"/>
                </a:lnTo>
                <a:lnTo>
                  <a:pt x="88" y="993"/>
                </a:lnTo>
                <a:lnTo>
                  <a:pt x="88" y="977"/>
                </a:lnTo>
                <a:lnTo>
                  <a:pt x="80" y="977"/>
                </a:lnTo>
                <a:lnTo>
                  <a:pt x="80" y="969"/>
                </a:lnTo>
                <a:lnTo>
                  <a:pt x="80" y="961"/>
                </a:lnTo>
                <a:lnTo>
                  <a:pt x="72" y="945"/>
                </a:lnTo>
                <a:lnTo>
                  <a:pt x="64" y="945"/>
                </a:lnTo>
                <a:lnTo>
                  <a:pt x="64" y="937"/>
                </a:lnTo>
                <a:lnTo>
                  <a:pt x="56" y="921"/>
                </a:lnTo>
                <a:lnTo>
                  <a:pt x="56" y="905"/>
                </a:lnTo>
                <a:lnTo>
                  <a:pt x="56" y="889"/>
                </a:lnTo>
                <a:lnTo>
                  <a:pt x="48" y="889"/>
                </a:lnTo>
                <a:lnTo>
                  <a:pt x="48" y="873"/>
                </a:lnTo>
                <a:lnTo>
                  <a:pt x="48" y="865"/>
                </a:lnTo>
                <a:lnTo>
                  <a:pt x="40" y="849"/>
                </a:lnTo>
                <a:lnTo>
                  <a:pt x="40" y="833"/>
                </a:lnTo>
                <a:lnTo>
                  <a:pt x="40" y="825"/>
                </a:lnTo>
                <a:lnTo>
                  <a:pt x="40" y="817"/>
                </a:lnTo>
                <a:lnTo>
                  <a:pt x="31" y="809"/>
                </a:lnTo>
                <a:lnTo>
                  <a:pt x="31" y="801"/>
                </a:lnTo>
                <a:lnTo>
                  <a:pt x="31" y="792"/>
                </a:lnTo>
                <a:lnTo>
                  <a:pt x="24" y="785"/>
                </a:lnTo>
                <a:lnTo>
                  <a:pt x="24" y="777"/>
                </a:lnTo>
                <a:lnTo>
                  <a:pt x="24" y="761"/>
                </a:lnTo>
                <a:lnTo>
                  <a:pt x="24" y="753"/>
                </a:lnTo>
                <a:lnTo>
                  <a:pt x="24" y="744"/>
                </a:lnTo>
                <a:lnTo>
                  <a:pt x="24" y="729"/>
                </a:lnTo>
                <a:lnTo>
                  <a:pt x="24" y="720"/>
                </a:lnTo>
                <a:lnTo>
                  <a:pt x="16" y="713"/>
                </a:lnTo>
                <a:lnTo>
                  <a:pt x="16" y="696"/>
                </a:lnTo>
                <a:lnTo>
                  <a:pt x="16" y="681"/>
                </a:lnTo>
                <a:lnTo>
                  <a:pt x="7" y="672"/>
                </a:lnTo>
                <a:lnTo>
                  <a:pt x="7" y="657"/>
                </a:lnTo>
                <a:lnTo>
                  <a:pt x="7" y="648"/>
                </a:lnTo>
                <a:lnTo>
                  <a:pt x="7" y="641"/>
                </a:lnTo>
                <a:lnTo>
                  <a:pt x="7" y="624"/>
                </a:lnTo>
                <a:lnTo>
                  <a:pt x="7" y="617"/>
                </a:lnTo>
                <a:lnTo>
                  <a:pt x="7" y="609"/>
                </a:lnTo>
                <a:lnTo>
                  <a:pt x="7" y="593"/>
                </a:lnTo>
                <a:lnTo>
                  <a:pt x="7" y="585"/>
                </a:lnTo>
                <a:lnTo>
                  <a:pt x="0" y="585"/>
                </a:lnTo>
                <a:lnTo>
                  <a:pt x="0" y="576"/>
                </a:lnTo>
                <a:lnTo>
                  <a:pt x="0" y="569"/>
                </a:lnTo>
                <a:lnTo>
                  <a:pt x="0" y="561"/>
                </a:lnTo>
                <a:lnTo>
                  <a:pt x="0" y="545"/>
                </a:lnTo>
                <a:lnTo>
                  <a:pt x="0" y="537"/>
                </a:lnTo>
                <a:lnTo>
                  <a:pt x="7" y="521"/>
                </a:lnTo>
                <a:lnTo>
                  <a:pt x="16" y="521"/>
                </a:lnTo>
                <a:lnTo>
                  <a:pt x="16" y="513"/>
                </a:lnTo>
                <a:lnTo>
                  <a:pt x="16" y="497"/>
                </a:lnTo>
                <a:lnTo>
                  <a:pt x="16" y="488"/>
                </a:lnTo>
                <a:lnTo>
                  <a:pt x="16" y="480"/>
                </a:lnTo>
                <a:lnTo>
                  <a:pt x="24" y="480"/>
                </a:lnTo>
                <a:lnTo>
                  <a:pt x="24" y="473"/>
                </a:lnTo>
                <a:lnTo>
                  <a:pt x="24" y="464"/>
                </a:lnTo>
                <a:lnTo>
                  <a:pt x="24" y="456"/>
                </a:lnTo>
                <a:lnTo>
                  <a:pt x="24" y="449"/>
                </a:lnTo>
                <a:lnTo>
                  <a:pt x="24" y="440"/>
                </a:lnTo>
                <a:lnTo>
                  <a:pt x="31" y="425"/>
                </a:lnTo>
                <a:lnTo>
                  <a:pt x="40" y="425"/>
                </a:lnTo>
                <a:lnTo>
                  <a:pt x="40" y="416"/>
                </a:lnTo>
                <a:lnTo>
                  <a:pt x="40" y="408"/>
                </a:lnTo>
                <a:lnTo>
                  <a:pt x="40" y="392"/>
                </a:lnTo>
                <a:lnTo>
                  <a:pt x="40" y="384"/>
                </a:lnTo>
                <a:lnTo>
                  <a:pt x="48" y="384"/>
                </a:lnTo>
                <a:lnTo>
                  <a:pt x="48" y="368"/>
                </a:lnTo>
                <a:lnTo>
                  <a:pt x="48" y="353"/>
                </a:lnTo>
                <a:lnTo>
                  <a:pt x="56" y="353"/>
                </a:lnTo>
                <a:lnTo>
                  <a:pt x="56" y="344"/>
                </a:lnTo>
                <a:lnTo>
                  <a:pt x="56" y="336"/>
                </a:lnTo>
                <a:lnTo>
                  <a:pt x="64" y="336"/>
                </a:lnTo>
                <a:lnTo>
                  <a:pt x="64" y="329"/>
                </a:lnTo>
                <a:lnTo>
                  <a:pt x="72" y="329"/>
                </a:lnTo>
                <a:lnTo>
                  <a:pt x="72" y="320"/>
                </a:lnTo>
                <a:lnTo>
                  <a:pt x="72" y="312"/>
                </a:lnTo>
                <a:lnTo>
                  <a:pt x="80" y="305"/>
                </a:lnTo>
                <a:lnTo>
                  <a:pt x="88" y="288"/>
                </a:lnTo>
                <a:lnTo>
                  <a:pt x="88" y="281"/>
                </a:lnTo>
                <a:lnTo>
                  <a:pt x="88" y="272"/>
                </a:lnTo>
                <a:lnTo>
                  <a:pt x="96" y="257"/>
                </a:lnTo>
                <a:lnTo>
                  <a:pt x="104" y="257"/>
                </a:lnTo>
                <a:lnTo>
                  <a:pt x="104" y="248"/>
                </a:lnTo>
                <a:lnTo>
                  <a:pt x="104" y="240"/>
                </a:lnTo>
                <a:lnTo>
                  <a:pt x="104" y="233"/>
                </a:lnTo>
                <a:lnTo>
                  <a:pt x="112" y="233"/>
                </a:lnTo>
                <a:lnTo>
                  <a:pt x="112" y="224"/>
                </a:lnTo>
                <a:lnTo>
                  <a:pt x="112" y="216"/>
                </a:lnTo>
                <a:lnTo>
                  <a:pt x="120" y="208"/>
                </a:lnTo>
                <a:lnTo>
                  <a:pt x="120" y="200"/>
                </a:lnTo>
                <a:lnTo>
                  <a:pt x="120" y="208"/>
                </a:lnTo>
                <a:lnTo>
                  <a:pt x="120" y="200"/>
                </a:lnTo>
                <a:lnTo>
                  <a:pt x="136" y="200"/>
                </a:lnTo>
                <a:lnTo>
                  <a:pt x="136" y="192"/>
                </a:lnTo>
                <a:lnTo>
                  <a:pt x="136" y="184"/>
                </a:lnTo>
                <a:lnTo>
                  <a:pt x="144" y="184"/>
                </a:lnTo>
                <a:lnTo>
                  <a:pt x="152" y="176"/>
                </a:lnTo>
                <a:lnTo>
                  <a:pt x="160" y="160"/>
                </a:lnTo>
                <a:lnTo>
                  <a:pt x="168" y="152"/>
                </a:lnTo>
                <a:lnTo>
                  <a:pt x="176" y="152"/>
                </a:lnTo>
                <a:lnTo>
                  <a:pt x="176" y="144"/>
                </a:lnTo>
                <a:lnTo>
                  <a:pt x="184" y="144"/>
                </a:lnTo>
                <a:lnTo>
                  <a:pt x="192" y="136"/>
                </a:lnTo>
                <a:lnTo>
                  <a:pt x="208" y="128"/>
                </a:lnTo>
                <a:lnTo>
                  <a:pt x="216" y="128"/>
                </a:lnTo>
                <a:lnTo>
                  <a:pt x="216" y="112"/>
                </a:lnTo>
                <a:lnTo>
                  <a:pt x="224" y="112"/>
                </a:lnTo>
                <a:lnTo>
                  <a:pt x="240" y="104"/>
                </a:lnTo>
                <a:lnTo>
                  <a:pt x="240" y="96"/>
                </a:lnTo>
                <a:lnTo>
                  <a:pt x="248" y="96"/>
                </a:lnTo>
                <a:lnTo>
                  <a:pt x="256" y="88"/>
                </a:lnTo>
                <a:lnTo>
                  <a:pt x="264" y="88"/>
                </a:lnTo>
                <a:lnTo>
                  <a:pt x="264" y="80"/>
                </a:lnTo>
                <a:lnTo>
                  <a:pt x="272" y="80"/>
                </a:lnTo>
                <a:lnTo>
                  <a:pt x="272" y="72"/>
                </a:lnTo>
                <a:lnTo>
                  <a:pt x="280" y="72"/>
                </a:lnTo>
                <a:lnTo>
                  <a:pt x="296" y="64"/>
                </a:lnTo>
                <a:lnTo>
                  <a:pt x="304" y="56"/>
                </a:lnTo>
                <a:lnTo>
                  <a:pt x="312" y="48"/>
                </a:lnTo>
                <a:lnTo>
                  <a:pt x="320" y="48"/>
                </a:lnTo>
                <a:lnTo>
                  <a:pt x="328" y="40"/>
                </a:lnTo>
                <a:lnTo>
                  <a:pt x="336" y="40"/>
                </a:lnTo>
                <a:lnTo>
                  <a:pt x="336" y="32"/>
                </a:lnTo>
                <a:lnTo>
                  <a:pt x="352" y="32"/>
                </a:lnTo>
                <a:lnTo>
                  <a:pt x="361" y="32"/>
                </a:lnTo>
                <a:lnTo>
                  <a:pt x="361" y="16"/>
                </a:lnTo>
                <a:lnTo>
                  <a:pt x="376" y="16"/>
                </a:lnTo>
                <a:lnTo>
                  <a:pt x="385" y="8"/>
                </a:lnTo>
                <a:lnTo>
                  <a:pt x="400" y="8"/>
                </a:lnTo>
                <a:lnTo>
                  <a:pt x="409" y="8"/>
                </a:lnTo>
                <a:lnTo>
                  <a:pt x="409" y="0"/>
                </a:lnTo>
                <a:lnTo>
                  <a:pt x="416" y="0"/>
                </a:lnTo>
                <a:lnTo>
                  <a:pt x="424" y="0"/>
                </a:lnTo>
                <a:lnTo>
                  <a:pt x="433" y="0"/>
                </a:lnTo>
                <a:lnTo>
                  <a:pt x="440" y="0"/>
                </a:lnTo>
                <a:lnTo>
                  <a:pt x="457" y="0"/>
                </a:lnTo>
                <a:lnTo>
                  <a:pt x="464" y="0"/>
                </a:lnTo>
                <a:lnTo>
                  <a:pt x="472" y="0"/>
                </a:lnTo>
                <a:lnTo>
                  <a:pt x="488" y="0"/>
                </a:lnTo>
                <a:lnTo>
                  <a:pt x="496" y="0"/>
                </a:lnTo>
                <a:lnTo>
                  <a:pt x="505" y="0"/>
                </a:lnTo>
                <a:lnTo>
                  <a:pt x="520" y="0"/>
                </a:lnTo>
                <a:lnTo>
                  <a:pt x="529" y="0"/>
                </a:lnTo>
                <a:lnTo>
                  <a:pt x="544" y="0"/>
                </a:lnTo>
                <a:lnTo>
                  <a:pt x="553" y="0"/>
                </a:lnTo>
                <a:lnTo>
                  <a:pt x="560" y="0"/>
                </a:lnTo>
                <a:lnTo>
                  <a:pt x="577" y="0"/>
                </a:lnTo>
                <a:lnTo>
                  <a:pt x="584" y="0"/>
                </a:lnTo>
                <a:lnTo>
                  <a:pt x="601" y="0"/>
                </a:lnTo>
                <a:lnTo>
                  <a:pt x="608" y="0"/>
                </a:lnTo>
                <a:lnTo>
                  <a:pt x="608" y="8"/>
                </a:lnTo>
                <a:lnTo>
                  <a:pt x="625" y="8"/>
                </a:lnTo>
                <a:lnTo>
                  <a:pt x="632" y="8"/>
                </a:lnTo>
                <a:lnTo>
                  <a:pt x="640" y="8"/>
                </a:lnTo>
                <a:lnTo>
                  <a:pt x="656" y="8"/>
                </a:lnTo>
                <a:lnTo>
                  <a:pt x="664" y="8"/>
                </a:lnTo>
                <a:lnTo>
                  <a:pt x="673" y="8"/>
                </a:lnTo>
                <a:lnTo>
                  <a:pt x="680" y="8"/>
                </a:lnTo>
                <a:lnTo>
                  <a:pt x="689" y="8"/>
                </a:lnTo>
                <a:lnTo>
                  <a:pt x="697" y="8"/>
                </a:lnTo>
                <a:lnTo>
                  <a:pt x="713" y="8"/>
                </a:lnTo>
                <a:lnTo>
                  <a:pt x="728" y="8"/>
                </a:lnTo>
                <a:lnTo>
                  <a:pt x="737" y="8"/>
                </a:lnTo>
                <a:lnTo>
                  <a:pt x="752" y="8"/>
                </a:lnTo>
                <a:lnTo>
                  <a:pt x="769" y="8"/>
                </a:lnTo>
                <a:lnTo>
                  <a:pt x="776" y="8"/>
                </a:lnTo>
                <a:lnTo>
                  <a:pt x="785" y="8"/>
                </a:lnTo>
                <a:lnTo>
                  <a:pt x="785" y="16"/>
                </a:lnTo>
                <a:lnTo>
                  <a:pt x="800" y="16"/>
                </a:lnTo>
                <a:lnTo>
                  <a:pt x="809" y="16"/>
                </a:lnTo>
                <a:lnTo>
                  <a:pt x="824" y="16"/>
                </a:lnTo>
                <a:lnTo>
                  <a:pt x="841" y="16"/>
                </a:lnTo>
                <a:lnTo>
                  <a:pt x="848" y="16"/>
                </a:lnTo>
                <a:lnTo>
                  <a:pt x="865" y="16"/>
                </a:lnTo>
                <a:lnTo>
                  <a:pt x="865" y="24"/>
                </a:lnTo>
                <a:lnTo>
                  <a:pt x="872" y="24"/>
                </a:lnTo>
                <a:lnTo>
                  <a:pt x="889" y="24"/>
                </a:lnTo>
                <a:lnTo>
                  <a:pt x="896" y="24"/>
                </a:lnTo>
                <a:lnTo>
                  <a:pt x="905" y="24"/>
                </a:lnTo>
                <a:lnTo>
                  <a:pt x="913" y="24"/>
                </a:lnTo>
                <a:lnTo>
                  <a:pt x="913" y="32"/>
                </a:lnTo>
                <a:lnTo>
                  <a:pt x="905" y="32"/>
                </a:lnTo>
                <a:lnTo>
                  <a:pt x="913" y="32"/>
                </a:lnTo>
                <a:lnTo>
                  <a:pt x="929" y="40"/>
                </a:lnTo>
                <a:lnTo>
                  <a:pt x="937" y="40"/>
                </a:lnTo>
                <a:lnTo>
                  <a:pt x="944" y="40"/>
                </a:lnTo>
                <a:lnTo>
                  <a:pt x="953" y="48"/>
                </a:lnTo>
                <a:lnTo>
                  <a:pt x="961" y="48"/>
                </a:lnTo>
                <a:lnTo>
                  <a:pt x="977" y="48"/>
                </a:lnTo>
                <a:lnTo>
                  <a:pt x="985" y="56"/>
                </a:lnTo>
                <a:lnTo>
                  <a:pt x="1001" y="64"/>
                </a:lnTo>
                <a:lnTo>
                  <a:pt x="1009" y="64"/>
                </a:lnTo>
                <a:lnTo>
                  <a:pt x="1017" y="64"/>
                </a:lnTo>
                <a:lnTo>
                  <a:pt x="1033" y="64"/>
                </a:lnTo>
                <a:lnTo>
                  <a:pt x="1041" y="64"/>
                </a:lnTo>
                <a:lnTo>
                  <a:pt x="1049" y="64"/>
                </a:lnTo>
                <a:lnTo>
                  <a:pt x="1057" y="64"/>
                </a:lnTo>
                <a:lnTo>
                  <a:pt x="1065" y="64"/>
                </a:lnTo>
                <a:lnTo>
                  <a:pt x="1073" y="64"/>
                </a:lnTo>
                <a:lnTo>
                  <a:pt x="1089" y="64"/>
                </a:lnTo>
                <a:lnTo>
                  <a:pt x="1097" y="64"/>
                </a:lnTo>
                <a:lnTo>
                  <a:pt x="1105" y="64"/>
                </a:lnTo>
                <a:lnTo>
                  <a:pt x="1113" y="64"/>
                </a:lnTo>
                <a:lnTo>
                  <a:pt x="1129" y="64"/>
                </a:lnTo>
                <a:lnTo>
                  <a:pt x="1137" y="64"/>
                </a:lnTo>
                <a:lnTo>
                  <a:pt x="1145" y="64"/>
                </a:lnTo>
                <a:lnTo>
                  <a:pt x="1161" y="64"/>
                </a:lnTo>
                <a:lnTo>
                  <a:pt x="1169" y="64"/>
                </a:lnTo>
                <a:lnTo>
                  <a:pt x="1185" y="64"/>
                </a:lnTo>
                <a:lnTo>
                  <a:pt x="1201" y="64"/>
                </a:lnTo>
                <a:lnTo>
                  <a:pt x="1217" y="64"/>
                </a:lnTo>
                <a:lnTo>
                  <a:pt x="1233" y="72"/>
                </a:lnTo>
                <a:lnTo>
                  <a:pt x="1241" y="72"/>
                </a:lnTo>
                <a:lnTo>
                  <a:pt x="1257" y="72"/>
                </a:lnTo>
                <a:lnTo>
                  <a:pt x="1265" y="72"/>
                </a:lnTo>
                <a:lnTo>
                  <a:pt x="1281" y="72"/>
                </a:lnTo>
                <a:lnTo>
                  <a:pt x="1289" y="72"/>
                </a:lnTo>
                <a:lnTo>
                  <a:pt x="1298" y="72"/>
                </a:lnTo>
                <a:lnTo>
                  <a:pt x="1313" y="72"/>
                </a:lnTo>
                <a:lnTo>
                  <a:pt x="1313" y="80"/>
                </a:lnTo>
                <a:lnTo>
                  <a:pt x="1329" y="80"/>
                </a:lnTo>
                <a:lnTo>
                  <a:pt x="1337" y="80"/>
                </a:lnTo>
                <a:lnTo>
                  <a:pt x="1353" y="80"/>
                </a:lnTo>
                <a:lnTo>
                  <a:pt x="1361" y="80"/>
                </a:lnTo>
                <a:lnTo>
                  <a:pt x="1370" y="80"/>
                </a:lnTo>
                <a:lnTo>
                  <a:pt x="1377" y="80"/>
                </a:lnTo>
                <a:lnTo>
                  <a:pt x="1385" y="80"/>
                </a:lnTo>
                <a:lnTo>
                  <a:pt x="1401" y="80"/>
                </a:lnTo>
                <a:lnTo>
                  <a:pt x="1418" y="72"/>
                </a:lnTo>
                <a:lnTo>
                  <a:pt x="1425" y="72"/>
                </a:lnTo>
                <a:lnTo>
                  <a:pt x="1433" y="72"/>
                </a:lnTo>
                <a:lnTo>
                  <a:pt x="1442" y="72"/>
                </a:lnTo>
                <a:lnTo>
                  <a:pt x="1449" y="72"/>
                </a:lnTo>
                <a:lnTo>
                  <a:pt x="1457" y="72"/>
                </a:lnTo>
                <a:lnTo>
                  <a:pt x="1466" y="64"/>
                </a:lnTo>
                <a:lnTo>
                  <a:pt x="1473" y="64"/>
                </a:lnTo>
                <a:lnTo>
                  <a:pt x="1481" y="64"/>
                </a:lnTo>
                <a:lnTo>
                  <a:pt x="1490" y="64"/>
                </a:lnTo>
                <a:lnTo>
                  <a:pt x="1497" y="64"/>
                </a:lnTo>
                <a:lnTo>
                  <a:pt x="1505" y="64"/>
                </a:lnTo>
                <a:lnTo>
                  <a:pt x="1514" y="64"/>
                </a:lnTo>
                <a:lnTo>
                  <a:pt x="1521" y="64"/>
                </a:lnTo>
                <a:lnTo>
                  <a:pt x="1538" y="64"/>
                </a:lnTo>
                <a:lnTo>
                  <a:pt x="1545" y="64"/>
                </a:lnTo>
                <a:lnTo>
                  <a:pt x="1545" y="72"/>
                </a:lnTo>
                <a:lnTo>
                  <a:pt x="1553" y="72"/>
                </a:lnTo>
                <a:lnTo>
                  <a:pt x="1562" y="80"/>
                </a:lnTo>
                <a:lnTo>
                  <a:pt x="1569" y="80"/>
                </a:lnTo>
                <a:lnTo>
                  <a:pt x="1586" y="88"/>
                </a:lnTo>
                <a:lnTo>
                  <a:pt x="1593" y="88"/>
                </a:lnTo>
                <a:lnTo>
                  <a:pt x="1601" y="88"/>
                </a:lnTo>
                <a:lnTo>
                  <a:pt x="1601" y="96"/>
                </a:lnTo>
                <a:lnTo>
                  <a:pt x="1593" y="96"/>
                </a:lnTo>
                <a:lnTo>
                  <a:pt x="1593" y="104"/>
                </a:lnTo>
                <a:lnTo>
                  <a:pt x="1593" y="112"/>
                </a:lnTo>
                <a:lnTo>
                  <a:pt x="1586" y="112"/>
                </a:lnTo>
                <a:lnTo>
                  <a:pt x="1586" y="120"/>
                </a:lnTo>
                <a:lnTo>
                  <a:pt x="1586" y="128"/>
                </a:lnTo>
                <a:lnTo>
                  <a:pt x="1577" y="128"/>
                </a:lnTo>
                <a:lnTo>
                  <a:pt x="1577" y="144"/>
                </a:lnTo>
                <a:lnTo>
                  <a:pt x="1569" y="160"/>
                </a:lnTo>
                <a:lnTo>
                  <a:pt x="1569" y="168"/>
                </a:lnTo>
                <a:lnTo>
                  <a:pt x="1569" y="184"/>
                </a:lnTo>
                <a:lnTo>
                  <a:pt x="1562" y="184"/>
                </a:lnTo>
                <a:lnTo>
                  <a:pt x="1562" y="192"/>
                </a:lnTo>
                <a:lnTo>
                  <a:pt x="1562" y="200"/>
                </a:lnTo>
                <a:lnTo>
                  <a:pt x="1553" y="216"/>
                </a:lnTo>
                <a:lnTo>
                  <a:pt x="1545" y="216"/>
                </a:lnTo>
                <a:lnTo>
                  <a:pt x="1545" y="224"/>
                </a:lnTo>
                <a:lnTo>
                  <a:pt x="1545" y="233"/>
                </a:lnTo>
                <a:lnTo>
                  <a:pt x="1545" y="240"/>
                </a:lnTo>
                <a:lnTo>
                  <a:pt x="1538" y="240"/>
                </a:lnTo>
                <a:lnTo>
                  <a:pt x="1538" y="248"/>
                </a:lnTo>
                <a:lnTo>
                  <a:pt x="1529" y="257"/>
                </a:lnTo>
                <a:lnTo>
                  <a:pt x="1529" y="264"/>
                </a:lnTo>
                <a:lnTo>
                  <a:pt x="1514" y="272"/>
                </a:lnTo>
                <a:lnTo>
                  <a:pt x="1514" y="281"/>
                </a:lnTo>
                <a:lnTo>
                  <a:pt x="1505" y="281"/>
                </a:lnTo>
                <a:lnTo>
                  <a:pt x="1505" y="288"/>
                </a:lnTo>
                <a:lnTo>
                  <a:pt x="1505" y="296"/>
                </a:lnTo>
                <a:lnTo>
                  <a:pt x="1505" y="305"/>
                </a:lnTo>
                <a:lnTo>
                  <a:pt x="1505" y="312"/>
                </a:lnTo>
                <a:lnTo>
                  <a:pt x="1497" y="312"/>
                </a:lnTo>
                <a:lnTo>
                  <a:pt x="1497" y="320"/>
                </a:lnTo>
                <a:lnTo>
                  <a:pt x="1497" y="329"/>
                </a:lnTo>
                <a:lnTo>
                  <a:pt x="1490" y="329"/>
                </a:lnTo>
                <a:lnTo>
                  <a:pt x="1490" y="336"/>
                </a:lnTo>
                <a:lnTo>
                  <a:pt x="1490" y="344"/>
                </a:lnTo>
                <a:lnTo>
                  <a:pt x="1481" y="344"/>
                </a:lnTo>
                <a:lnTo>
                  <a:pt x="1481" y="353"/>
                </a:lnTo>
                <a:lnTo>
                  <a:pt x="1473" y="353"/>
                </a:lnTo>
                <a:lnTo>
                  <a:pt x="1473" y="360"/>
                </a:lnTo>
                <a:lnTo>
                  <a:pt x="1466" y="360"/>
                </a:lnTo>
                <a:lnTo>
                  <a:pt x="1457" y="368"/>
                </a:lnTo>
                <a:lnTo>
                  <a:pt x="1457" y="377"/>
                </a:lnTo>
                <a:lnTo>
                  <a:pt x="1457" y="384"/>
                </a:lnTo>
                <a:lnTo>
                  <a:pt x="1449" y="384"/>
                </a:lnTo>
                <a:lnTo>
                  <a:pt x="1433" y="392"/>
                </a:lnTo>
                <a:lnTo>
                  <a:pt x="1433" y="401"/>
                </a:lnTo>
                <a:lnTo>
                  <a:pt x="1425" y="401"/>
                </a:lnTo>
                <a:lnTo>
                  <a:pt x="1425" y="408"/>
                </a:lnTo>
                <a:lnTo>
                  <a:pt x="1418" y="408"/>
                </a:lnTo>
                <a:lnTo>
                  <a:pt x="1409" y="416"/>
                </a:lnTo>
                <a:lnTo>
                  <a:pt x="1401" y="425"/>
                </a:lnTo>
                <a:lnTo>
                  <a:pt x="1394" y="432"/>
                </a:lnTo>
                <a:lnTo>
                  <a:pt x="1394" y="440"/>
                </a:lnTo>
                <a:lnTo>
                  <a:pt x="1385" y="440"/>
                </a:lnTo>
                <a:lnTo>
                  <a:pt x="1370" y="440"/>
                </a:lnTo>
                <a:lnTo>
                  <a:pt x="1370" y="449"/>
                </a:lnTo>
                <a:lnTo>
                  <a:pt x="1361" y="449"/>
                </a:lnTo>
                <a:lnTo>
                  <a:pt x="1353" y="456"/>
                </a:lnTo>
                <a:lnTo>
                  <a:pt x="1337" y="456"/>
                </a:lnTo>
                <a:lnTo>
                  <a:pt x="1329" y="464"/>
                </a:lnTo>
                <a:lnTo>
                  <a:pt x="1322" y="464"/>
                </a:lnTo>
                <a:lnTo>
                  <a:pt x="1322" y="473"/>
                </a:lnTo>
                <a:lnTo>
                  <a:pt x="1313" y="473"/>
                </a:lnTo>
                <a:lnTo>
                  <a:pt x="1305" y="473"/>
                </a:lnTo>
                <a:lnTo>
                  <a:pt x="1305" y="480"/>
                </a:lnTo>
                <a:lnTo>
                  <a:pt x="1289" y="480"/>
                </a:lnTo>
                <a:lnTo>
                  <a:pt x="1289" y="488"/>
                </a:lnTo>
                <a:lnTo>
                  <a:pt x="1273" y="488"/>
                </a:lnTo>
                <a:lnTo>
                  <a:pt x="1273" y="497"/>
                </a:lnTo>
                <a:lnTo>
                  <a:pt x="1257" y="504"/>
                </a:lnTo>
                <a:lnTo>
                  <a:pt x="1249" y="504"/>
                </a:lnTo>
                <a:lnTo>
                  <a:pt x="1241" y="504"/>
                </a:lnTo>
                <a:lnTo>
                  <a:pt x="1225" y="504"/>
                </a:lnTo>
                <a:lnTo>
                  <a:pt x="1225" y="513"/>
                </a:lnTo>
                <a:lnTo>
                  <a:pt x="1209" y="521"/>
                </a:lnTo>
                <a:lnTo>
                  <a:pt x="1201" y="521"/>
                </a:lnTo>
                <a:lnTo>
                  <a:pt x="1193" y="528"/>
                </a:lnTo>
                <a:lnTo>
                  <a:pt x="1185" y="528"/>
                </a:lnTo>
                <a:lnTo>
                  <a:pt x="1177" y="528"/>
                </a:lnTo>
                <a:lnTo>
                  <a:pt x="1169" y="528"/>
                </a:lnTo>
                <a:lnTo>
                  <a:pt x="1169" y="537"/>
                </a:lnTo>
                <a:lnTo>
                  <a:pt x="1161" y="537"/>
                </a:lnTo>
                <a:lnTo>
                  <a:pt x="1161" y="545"/>
                </a:lnTo>
                <a:lnTo>
                  <a:pt x="1145" y="545"/>
                </a:lnTo>
                <a:lnTo>
                  <a:pt x="1137" y="552"/>
                </a:lnTo>
                <a:lnTo>
                  <a:pt x="1129" y="552"/>
                </a:lnTo>
                <a:lnTo>
                  <a:pt x="1121" y="552"/>
                </a:lnTo>
                <a:lnTo>
                  <a:pt x="1113" y="552"/>
                </a:lnTo>
                <a:lnTo>
                  <a:pt x="1105" y="552"/>
                </a:lnTo>
                <a:lnTo>
                  <a:pt x="1105" y="561"/>
                </a:lnTo>
                <a:lnTo>
                  <a:pt x="1097" y="561"/>
                </a:lnTo>
                <a:lnTo>
                  <a:pt x="1089" y="561"/>
                </a:lnTo>
                <a:lnTo>
                  <a:pt x="1081" y="561"/>
                </a:lnTo>
                <a:lnTo>
                  <a:pt x="1073" y="561"/>
                </a:lnTo>
                <a:lnTo>
                  <a:pt x="1065" y="561"/>
                </a:lnTo>
                <a:lnTo>
                  <a:pt x="1057" y="561"/>
                </a:lnTo>
                <a:lnTo>
                  <a:pt x="1049" y="561"/>
                </a:lnTo>
                <a:lnTo>
                  <a:pt x="1041" y="561"/>
                </a:lnTo>
                <a:lnTo>
                  <a:pt x="1033" y="561"/>
                </a:lnTo>
                <a:lnTo>
                  <a:pt x="1017" y="561"/>
                </a:lnTo>
                <a:lnTo>
                  <a:pt x="1001" y="561"/>
                </a:lnTo>
                <a:lnTo>
                  <a:pt x="993" y="561"/>
                </a:lnTo>
                <a:lnTo>
                  <a:pt x="985" y="561"/>
                </a:lnTo>
                <a:lnTo>
                  <a:pt x="968" y="561"/>
                </a:lnTo>
                <a:lnTo>
                  <a:pt x="961" y="561"/>
                </a:lnTo>
                <a:lnTo>
                  <a:pt x="953" y="561"/>
                </a:lnTo>
                <a:lnTo>
                  <a:pt x="944" y="561"/>
                </a:lnTo>
                <a:lnTo>
                  <a:pt x="937" y="561"/>
                </a:lnTo>
                <a:lnTo>
                  <a:pt x="929" y="561"/>
                </a:lnTo>
                <a:lnTo>
                  <a:pt x="920" y="561"/>
                </a:lnTo>
                <a:lnTo>
                  <a:pt x="913" y="561"/>
                </a:lnTo>
                <a:lnTo>
                  <a:pt x="905" y="561"/>
                </a:lnTo>
                <a:lnTo>
                  <a:pt x="889" y="552"/>
                </a:lnTo>
                <a:lnTo>
                  <a:pt x="881" y="552"/>
                </a:lnTo>
                <a:lnTo>
                  <a:pt x="872" y="552"/>
                </a:lnTo>
                <a:lnTo>
                  <a:pt x="865" y="552"/>
                </a:lnTo>
                <a:lnTo>
                  <a:pt x="848" y="545"/>
                </a:lnTo>
                <a:lnTo>
                  <a:pt x="841" y="545"/>
                </a:lnTo>
                <a:lnTo>
                  <a:pt x="833" y="545"/>
                </a:lnTo>
                <a:lnTo>
                  <a:pt x="833" y="537"/>
                </a:lnTo>
                <a:lnTo>
                  <a:pt x="824" y="537"/>
                </a:lnTo>
                <a:lnTo>
                  <a:pt x="817" y="537"/>
                </a:lnTo>
                <a:lnTo>
                  <a:pt x="824" y="537"/>
                </a:lnTo>
                <a:lnTo>
                  <a:pt x="841" y="537"/>
                </a:lnTo>
                <a:close/>
              </a:path>
            </a:pathLst>
          </a:custGeom>
          <a:solidFill>
            <a:srgbClr val="00B050"/>
          </a:solidFill>
          <a:ln w="25400">
            <a:solidFill>
              <a:srgbClr val="1C1C1C"/>
            </a:solidFill>
            <a:round/>
            <a:headEnd/>
            <a:tailEnd/>
          </a:ln>
        </p:spPr>
        <p:txBody>
          <a:bodyPr/>
          <a:lstStyle/>
          <a:p>
            <a:endParaRPr lang="ja-JP" altLang="en-US" sz="1600" b="1">
              <a:solidFill>
                <a:srgbClr val="000000"/>
              </a:solidFill>
            </a:endParaRPr>
          </a:p>
        </p:txBody>
      </p:sp>
      <p:sp>
        <p:nvSpPr>
          <p:cNvPr id="70667" name="Freeform 8"/>
          <p:cNvSpPr>
            <a:spLocks/>
          </p:cNvSpPr>
          <p:nvPr/>
        </p:nvSpPr>
        <p:spPr bwMode="invGray">
          <a:xfrm>
            <a:off x="5503863" y="4038600"/>
            <a:ext cx="2679700" cy="1047750"/>
          </a:xfrm>
          <a:custGeom>
            <a:avLst/>
            <a:gdLst>
              <a:gd name="T0" fmla="*/ 2147483647 w 2146"/>
              <a:gd name="T1" fmla="*/ 2147483647 h 745"/>
              <a:gd name="T2" fmla="*/ 2147483647 w 2146"/>
              <a:gd name="T3" fmla="*/ 2147483647 h 745"/>
              <a:gd name="T4" fmla="*/ 2147483647 w 2146"/>
              <a:gd name="T5" fmla="*/ 2147483647 h 745"/>
              <a:gd name="T6" fmla="*/ 2147483647 w 2146"/>
              <a:gd name="T7" fmla="*/ 2147483647 h 745"/>
              <a:gd name="T8" fmla="*/ 2147483647 w 2146"/>
              <a:gd name="T9" fmla="*/ 2147483647 h 745"/>
              <a:gd name="T10" fmla="*/ 2147483647 w 2146"/>
              <a:gd name="T11" fmla="*/ 2147483647 h 745"/>
              <a:gd name="T12" fmla="*/ 2147483647 w 2146"/>
              <a:gd name="T13" fmla="*/ 2147483647 h 745"/>
              <a:gd name="T14" fmla="*/ 2147483647 w 2146"/>
              <a:gd name="T15" fmla="*/ 2147483647 h 745"/>
              <a:gd name="T16" fmla="*/ 2147483647 w 2146"/>
              <a:gd name="T17" fmla="*/ 2147483647 h 745"/>
              <a:gd name="T18" fmla="*/ 2147483647 w 2146"/>
              <a:gd name="T19" fmla="*/ 2147483647 h 745"/>
              <a:gd name="T20" fmla="*/ 2147483647 w 2146"/>
              <a:gd name="T21" fmla="*/ 2147483647 h 745"/>
              <a:gd name="T22" fmla="*/ 2147483647 w 2146"/>
              <a:gd name="T23" fmla="*/ 2147483647 h 745"/>
              <a:gd name="T24" fmla="*/ 2147483647 w 2146"/>
              <a:gd name="T25" fmla="*/ 0 h 745"/>
              <a:gd name="T26" fmla="*/ 2147483647 w 2146"/>
              <a:gd name="T27" fmla="*/ 0 h 745"/>
              <a:gd name="T28" fmla="*/ 2147483647 w 2146"/>
              <a:gd name="T29" fmla="*/ 2147483647 h 745"/>
              <a:gd name="T30" fmla="*/ 2147483647 w 2146"/>
              <a:gd name="T31" fmla="*/ 2147483647 h 745"/>
              <a:gd name="T32" fmla="*/ 2147483647 w 2146"/>
              <a:gd name="T33" fmla="*/ 2147483647 h 745"/>
              <a:gd name="T34" fmla="*/ 2147483647 w 2146"/>
              <a:gd name="T35" fmla="*/ 2147483647 h 745"/>
              <a:gd name="T36" fmla="*/ 2147483647 w 2146"/>
              <a:gd name="T37" fmla="*/ 2147483647 h 745"/>
              <a:gd name="T38" fmla="*/ 2147483647 w 2146"/>
              <a:gd name="T39" fmla="*/ 2147483647 h 745"/>
              <a:gd name="T40" fmla="*/ 2147483647 w 2146"/>
              <a:gd name="T41" fmla="*/ 2147483647 h 745"/>
              <a:gd name="T42" fmla="*/ 2147483647 w 2146"/>
              <a:gd name="T43" fmla="*/ 2147483647 h 745"/>
              <a:gd name="T44" fmla="*/ 2147483647 w 2146"/>
              <a:gd name="T45" fmla="*/ 2147483647 h 745"/>
              <a:gd name="T46" fmla="*/ 2147483647 w 2146"/>
              <a:gd name="T47" fmla="*/ 2147483647 h 745"/>
              <a:gd name="T48" fmla="*/ 2147483647 w 2146"/>
              <a:gd name="T49" fmla="*/ 2147483647 h 745"/>
              <a:gd name="T50" fmla="*/ 2147483647 w 2146"/>
              <a:gd name="T51" fmla="*/ 2147483647 h 745"/>
              <a:gd name="T52" fmla="*/ 2147483647 w 2146"/>
              <a:gd name="T53" fmla="*/ 2147483647 h 745"/>
              <a:gd name="T54" fmla="*/ 2147483647 w 2146"/>
              <a:gd name="T55" fmla="*/ 2147483647 h 745"/>
              <a:gd name="T56" fmla="*/ 2147483647 w 2146"/>
              <a:gd name="T57" fmla="*/ 2147483647 h 745"/>
              <a:gd name="T58" fmla="*/ 2147483647 w 2146"/>
              <a:gd name="T59" fmla="*/ 2147483647 h 745"/>
              <a:gd name="T60" fmla="*/ 2147483647 w 2146"/>
              <a:gd name="T61" fmla="*/ 2147483647 h 745"/>
              <a:gd name="T62" fmla="*/ 2147483647 w 2146"/>
              <a:gd name="T63" fmla="*/ 2147483647 h 745"/>
              <a:gd name="T64" fmla="*/ 2147483647 w 2146"/>
              <a:gd name="T65" fmla="*/ 2147483647 h 745"/>
              <a:gd name="T66" fmla="*/ 2147483647 w 2146"/>
              <a:gd name="T67" fmla="*/ 2147483647 h 745"/>
              <a:gd name="T68" fmla="*/ 2147483647 w 2146"/>
              <a:gd name="T69" fmla="*/ 2147483647 h 745"/>
              <a:gd name="T70" fmla="*/ 2147483647 w 2146"/>
              <a:gd name="T71" fmla="*/ 2147483647 h 745"/>
              <a:gd name="T72" fmla="*/ 2147483647 w 2146"/>
              <a:gd name="T73" fmla="*/ 2147483647 h 745"/>
              <a:gd name="T74" fmla="*/ 2147483647 w 2146"/>
              <a:gd name="T75" fmla="*/ 2147483647 h 745"/>
              <a:gd name="T76" fmla="*/ 2147483647 w 2146"/>
              <a:gd name="T77" fmla="*/ 2147483647 h 745"/>
              <a:gd name="T78" fmla="*/ 2147483647 w 2146"/>
              <a:gd name="T79" fmla="*/ 2147483647 h 745"/>
              <a:gd name="T80" fmla="*/ 2147483647 w 2146"/>
              <a:gd name="T81" fmla="*/ 2147483647 h 745"/>
              <a:gd name="T82" fmla="*/ 2147483647 w 2146"/>
              <a:gd name="T83" fmla="*/ 2147483647 h 745"/>
              <a:gd name="T84" fmla="*/ 2147483647 w 2146"/>
              <a:gd name="T85" fmla="*/ 2147483647 h 745"/>
              <a:gd name="T86" fmla="*/ 2147483647 w 2146"/>
              <a:gd name="T87" fmla="*/ 2147483647 h 745"/>
              <a:gd name="T88" fmla="*/ 2147483647 w 2146"/>
              <a:gd name="T89" fmla="*/ 2147483647 h 745"/>
              <a:gd name="T90" fmla="*/ 2147483647 w 2146"/>
              <a:gd name="T91" fmla="*/ 2147483647 h 745"/>
              <a:gd name="T92" fmla="*/ 2147483647 w 2146"/>
              <a:gd name="T93" fmla="*/ 2147483647 h 745"/>
              <a:gd name="T94" fmla="*/ 2147483647 w 2146"/>
              <a:gd name="T95" fmla="*/ 2147483647 h 745"/>
              <a:gd name="T96" fmla="*/ 2147483647 w 2146"/>
              <a:gd name="T97" fmla="*/ 2147483647 h 745"/>
              <a:gd name="T98" fmla="*/ 2147483647 w 2146"/>
              <a:gd name="T99" fmla="*/ 2147483647 h 745"/>
              <a:gd name="T100" fmla="*/ 2147483647 w 2146"/>
              <a:gd name="T101" fmla="*/ 2147483647 h 745"/>
              <a:gd name="T102" fmla="*/ 2147483647 w 2146"/>
              <a:gd name="T103" fmla="*/ 2147483647 h 745"/>
              <a:gd name="T104" fmla="*/ 2147483647 w 2146"/>
              <a:gd name="T105" fmla="*/ 2147483647 h 745"/>
              <a:gd name="T106" fmla="*/ 2147483647 w 2146"/>
              <a:gd name="T107" fmla="*/ 2147483647 h 745"/>
              <a:gd name="T108" fmla="*/ 0 w 2146"/>
              <a:gd name="T109" fmla="*/ 2147483647 h 745"/>
              <a:gd name="T110" fmla="*/ 2147483647 w 2146"/>
              <a:gd name="T111" fmla="*/ 2147483647 h 745"/>
              <a:gd name="T112" fmla="*/ 2147483647 w 2146"/>
              <a:gd name="T113" fmla="*/ 2147483647 h 7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46"/>
              <a:gd name="T172" fmla="*/ 0 h 745"/>
              <a:gd name="T173" fmla="*/ 2146 w 2146"/>
              <a:gd name="T174" fmla="*/ 745 h 7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46" h="745">
                <a:moveTo>
                  <a:pt x="32" y="256"/>
                </a:moveTo>
                <a:lnTo>
                  <a:pt x="32" y="248"/>
                </a:lnTo>
                <a:lnTo>
                  <a:pt x="48" y="248"/>
                </a:lnTo>
                <a:lnTo>
                  <a:pt x="63" y="248"/>
                </a:lnTo>
                <a:lnTo>
                  <a:pt x="80" y="248"/>
                </a:lnTo>
                <a:lnTo>
                  <a:pt x="87" y="248"/>
                </a:lnTo>
                <a:lnTo>
                  <a:pt x="104" y="248"/>
                </a:lnTo>
                <a:lnTo>
                  <a:pt x="111" y="248"/>
                </a:lnTo>
                <a:lnTo>
                  <a:pt x="120" y="248"/>
                </a:lnTo>
                <a:lnTo>
                  <a:pt x="128" y="248"/>
                </a:lnTo>
                <a:lnTo>
                  <a:pt x="135" y="248"/>
                </a:lnTo>
                <a:lnTo>
                  <a:pt x="144" y="248"/>
                </a:lnTo>
                <a:lnTo>
                  <a:pt x="159" y="248"/>
                </a:lnTo>
                <a:lnTo>
                  <a:pt x="168" y="248"/>
                </a:lnTo>
                <a:lnTo>
                  <a:pt x="176" y="248"/>
                </a:lnTo>
                <a:lnTo>
                  <a:pt x="183" y="248"/>
                </a:lnTo>
                <a:lnTo>
                  <a:pt x="192" y="248"/>
                </a:lnTo>
                <a:lnTo>
                  <a:pt x="207" y="248"/>
                </a:lnTo>
                <a:lnTo>
                  <a:pt x="207" y="241"/>
                </a:lnTo>
                <a:lnTo>
                  <a:pt x="216" y="241"/>
                </a:lnTo>
                <a:lnTo>
                  <a:pt x="224" y="241"/>
                </a:lnTo>
                <a:lnTo>
                  <a:pt x="231" y="241"/>
                </a:lnTo>
                <a:lnTo>
                  <a:pt x="240" y="241"/>
                </a:lnTo>
                <a:lnTo>
                  <a:pt x="256" y="241"/>
                </a:lnTo>
                <a:lnTo>
                  <a:pt x="264" y="241"/>
                </a:lnTo>
                <a:lnTo>
                  <a:pt x="280" y="241"/>
                </a:lnTo>
                <a:lnTo>
                  <a:pt x="288" y="241"/>
                </a:lnTo>
                <a:lnTo>
                  <a:pt x="296" y="241"/>
                </a:lnTo>
                <a:lnTo>
                  <a:pt x="296" y="232"/>
                </a:lnTo>
                <a:lnTo>
                  <a:pt x="304" y="232"/>
                </a:lnTo>
                <a:lnTo>
                  <a:pt x="296" y="241"/>
                </a:lnTo>
                <a:lnTo>
                  <a:pt x="304" y="241"/>
                </a:lnTo>
                <a:lnTo>
                  <a:pt x="304" y="232"/>
                </a:lnTo>
                <a:lnTo>
                  <a:pt x="312" y="232"/>
                </a:lnTo>
                <a:lnTo>
                  <a:pt x="320" y="232"/>
                </a:lnTo>
                <a:lnTo>
                  <a:pt x="320" y="224"/>
                </a:lnTo>
                <a:lnTo>
                  <a:pt x="328" y="224"/>
                </a:lnTo>
                <a:lnTo>
                  <a:pt x="336" y="224"/>
                </a:lnTo>
                <a:lnTo>
                  <a:pt x="352" y="224"/>
                </a:lnTo>
                <a:lnTo>
                  <a:pt x="360" y="217"/>
                </a:lnTo>
                <a:lnTo>
                  <a:pt x="376" y="217"/>
                </a:lnTo>
                <a:lnTo>
                  <a:pt x="384" y="217"/>
                </a:lnTo>
                <a:lnTo>
                  <a:pt x="384" y="200"/>
                </a:lnTo>
                <a:lnTo>
                  <a:pt x="392" y="200"/>
                </a:lnTo>
                <a:lnTo>
                  <a:pt x="400" y="200"/>
                </a:lnTo>
                <a:lnTo>
                  <a:pt x="400" y="193"/>
                </a:lnTo>
                <a:lnTo>
                  <a:pt x="416" y="193"/>
                </a:lnTo>
                <a:lnTo>
                  <a:pt x="424" y="193"/>
                </a:lnTo>
                <a:lnTo>
                  <a:pt x="432" y="184"/>
                </a:lnTo>
                <a:lnTo>
                  <a:pt x="440" y="176"/>
                </a:lnTo>
                <a:lnTo>
                  <a:pt x="448" y="176"/>
                </a:lnTo>
                <a:lnTo>
                  <a:pt x="448" y="169"/>
                </a:lnTo>
                <a:lnTo>
                  <a:pt x="464" y="169"/>
                </a:lnTo>
                <a:lnTo>
                  <a:pt x="480" y="160"/>
                </a:lnTo>
                <a:lnTo>
                  <a:pt x="496" y="152"/>
                </a:lnTo>
                <a:lnTo>
                  <a:pt x="512" y="145"/>
                </a:lnTo>
                <a:lnTo>
                  <a:pt x="528" y="145"/>
                </a:lnTo>
                <a:lnTo>
                  <a:pt x="536" y="136"/>
                </a:lnTo>
                <a:lnTo>
                  <a:pt x="544" y="136"/>
                </a:lnTo>
                <a:lnTo>
                  <a:pt x="560" y="128"/>
                </a:lnTo>
                <a:lnTo>
                  <a:pt x="568" y="128"/>
                </a:lnTo>
                <a:lnTo>
                  <a:pt x="568" y="121"/>
                </a:lnTo>
                <a:lnTo>
                  <a:pt x="585" y="121"/>
                </a:lnTo>
                <a:lnTo>
                  <a:pt x="592" y="121"/>
                </a:lnTo>
                <a:lnTo>
                  <a:pt x="592" y="112"/>
                </a:lnTo>
                <a:lnTo>
                  <a:pt x="600" y="112"/>
                </a:lnTo>
                <a:lnTo>
                  <a:pt x="609" y="112"/>
                </a:lnTo>
                <a:lnTo>
                  <a:pt x="616" y="104"/>
                </a:lnTo>
                <a:lnTo>
                  <a:pt x="633" y="104"/>
                </a:lnTo>
                <a:lnTo>
                  <a:pt x="640" y="97"/>
                </a:lnTo>
                <a:lnTo>
                  <a:pt x="648" y="97"/>
                </a:lnTo>
                <a:lnTo>
                  <a:pt x="657" y="97"/>
                </a:lnTo>
                <a:lnTo>
                  <a:pt x="672" y="88"/>
                </a:lnTo>
                <a:lnTo>
                  <a:pt x="681" y="88"/>
                </a:lnTo>
                <a:lnTo>
                  <a:pt x="688" y="88"/>
                </a:lnTo>
                <a:lnTo>
                  <a:pt x="705" y="88"/>
                </a:lnTo>
                <a:lnTo>
                  <a:pt x="705" y="80"/>
                </a:lnTo>
                <a:lnTo>
                  <a:pt x="712" y="80"/>
                </a:lnTo>
                <a:lnTo>
                  <a:pt x="720" y="80"/>
                </a:lnTo>
                <a:lnTo>
                  <a:pt x="720" y="88"/>
                </a:lnTo>
                <a:lnTo>
                  <a:pt x="720" y="80"/>
                </a:lnTo>
                <a:lnTo>
                  <a:pt x="729" y="80"/>
                </a:lnTo>
                <a:lnTo>
                  <a:pt x="736" y="72"/>
                </a:lnTo>
                <a:lnTo>
                  <a:pt x="744" y="72"/>
                </a:lnTo>
                <a:lnTo>
                  <a:pt x="753" y="72"/>
                </a:lnTo>
                <a:lnTo>
                  <a:pt x="753" y="64"/>
                </a:lnTo>
                <a:lnTo>
                  <a:pt x="760" y="64"/>
                </a:lnTo>
                <a:lnTo>
                  <a:pt x="768" y="64"/>
                </a:lnTo>
                <a:lnTo>
                  <a:pt x="768" y="56"/>
                </a:lnTo>
                <a:lnTo>
                  <a:pt x="784" y="48"/>
                </a:lnTo>
                <a:lnTo>
                  <a:pt x="801" y="48"/>
                </a:lnTo>
                <a:lnTo>
                  <a:pt x="808" y="48"/>
                </a:lnTo>
                <a:lnTo>
                  <a:pt x="808" y="40"/>
                </a:lnTo>
                <a:lnTo>
                  <a:pt x="825" y="40"/>
                </a:lnTo>
                <a:lnTo>
                  <a:pt x="832" y="40"/>
                </a:lnTo>
                <a:lnTo>
                  <a:pt x="840" y="40"/>
                </a:lnTo>
                <a:lnTo>
                  <a:pt x="856" y="40"/>
                </a:lnTo>
                <a:lnTo>
                  <a:pt x="856" y="32"/>
                </a:lnTo>
                <a:lnTo>
                  <a:pt x="864" y="32"/>
                </a:lnTo>
                <a:lnTo>
                  <a:pt x="880" y="32"/>
                </a:lnTo>
                <a:lnTo>
                  <a:pt x="889" y="32"/>
                </a:lnTo>
                <a:lnTo>
                  <a:pt x="904" y="32"/>
                </a:lnTo>
                <a:lnTo>
                  <a:pt x="921" y="24"/>
                </a:lnTo>
                <a:lnTo>
                  <a:pt x="937" y="24"/>
                </a:lnTo>
                <a:lnTo>
                  <a:pt x="945" y="24"/>
                </a:lnTo>
                <a:lnTo>
                  <a:pt x="961" y="24"/>
                </a:lnTo>
                <a:lnTo>
                  <a:pt x="976" y="16"/>
                </a:lnTo>
                <a:lnTo>
                  <a:pt x="993" y="8"/>
                </a:lnTo>
                <a:lnTo>
                  <a:pt x="1000" y="8"/>
                </a:lnTo>
                <a:lnTo>
                  <a:pt x="1009" y="8"/>
                </a:lnTo>
                <a:lnTo>
                  <a:pt x="1024" y="8"/>
                </a:lnTo>
                <a:lnTo>
                  <a:pt x="1041" y="8"/>
                </a:lnTo>
                <a:lnTo>
                  <a:pt x="1057" y="8"/>
                </a:lnTo>
                <a:lnTo>
                  <a:pt x="1072" y="0"/>
                </a:lnTo>
                <a:lnTo>
                  <a:pt x="1089" y="0"/>
                </a:lnTo>
                <a:lnTo>
                  <a:pt x="1096" y="0"/>
                </a:lnTo>
                <a:lnTo>
                  <a:pt x="1113" y="0"/>
                </a:lnTo>
                <a:lnTo>
                  <a:pt x="1120" y="0"/>
                </a:lnTo>
                <a:lnTo>
                  <a:pt x="1129" y="0"/>
                </a:lnTo>
                <a:lnTo>
                  <a:pt x="1144" y="0"/>
                </a:lnTo>
                <a:lnTo>
                  <a:pt x="1153" y="0"/>
                </a:lnTo>
                <a:lnTo>
                  <a:pt x="1161" y="0"/>
                </a:lnTo>
                <a:lnTo>
                  <a:pt x="1177" y="0"/>
                </a:lnTo>
                <a:lnTo>
                  <a:pt x="1185" y="0"/>
                </a:lnTo>
                <a:lnTo>
                  <a:pt x="1193" y="0"/>
                </a:lnTo>
                <a:lnTo>
                  <a:pt x="1201" y="0"/>
                </a:lnTo>
                <a:lnTo>
                  <a:pt x="1217" y="0"/>
                </a:lnTo>
                <a:lnTo>
                  <a:pt x="1217" y="8"/>
                </a:lnTo>
                <a:lnTo>
                  <a:pt x="1225" y="8"/>
                </a:lnTo>
                <a:lnTo>
                  <a:pt x="1241" y="8"/>
                </a:lnTo>
                <a:lnTo>
                  <a:pt x="1249" y="16"/>
                </a:lnTo>
                <a:lnTo>
                  <a:pt x="1265" y="24"/>
                </a:lnTo>
                <a:lnTo>
                  <a:pt x="1273" y="24"/>
                </a:lnTo>
                <a:lnTo>
                  <a:pt x="1281" y="24"/>
                </a:lnTo>
                <a:lnTo>
                  <a:pt x="1297" y="32"/>
                </a:lnTo>
                <a:lnTo>
                  <a:pt x="1305" y="32"/>
                </a:lnTo>
                <a:lnTo>
                  <a:pt x="1313" y="32"/>
                </a:lnTo>
                <a:lnTo>
                  <a:pt x="1313" y="40"/>
                </a:lnTo>
                <a:lnTo>
                  <a:pt x="1321" y="40"/>
                </a:lnTo>
                <a:lnTo>
                  <a:pt x="1337" y="40"/>
                </a:lnTo>
                <a:lnTo>
                  <a:pt x="1353" y="48"/>
                </a:lnTo>
                <a:lnTo>
                  <a:pt x="1369" y="56"/>
                </a:lnTo>
                <a:lnTo>
                  <a:pt x="1377" y="56"/>
                </a:lnTo>
                <a:lnTo>
                  <a:pt x="1393" y="56"/>
                </a:lnTo>
                <a:lnTo>
                  <a:pt x="1401" y="64"/>
                </a:lnTo>
                <a:lnTo>
                  <a:pt x="1417" y="72"/>
                </a:lnTo>
                <a:lnTo>
                  <a:pt x="1433" y="80"/>
                </a:lnTo>
                <a:lnTo>
                  <a:pt x="1441" y="80"/>
                </a:lnTo>
                <a:lnTo>
                  <a:pt x="1457" y="88"/>
                </a:lnTo>
                <a:lnTo>
                  <a:pt x="1465" y="88"/>
                </a:lnTo>
                <a:lnTo>
                  <a:pt x="1481" y="97"/>
                </a:lnTo>
                <a:lnTo>
                  <a:pt x="1497" y="97"/>
                </a:lnTo>
                <a:lnTo>
                  <a:pt x="1497" y="104"/>
                </a:lnTo>
                <a:lnTo>
                  <a:pt x="1505" y="104"/>
                </a:lnTo>
                <a:lnTo>
                  <a:pt x="1522" y="104"/>
                </a:lnTo>
                <a:lnTo>
                  <a:pt x="1529" y="121"/>
                </a:lnTo>
                <a:lnTo>
                  <a:pt x="1537" y="121"/>
                </a:lnTo>
                <a:lnTo>
                  <a:pt x="1553" y="128"/>
                </a:lnTo>
                <a:lnTo>
                  <a:pt x="1570" y="128"/>
                </a:lnTo>
                <a:lnTo>
                  <a:pt x="1577" y="128"/>
                </a:lnTo>
                <a:lnTo>
                  <a:pt x="1577" y="136"/>
                </a:lnTo>
                <a:lnTo>
                  <a:pt x="1594" y="145"/>
                </a:lnTo>
                <a:lnTo>
                  <a:pt x="1601" y="145"/>
                </a:lnTo>
                <a:lnTo>
                  <a:pt x="1618" y="145"/>
                </a:lnTo>
                <a:lnTo>
                  <a:pt x="1625" y="145"/>
                </a:lnTo>
                <a:lnTo>
                  <a:pt x="1642" y="145"/>
                </a:lnTo>
                <a:lnTo>
                  <a:pt x="1649" y="152"/>
                </a:lnTo>
                <a:lnTo>
                  <a:pt x="1666" y="152"/>
                </a:lnTo>
                <a:lnTo>
                  <a:pt x="1673" y="152"/>
                </a:lnTo>
                <a:lnTo>
                  <a:pt x="1673" y="160"/>
                </a:lnTo>
                <a:lnTo>
                  <a:pt x="1690" y="160"/>
                </a:lnTo>
                <a:lnTo>
                  <a:pt x="1697" y="160"/>
                </a:lnTo>
                <a:lnTo>
                  <a:pt x="1714" y="169"/>
                </a:lnTo>
                <a:lnTo>
                  <a:pt x="1721" y="169"/>
                </a:lnTo>
                <a:lnTo>
                  <a:pt x="1738" y="169"/>
                </a:lnTo>
                <a:lnTo>
                  <a:pt x="1738" y="176"/>
                </a:lnTo>
                <a:lnTo>
                  <a:pt x="1745" y="176"/>
                </a:lnTo>
                <a:lnTo>
                  <a:pt x="1762" y="176"/>
                </a:lnTo>
                <a:lnTo>
                  <a:pt x="1769" y="184"/>
                </a:lnTo>
                <a:lnTo>
                  <a:pt x="1786" y="184"/>
                </a:lnTo>
                <a:lnTo>
                  <a:pt x="1793" y="184"/>
                </a:lnTo>
                <a:lnTo>
                  <a:pt x="1801" y="184"/>
                </a:lnTo>
                <a:lnTo>
                  <a:pt x="1801" y="193"/>
                </a:lnTo>
                <a:lnTo>
                  <a:pt x="1810" y="193"/>
                </a:lnTo>
                <a:lnTo>
                  <a:pt x="1817" y="193"/>
                </a:lnTo>
                <a:lnTo>
                  <a:pt x="1826" y="193"/>
                </a:lnTo>
                <a:lnTo>
                  <a:pt x="1841" y="193"/>
                </a:lnTo>
                <a:lnTo>
                  <a:pt x="1841" y="200"/>
                </a:lnTo>
                <a:lnTo>
                  <a:pt x="1850" y="200"/>
                </a:lnTo>
                <a:lnTo>
                  <a:pt x="1865" y="208"/>
                </a:lnTo>
                <a:lnTo>
                  <a:pt x="1874" y="208"/>
                </a:lnTo>
                <a:lnTo>
                  <a:pt x="1874" y="217"/>
                </a:lnTo>
                <a:lnTo>
                  <a:pt x="1889" y="224"/>
                </a:lnTo>
                <a:lnTo>
                  <a:pt x="1898" y="224"/>
                </a:lnTo>
                <a:lnTo>
                  <a:pt x="1906" y="224"/>
                </a:lnTo>
                <a:lnTo>
                  <a:pt x="1906" y="232"/>
                </a:lnTo>
                <a:lnTo>
                  <a:pt x="1913" y="232"/>
                </a:lnTo>
                <a:lnTo>
                  <a:pt x="1930" y="232"/>
                </a:lnTo>
                <a:lnTo>
                  <a:pt x="1937" y="232"/>
                </a:lnTo>
                <a:lnTo>
                  <a:pt x="1954" y="241"/>
                </a:lnTo>
                <a:lnTo>
                  <a:pt x="1961" y="241"/>
                </a:lnTo>
                <a:lnTo>
                  <a:pt x="1978" y="241"/>
                </a:lnTo>
                <a:lnTo>
                  <a:pt x="1985" y="241"/>
                </a:lnTo>
                <a:lnTo>
                  <a:pt x="1994" y="241"/>
                </a:lnTo>
                <a:lnTo>
                  <a:pt x="2002" y="241"/>
                </a:lnTo>
                <a:lnTo>
                  <a:pt x="2018" y="248"/>
                </a:lnTo>
                <a:lnTo>
                  <a:pt x="2033" y="256"/>
                </a:lnTo>
                <a:lnTo>
                  <a:pt x="2042" y="256"/>
                </a:lnTo>
                <a:lnTo>
                  <a:pt x="2057" y="256"/>
                </a:lnTo>
                <a:lnTo>
                  <a:pt x="2066" y="256"/>
                </a:lnTo>
                <a:lnTo>
                  <a:pt x="2074" y="256"/>
                </a:lnTo>
                <a:lnTo>
                  <a:pt x="2074" y="265"/>
                </a:lnTo>
                <a:lnTo>
                  <a:pt x="2081" y="265"/>
                </a:lnTo>
                <a:lnTo>
                  <a:pt x="2090" y="265"/>
                </a:lnTo>
                <a:lnTo>
                  <a:pt x="2098" y="265"/>
                </a:lnTo>
                <a:lnTo>
                  <a:pt x="2105" y="272"/>
                </a:lnTo>
                <a:lnTo>
                  <a:pt x="2122" y="280"/>
                </a:lnTo>
                <a:lnTo>
                  <a:pt x="2122" y="289"/>
                </a:lnTo>
                <a:lnTo>
                  <a:pt x="2130" y="296"/>
                </a:lnTo>
                <a:lnTo>
                  <a:pt x="2130" y="304"/>
                </a:lnTo>
                <a:lnTo>
                  <a:pt x="2138" y="313"/>
                </a:lnTo>
                <a:lnTo>
                  <a:pt x="2138" y="320"/>
                </a:lnTo>
                <a:lnTo>
                  <a:pt x="2138" y="328"/>
                </a:lnTo>
                <a:lnTo>
                  <a:pt x="2146" y="328"/>
                </a:lnTo>
                <a:lnTo>
                  <a:pt x="2146" y="337"/>
                </a:lnTo>
                <a:lnTo>
                  <a:pt x="2146" y="344"/>
                </a:lnTo>
                <a:lnTo>
                  <a:pt x="2146" y="352"/>
                </a:lnTo>
                <a:lnTo>
                  <a:pt x="2146" y="361"/>
                </a:lnTo>
                <a:lnTo>
                  <a:pt x="2146" y="368"/>
                </a:lnTo>
                <a:lnTo>
                  <a:pt x="2146" y="377"/>
                </a:lnTo>
                <a:lnTo>
                  <a:pt x="2146" y="385"/>
                </a:lnTo>
                <a:lnTo>
                  <a:pt x="2146" y="392"/>
                </a:lnTo>
                <a:lnTo>
                  <a:pt x="2146" y="401"/>
                </a:lnTo>
                <a:lnTo>
                  <a:pt x="2138" y="401"/>
                </a:lnTo>
                <a:lnTo>
                  <a:pt x="2138" y="409"/>
                </a:lnTo>
                <a:lnTo>
                  <a:pt x="2130" y="416"/>
                </a:lnTo>
                <a:lnTo>
                  <a:pt x="2130" y="425"/>
                </a:lnTo>
                <a:lnTo>
                  <a:pt x="2122" y="425"/>
                </a:lnTo>
                <a:lnTo>
                  <a:pt x="2122" y="433"/>
                </a:lnTo>
                <a:lnTo>
                  <a:pt x="2114" y="433"/>
                </a:lnTo>
                <a:lnTo>
                  <a:pt x="2105" y="433"/>
                </a:lnTo>
                <a:lnTo>
                  <a:pt x="2098" y="440"/>
                </a:lnTo>
                <a:lnTo>
                  <a:pt x="2081" y="440"/>
                </a:lnTo>
                <a:lnTo>
                  <a:pt x="2074" y="440"/>
                </a:lnTo>
                <a:lnTo>
                  <a:pt x="2057" y="440"/>
                </a:lnTo>
                <a:lnTo>
                  <a:pt x="2057" y="449"/>
                </a:lnTo>
                <a:lnTo>
                  <a:pt x="2042" y="449"/>
                </a:lnTo>
                <a:lnTo>
                  <a:pt x="2033" y="449"/>
                </a:lnTo>
                <a:lnTo>
                  <a:pt x="2026" y="449"/>
                </a:lnTo>
                <a:lnTo>
                  <a:pt x="2009" y="449"/>
                </a:lnTo>
                <a:lnTo>
                  <a:pt x="2009" y="457"/>
                </a:lnTo>
                <a:lnTo>
                  <a:pt x="1994" y="457"/>
                </a:lnTo>
                <a:lnTo>
                  <a:pt x="1978" y="457"/>
                </a:lnTo>
                <a:lnTo>
                  <a:pt x="1961" y="457"/>
                </a:lnTo>
                <a:lnTo>
                  <a:pt x="1954" y="457"/>
                </a:lnTo>
                <a:lnTo>
                  <a:pt x="1946" y="457"/>
                </a:lnTo>
                <a:lnTo>
                  <a:pt x="1937" y="457"/>
                </a:lnTo>
                <a:lnTo>
                  <a:pt x="1930" y="457"/>
                </a:lnTo>
                <a:lnTo>
                  <a:pt x="1930" y="449"/>
                </a:lnTo>
                <a:lnTo>
                  <a:pt x="1922" y="449"/>
                </a:lnTo>
                <a:lnTo>
                  <a:pt x="1922" y="440"/>
                </a:lnTo>
                <a:lnTo>
                  <a:pt x="1913" y="440"/>
                </a:lnTo>
                <a:lnTo>
                  <a:pt x="1913" y="449"/>
                </a:lnTo>
                <a:lnTo>
                  <a:pt x="1898" y="449"/>
                </a:lnTo>
                <a:lnTo>
                  <a:pt x="1889" y="457"/>
                </a:lnTo>
                <a:lnTo>
                  <a:pt x="1889" y="464"/>
                </a:lnTo>
                <a:lnTo>
                  <a:pt x="1882" y="464"/>
                </a:lnTo>
                <a:lnTo>
                  <a:pt x="1882" y="473"/>
                </a:lnTo>
                <a:lnTo>
                  <a:pt x="1874" y="473"/>
                </a:lnTo>
                <a:lnTo>
                  <a:pt x="1874" y="481"/>
                </a:lnTo>
                <a:lnTo>
                  <a:pt x="1865" y="481"/>
                </a:lnTo>
                <a:lnTo>
                  <a:pt x="1865" y="488"/>
                </a:lnTo>
                <a:lnTo>
                  <a:pt x="1858" y="488"/>
                </a:lnTo>
                <a:lnTo>
                  <a:pt x="1841" y="505"/>
                </a:lnTo>
                <a:lnTo>
                  <a:pt x="1834" y="505"/>
                </a:lnTo>
                <a:lnTo>
                  <a:pt x="1817" y="512"/>
                </a:lnTo>
                <a:lnTo>
                  <a:pt x="1801" y="512"/>
                </a:lnTo>
                <a:lnTo>
                  <a:pt x="1793" y="512"/>
                </a:lnTo>
                <a:lnTo>
                  <a:pt x="1793" y="521"/>
                </a:lnTo>
                <a:lnTo>
                  <a:pt x="1777" y="529"/>
                </a:lnTo>
                <a:lnTo>
                  <a:pt x="1769" y="529"/>
                </a:lnTo>
                <a:lnTo>
                  <a:pt x="1762" y="529"/>
                </a:lnTo>
                <a:lnTo>
                  <a:pt x="1745" y="536"/>
                </a:lnTo>
                <a:lnTo>
                  <a:pt x="1729" y="536"/>
                </a:lnTo>
                <a:lnTo>
                  <a:pt x="1721" y="536"/>
                </a:lnTo>
                <a:lnTo>
                  <a:pt x="1705" y="545"/>
                </a:lnTo>
                <a:lnTo>
                  <a:pt x="1697" y="553"/>
                </a:lnTo>
                <a:lnTo>
                  <a:pt x="1690" y="553"/>
                </a:lnTo>
                <a:lnTo>
                  <a:pt x="1681" y="553"/>
                </a:lnTo>
                <a:lnTo>
                  <a:pt x="1666" y="553"/>
                </a:lnTo>
                <a:lnTo>
                  <a:pt x="1666" y="560"/>
                </a:lnTo>
                <a:lnTo>
                  <a:pt x="1657" y="560"/>
                </a:lnTo>
                <a:lnTo>
                  <a:pt x="1649" y="560"/>
                </a:lnTo>
                <a:lnTo>
                  <a:pt x="1649" y="569"/>
                </a:lnTo>
                <a:lnTo>
                  <a:pt x="1642" y="569"/>
                </a:lnTo>
                <a:lnTo>
                  <a:pt x="1625" y="569"/>
                </a:lnTo>
                <a:lnTo>
                  <a:pt x="1609" y="569"/>
                </a:lnTo>
                <a:lnTo>
                  <a:pt x="1609" y="577"/>
                </a:lnTo>
                <a:lnTo>
                  <a:pt x="1601" y="577"/>
                </a:lnTo>
                <a:lnTo>
                  <a:pt x="1594" y="584"/>
                </a:lnTo>
                <a:lnTo>
                  <a:pt x="1585" y="584"/>
                </a:lnTo>
                <a:lnTo>
                  <a:pt x="1577" y="584"/>
                </a:lnTo>
                <a:lnTo>
                  <a:pt x="1577" y="593"/>
                </a:lnTo>
                <a:lnTo>
                  <a:pt x="1570" y="593"/>
                </a:lnTo>
                <a:lnTo>
                  <a:pt x="1561" y="593"/>
                </a:lnTo>
                <a:lnTo>
                  <a:pt x="1546" y="601"/>
                </a:lnTo>
                <a:lnTo>
                  <a:pt x="1537" y="601"/>
                </a:lnTo>
                <a:lnTo>
                  <a:pt x="1537" y="608"/>
                </a:lnTo>
                <a:lnTo>
                  <a:pt x="1529" y="608"/>
                </a:lnTo>
                <a:lnTo>
                  <a:pt x="1522" y="617"/>
                </a:lnTo>
                <a:lnTo>
                  <a:pt x="1505" y="617"/>
                </a:lnTo>
                <a:lnTo>
                  <a:pt x="1489" y="625"/>
                </a:lnTo>
                <a:lnTo>
                  <a:pt x="1489" y="632"/>
                </a:lnTo>
                <a:lnTo>
                  <a:pt x="1481" y="632"/>
                </a:lnTo>
                <a:lnTo>
                  <a:pt x="1465" y="641"/>
                </a:lnTo>
                <a:lnTo>
                  <a:pt x="1457" y="641"/>
                </a:lnTo>
                <a:lnTo>
                  <a:pt x="1441" y="649"/>
                </a:lnTo>
                <a:lnTo>
                  <a:pt x="1433" y="649"/>
                </a:lnTo>
                <a:lnTo>
                  <a:pt x="1417" y="649"/>
                </a:lnTo>
                <a:lnTo>
                  <a:pt x="1409" y="656"/>
                </a:lnTo>
                <a:lnTo>
                  <a:pt x="1401" y="656"/>
                </a:lnTo>
                <a:lnTo>
                  <a:pt x="1393" y="665"/>
                </a:lnTo>
                <a:lnTo>
                  <a:pt x="1385" y="665"/>
                </a:lnTo>
                <a:lnTo>
                  <a:pt x="1369" y="665"/>
                </a:lnTo>
                <a:lnTo>
                  <a:pt x="1361" y="673"/>
                </a:lnTo>
                <a:lnTo>
                  <a:pt x="1353" y="673"/>
                </a:lnTo>
                <a:lnTo>
                  <a:pt x="1345" y="673"/>
                </a:lnTo>
                <a:lnTo>
                  <a:pt x="1329" y="681"/>
                </a:lnTo>
                <a:lnTo>
                  <a:pt x="1321" y="681"/>
                </a:lnTo>
                <a:lnTo>
                  <a:pt x="1313" y="681"/>
                </a:lnTo>
                <a:lnTo>
                  <a:pt x="1305" y="689"/>
                </a:lnTo>
                <a:lnTo>
                  <a:pt x="1297" y="689"/>
                </a:lnTo>
                <a:lnTo>
                  <a:pt x="1289" y="697"/>
                </a:lnTo>
                <a:lnTo>
                  <a:pt x="1281" y="697"/>
                </a:lnTo>
                <a:lnTo>
                  <a:pt x="1273" y="697"/>
                </a:lnTo>
                <a:lnTo>
                  <a:pt x="1257" y="705"/>
                </a:lnTo>
                <a:lnTo>
                  <a:pt x="1249" y="713"/>
                </a:lnTo>
                <a:lnTo>
                  <a:pt x="1233" y="713"/>
                </a:lnTo>
                <a:lnTo>
                  <a:pt x="1225" y="713"/>
                </a:lnTo>
                <a:lnTo>
                  <a:pt x="1217" y="721"/>
                </a:lnTo>
                <a:lnTo>
                  <a:pt x="1209" y="721"/>
                </a:lnTo>
                <a:lnTo>
                  <a:pt x="1201" y="721"/>
                </a:lnTo>
                <a:lnTo>
                  <a:pt x="1193" y="721"/>
                </a:lnTo>
                <a:lnTo>
                  <a:pt x="1185" y="721"/>
                </a:lnTo>
                <a:lnTo>
                  <a:pt x="1177" y="721"/>
                </a:lnTo>
                <a:lnTo>
                  <a:pt x="1177" y="729"/>
                </a:lnTo>
                <a:lnTo>
                  <a:pt x="1168" y="729"/>
                </a:lnTo>
                <a:lnTo>
                  <a:pt x="1153" y="729"/>
                </a:lnTo>
                <a:lnTo>
                  <a:pt x="1144" y="729"/>
                </a:lnTo>
                <a:lnTo>
                  <a:pt x="1137" y="729"/>
                </a:lnTo>
                <a:lnTo>
                  <a:pt x="1129" y="729"/>
                </a:lnTo>
                <a:lnTo>
                  <a:pt x="1120" y="729"/>
                </a:lnTo>
                <a:lnTo>
                  <a:pt x="1113" y="729"/>
                </a:lnTo>
                <a:lnTo>
                  <a:pt x="1105" y="729"/>
                </a:lnTo>
                <a:lnTo>
                  <a:pt x="1105" y="737"/>
                </a:lnTo>
                <a:lnTo>
                  <a:pt x="1096" y="737"/>
                </a:lnTo>
                <a:lnTo>
                  <a:pt x="1089" y="737"/>
                </a:lnTo>
                <a:lnTo>
                  <a:pt x="1072" y="737"/>
                </a:lnTo>
                <a:lnTo>
                  <a:pt x="1065" y="737"/>
                </a:lnTo>
                <a:lnTo>
                  <a:pt x="1048" y="737"/>
                </a:lnTo>
                <a:lnTo>
                  <a:pt x="1048" y="745"/>
                </a:lnTo>
                <a:lnTo>
                  <a:pt x="1041" y="745"/>
                </a:lnTo>
                <a:lnTo>
                  <a:pt x="1033" y="745"/>
                </a:lnTo>
                <a:lnTo>
                  <a:pt x="1024" y="745"/>
                </a:lnTo>
                <a:lnTo>
                  <a:pt x="1017" y="745"/>
                </a:lnTo>
                <a:lnTo>
                  <a:pt x="1000" y="745"/>
                </a:lnTo>
                <a:lnTo>
                  <a:pt x="985" y="745"/>
                </a:lnTo>
                <a:lnTo>
                  <a:pt x="976" y="745"/>
                </a:lnTo>
                <a:lnTo>
                  <a:pt x="969" y="745"/>
                </a:lnTo>
                <a:lnTo>
                  <a:pt x="961" y="745"/>
                </a:lnTo>
                <a:lnTo>
                  <a:pt x="952" y="745"/>
                </a:lnTo>
                <a:lnTo>
                  <a:pt x="945" y="745"/>
                </a:lnTo>
                <a:lnTo>
                  <a:pt x="937" y="745"/>
                </a:lnTo>
                <a:lnTo>
                  <a:pt x="928" y="745"/>
                </a:lnTo>
                <a:lnTo>
                  <a:pt x="913" y="745"/>
                </a:lnTo>
                <a:lnTo>
                  <a:pt x="904" y="745"/>
                </a:lnTo>
                <a:lnTo>
                  <a:pt x="897" y="745"/>
                </a:lnTo>
                <a:lnTo>
                  <a:pt x="889" y="745"/>
                </a:lnTo>
                <a:lnTo>
                  <a:pt x="880" y="745"/>
                </a:lnTo>
                <a:lnTo>
                  <a:pt x="873" y="745"/>
                </a:lnTo>
                <a:lnTo>
                  <a:pt x="864" y="745"/>
                </a:lnTo>
                <a:lnTo>
                  <a:pt x="856" y="745"/>
                </a:lnTo>
                <a:lnTo>
                  <a:pt x="840" y="745"/>
                </a:lnTo>
                <a:lnTo>
                  <a:pt x="825" y="737"/>
                </a:lnTo>
                <a:lnTo>
                  <a:pt x="816" y="737"/>
                </a:lnTo>
                <a:lnTo>
                  <a:pt x="801" y="737"/>
                </a:lnTo>
                <a:lnTo>
                  <a:pt x="784" y="737"/>
                </a:lnTo>
                <a:lnTo>
                  <a:pt x="768" y="737"/>
                </a:lnTo>
                <a:lnTo>
                  <a:pt x="760" y="737"/>
                </a:lnTo>
                <a:lnTo>
                  <a:pt x="753" y="729"/>
                </a:lnTo>
                <a:lnTo>
                  <a:pt x="744" y="729"/>
                </a:lnTo>
                <a:lnTo>
                  <a:pt x="729" y="729"/>
                </a:lnTo>
                <a:lnTo>
                  <a:pt x="720" y="729"/>
                </a:lnTo>
                <a:lnTo>
                  <a:pt x="712" y="729"/>
                </a:lnTo>
                <a:lnTo>
                  <a:pt x="696" y="729"/>
                </a:lnTo>
                <a:lnTo>
                  <a:pt x="688" y="721"/>
                </a:lnTo>
                <a:lnTo>
                  <a:pt x="681" y="721"/>
                </a:lnTo>
                <a:lnTo>
                  <a:pt x="672" y="721"/>
                </a:lnTo>
                <a:lnTo>
                  <a:pt x="664" y="713"/>
                </a:lnTo>
                <a:lnTo>
                  <a:pt x="648" y="713"/>
                </a:lnTo>
                <a:lnTo>
                  <a:pt x="640" y="713"/>
                </a:lnTo>
                <a:lnTo>
                  <a:pt x="640" y="705"/>
                </a:lnTo>
                <a:lnTo>
                  <a:pt x="633" y="705"/>
                </a:lnTo>
                <a:lnTo>
                  <a:pt x="624" y="705"/>
                </a:lnTo>
                <a:lnTo>
                  <a:pt x="609" y="689"/>
                </a:lnTo>
                <a:lnTo>
                  <a:pt x="592" y="689"/>
                </a:lnTo>
                <a:lnTo>
                  <a:pt x="585" y="681"/>
                </a:lnTo>
                <a:lnTo>
                  <a:pt x="576" y="681"/>
                </a:lnTo>
                <a:lnTo>
                  <a:pt x="576" y="673"/>
                </a:lnTo>
                <a:lnTo>
                  <a:pt x="568" y="673"/>
                </a:lnTo>
                <a:lnTo>
                  <a:pt x="560" y="673"/>
                </a:lnTo>
                <a:lnTo>
                  <a:pt x="560" y="665"/>
                </a:lnTo>
                <a:lnTo>
                  <a:pt x="552" y="665"/>
                </a:lnTo>
                <a:lnTo>
                  <a:pt x="544" y="665"/>
                </a:lnTo>
                <a:lnTo>
                  <a:pt x="544" y="656"/>
                </a:lnTo>
                <a:lnTo>
                  <a:pt x="528" y="656"/>
                </a:lnTo>
                <a:lnTo>
                  <a:pt x="520" y="656"/>
                </a:lnTo>
                <a:lnTo>
                  <a:pt x="520" y="649"/>
                </a:lnTo>
                <a:lnTo>
                  <a:pt x="512" y="649"/>
                </a:lnTo>
                <a:lnTo>
                  <a:pt x="504" y="649"/>
                </a:lnTo>
                <a:lnTo>
                  <a:pt x="504" y="641"/>
                </a:lnTo>
                <a:lnTo>
                  <a:pt x="488" y="641"/>
                </a:lnTo>
                <a:lnTo>
                  <a:pt x="488" y="632"/>
                </a:lnTo>
                <a:lnTo>
                  <a:pt x="472" y="632"/>
                </a:lnTo>
                <a:lnTo>
                  <a:pt x="472" y="625"/>
                </a:lnTo>
                <a:lnTo>
                  <a:pt x="464" y="625"/>
                </a:lnTo>
                <a:lnTo>
                  <a:pt x="464" y="617"/>
                </a:lnTo>
                <a:lnTo>
                  <a:pt x="448" y="608"/>
                </a:lnTo>
                <a:lnTo>
                  <a:pt x="440" y="608"/>
                </a:lnTo>
                <a:lnTo>
                  <a:pt x="440" y="601"/>
                </a:lnTo>
                <a:lnTo>
                  <a:pt x="424" y="601"/>
                </a:lnTo>
                <a:lnTo>
                  <a:pt x="424" y="593"/>
                </a:lnTo>
                <a:lnTo>
                  <a:pt x="416" y="593"/>
                </a:lnTo>
                <a:lnTo>
                  <a:pt x="408" y="593"/>
                </a:lnTo>
                <a:lnTo>
                  <a:pt x="400" y="584"/>
                </a:lnTo>
                <a:lnTo>
                  <a:pt x="392" y="584"/>
                </a:lnTo>
                <a:lnTo>
                  <a:pt x="392" y="577"/>
                </a:lnTo>
                <a:lnTo>
                  <a:pt x="384" y="577"/>
                </a:lnTo>
                <a:lnTo>
                  <a:pt x="376" y="569"/>
                </a:lnTo>
                <a:lnTo>
                  <a:pt x="376" y="560"/>
                </a:lnTo>
                <a:lnTo>
                  <a:pt x="368" y="560"/>
                </a:lnTo>
                <a:lnTo>
                  <a:pt x="360" y="553"/>
                </a:lnTo>
                <a:lnTo>
                  <a:pt x="352" y="553"/>
                </a:lnTo>
                <a:lnTo>
                  <a:pt x="344" y="545"/>
                </a:lnTo>
                <a:lnTo>
                  <a:pt x="336" y="545"/>
                </a:lnTo>
                <a:lnTo>
                  <a:pt x="328" y="545"/>
                </a:lnTo>
                <a:lnTo>
                  <a:pt x="328" y="536"/>
                </a:lnTo>
                <a:lnTo>
                  <a:pt x="320" y="536"/>
                </a:lnTo>
                <a:lnTo>
                  <a:pt x="320" y="529"/>
                </a:lnTo>
                <a:lnTo>
                  <a:pt x="312" y="529"/>
                </a:lnTo>
                <a:lnTo>
                  <a:pt x="312" y="521"/>
                </a:lnTo>
                <a:lnTo>
                  <a:pt x="304" y="521"/>
                </a:lnTo>
                <a:lnTo>
                  <a:pt x="296" y="521"/>
                </a:lnTo>
                <a:lnTo>
                  <a:pt x="296" y="512"/>
                </a:lnTo>
                <a:lnTo>
                  <a:pt x="288" y="505"/>
                </a:lnTo>
                <a:lnTo>
                  <a:pt x="280" y="488"/>
                </a:lnTo>
                <a:lnTo>
                  <a:pt x="272" y="473"/>
                </a:lnTo>
                <a:lnTo>
                  <a:pt x="272" y="464"/>
                </a:lnTo>
                <a:lnTo>
                  <a:pt x="264" y="464"/>
                </a:lnTo>
                <a:lnTo>
                  <a:pt x="264" y="473"/>
                </a:lnTo>
                <a:lnTo>
                  <a:pt x="256" y="481"/>
                </a:lnTo>
                <a:lnTo>
                  <a:pt x="240" y="473"/>
                </a:lnTo>
                <a:lnTo>
                  <a:pt x="231" y="473"/>
                </a:lnTo>
                <a:lnTo>
                  <a:pt x="224" y="473"/>
                </a:lnTo>
                <a:lnTo>
                  <a:pt x="224" y="464"/>
                </a:lnTo>
                <a:lnTo>
                  <a:pt x="216" y="464"/>
                </a:lnTo>
                <a:lnTo>
                  <a:pt x="207" y="464"/>
                </a:lnTo>
                <a:lnTo>
                  <a:pt x="207" y="457"/>
                </a:lnTo>
                <a:lnTo>
                  <a:pt x="200" y="457"/>
                </a:lnTo>
                <a:lnTo>
                  <a:pt x="192" y="457"/>
                </a:lnTo>
                <a:lnTo>
                  <a:pt x="183" y="457"/>
                </a:lnTo>
                <a:lnTo>
                  <a:pt x="183" y="449"/>
                </a:lnTo>
                <a:lnTo>
                  <a:pt x="176" y="449"/>
                </a:lnTo>
                <a:lnTo>
                  <a:pt x="168" y="449"/>
                </a:lnTo>
                <a:lnTo>
                  <a:pt x="152" y="449"/>
                </a:lnTo>
                <a:lnTo>
                  <a:pt x="135" y="449"/>
                </a:lnTo>
                <a:lnTo>
                  <a:pt x="120" y="449"/>
                </a:lnTo>
                <a:lnTo>
                  <a:pt x="111" y="449"/>
                </a:lnTo>
                <a:lnTo>
                  <a:pt x="104" y="449"/>
                </a:lnTo>
                <a:lnTo>
                  <a:pt x="96" y="449"/>
                </a:lnTo>
                <a:lnTo>
                  <a:pt x="80" y="449"/>
                </a:lnTo>
                <a:lnTo>
                  <a:pt x="72" y="449"/>
                </a:lnTo>
                <a:lnTo>
                  <a:pt x="63" y="449"/>
                </a:lnTo>
                <a:lnTo>
                  <a:pt x="63" y="440"/>
                </a:lnTo>
                <a:lnTo>
                  <a:pt x="56" y="440"/>
                </a:lnTo>
                <a:lnTo>
                  <a:pt x="48" y="440"/>
                </a:lnTo>
                <a:lnTo>
                  <a:pt x="32" y="433"/>
                </a:lnTo>
                <a:lnTo>
                  <a:pt x="24" y="433"/>
                </a:lnTo>
                <a:lnTo>
                  <a:pt x="15" y="433"/>
                </a:lnTo>
                <a:lnTo>
                  <a:pt x="8" y="433"/>
                </a:lnTo>
                <a:lnTo>
                  <a:pt x="8" y="425"/>
                </a:lnTo>
                <a:lnTo>
                  <a:pt x="0" y="425"/>
                </a:lnTo>
                <a:lnTo>
                  <a:pt x="0" y="416"/>
                </a:lnTo>
                <a:lnTo>
                  <a:pt x="0" y="409"/>
                </a:lnTo>
                <a:lnTo>
                  <a:pt x="0" y="401"/>
                </a:lnTo>
                <a:lnTo>
                  <a:pt x="0" y="392"/>
                </a:lnTo>
                <a:lnTo>
                  <a:pt x="0" y="385"/>
                </a:lnTo>
                <a:lnTo>
                  <a:pt x="0" y="368"/>
                </a:lnTo>
                <a:lnTo>
                  <a:pt x="0" y="361"/>
                </a:lnTo>
                <a:lnTo>
                  <a:pt x="0" y="352"/>
                </a:lnTo>
                <a:lnTo>
                  <a:pt x="0" y="344"/>
                </a:lnTo>
                <a:lnTo>
                  <a:pt x="0" y="337"/>
                </a:lnTo>
                <a:lnTo>
                  <a:pt x="0" y="328"/>
                </a:lnTo>
                <a:lnTo>
                  <a:pt x="8" y="328"/>
                </a:lnTo>
                <a:lnTo>
                  <a:pt x="8" y="320"/>
                </a:lnTo>
                <a:lnTo>
                  <a:pt x="8" y="304"/>
                </a:lnTo>
                <a:lnTo>
                  <a:pt x="15" y="304"/>
                </a:lnTo>
                <a:lnTo>
                  <a:pt x="15" y="296"/>
                </a:lnTo>
                <a:lnTo>
                  <a:pt x="15" y="289"/>
                </a:lnTo>
                <a:lnTo>
                  <a:pt x="15" y="272"/>
                </a:lnTo>
                <a:lnTo>
                  <a:pt x="15" y="265"/>
                </a:lnTo>
                <a:lnTo>
                  <a:pt x="24" y="265"/>
                </a:lnTo>
                <a:lnTo>
                  <a:pt x="24" y="256"/>
                </a:lnTo>
                <a:lnTo>
                  <a:pt x="32" y="256"/>
                </a:lnTo>
                <a:close/>
              </a:path>
            </a:pathLst>
          </a:custGeom>
          <a:solidFill>
            <a:srgbClr val="FF2A35"/>
          </a:solidFill>
          <a:ln w="25400">
            <a:solidFill>
              <a:srgbClr val="800000"/>
            </a:solidFill>
            <a:round/>
            <a:headEnd/>
            <a:tailEnd/>
          </a:ln>
        </p:spPr>
        <p:txBody>
          <a:bodyPr/>
          <a:lstStyle/>
          <a:p>
            <a:endParaRPr lang="ja-JP" altLang="en-US" sz="1600" b="1">
              <a:solidFill>
                <a:srgbClr val="000000"/>
              </a:solidFill>
            </a:endParaRPr>
          </a:p>
        </p:txBody>
      </p:sp>
      <p:sp>
        <p:nvSpPr>
          <p:cNvPr id="70668" name="Oval 9"/>
          <p:cNvSpPr>
            <a:spLocks noChangeArrowheads="1"/>
          </p:cNvSpPr>
          <p:nvPr/>
        </p:nvSpPr>
        <p:spPr bwMode="invGray">
          <a:xfrm>
            <a:off x="3724275" y="2452688"/>
            <a:ext cx="1758950" cy="1744662"/>
          </a:xfrm>
          <a:prstGeom prst="ellipse">
            <a:avLst/>
          </a:prstGeom>
          <a:solidFill>
            <a:srgbClr val="D5006C"/>
          </a:solidFill>
          <a:ln w="25400">
            <a:solidFill>
              <a:srgbClr val="0000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56746" name="Rectangle 10"/>
          <p:cNvSpPr>
            <a:spLocks noChangeArrowheads="1"/>
          </p:cNvSpPr>
          <p:nvPr/>
        </p:nvSpPr>
        <p:spPr bwMode="invGray">
          <a:xfrm>
            <a:off x="3614738" y="949325"/>
            <a:ext cx="952500" cy="569913"/>
          </a:xfrm>
          <a:prstGeom prst="rect">
            <a:avLst/>
          </a:prstGeom>
          <a:noFill/>
          <a:ln w="9525">
            <a:noFill/>
            <a:miter lim="800000"/>
            <a:headEnd/>
            <a:tailEnd/>
          </a:ln>
        </p:spPr>
        <p:txBody>
          <a:bodyPr wrap="none" lIns="0" tIns="0" rIns="0" bIns="0">
            <a:spAutoFit/>
          </a:bodyPr>
          <a:lstStyle/>
          <a:p>
            <a:pPr>
              <a:defRPr/>
            </a:pPr>
            <a:r>
              <a:rPr lang="ja-JP" altLang="en-US" sz="3700" b="1">
                <a:solidFill>
                  <a:srgbClr val="FFFFFF"/>
                </a:solidFill>
                <a:effectLst>
                  <a:outerShdw blurRad="38100" dist="38100" dir="2700000" algn="tl">
                    <a:srgbClr val="000000"/>
                  </a:outerShdw>
                </a:effectLst>
                <a:latin typeface="ＭＳ Ｐゴシック" pitchFamily="50" charset="-128"/>
              </a:rPr>
              <a:t>膵臓</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47" name="Rectangle 11"/>
          <p:cNvSpPr>
            <a:spLocks noChangeArrowheads="1"/>
          </p:cNvSpPr>
          <p:nvPr/>
        </p:nvSpPr>
        <p:spPr bwMode="invGray">
          <a:xfrm>
            <a:off x="1373188" y="4089400"/>
            <a:ext cx="952500" cy="569913"/>
          </a:xfrm>
          <a:prstGeom prst="rect">
            <a:avLst/>
          </a:prstGeom>
          <a:noFill/>
          <a:ln w="9525">
            <a:noFill/>
            <a:miter lim="800000"/>
            <a:headEnd/>
            <a:tailEnd/>
          </a:ln>
        </p:spPr>
        <p:txBody>
          <a:bodyPr wrap="none" lIns="0" tIns="0" rIns="0" bIns="0">
            <a:spAutoFit/>
          </a:bodyPr>
          <a:lstStyle/>
          <a:p>
            <a:pPr>
              <a:defRPr/>
            </a:pPr>
            <a:r>
              <a:rPr lang="ja-JP" altLang="en-US" sz="3700" b="1">
                <a:solidFill>
                  <a:srgbClr val="FFFFFF"/>
                </a:solidFill>
                <a:effectLst>
                  <a:outerShdw blurRad="38100" dist="38100" dir="2700000" algn="tl">
                    <a:srgbClr val="000000"/>
                  </a:outerShdw>
                </a:effectLst>
                <a:latin typeface="ＭＳ Ｐゴシック" pitchFamily="50" charset="-128"/>
              </a:rPr>
              <a:t>肝臓</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48" name="Rectangle 12"/>
          <p:cNvSpPr>
            <a:spLocks noChangeArrowheads="1"/>
          </p:cNvSpPr>
          <p:nvPr/>
        </p:nvSpPr>
        <p:spPr bwMode="invGray">
          <a:xfrm>
            <a:off x="6453188" y="4368800"/>
            <a:ext cx="952500" cy="569913"/>
          </a:xfrm>
          <a:prstGeom prst="rect">
            <a:avLst/>
          </a:prstGeom>
          <a:noFill/>
          <a:ln w="9525">
            <a:noFill/>
            <a:miter lim="800000"/>
            <a:headEnd/>
            <a:tailEnd/>
          </a:ln>
        </p:spPr>
        <p:txBody>
          <a:bodyPr wrap="none" lIns="0" tIns="0" rIns="0" bIns="0">
            <a:spAutoFit/>
          </a:bodyPr>
          <a:lstStyle/>
          <a:p>
            <a:pPr>
              <a:defRPr/>
            </a:pPr>
            <a:r>
              <a:rPr lang="ja-JP" altLang="en-US" sz="3700" b="1">
                <a:solidFill>
                  <a:srgbClr val="FFFFFF"/>
                </a:solidFill>
                <a:effectLst>
                  <a:outerShdw blurRad="38100" dist="38100" dir="2700000" algn="tl">
                    <a:srgbClr val="000000"/>
                  </a:outerShdw>
                </a:effectLst>
                <a:latin typeface="ＭＳ Ｐゴシック" pitchFamily="50" charset="-128"/>
              </a:rPr>
              <a:t>筋肉</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0672" name="Line 13"/>
          <p:cNvSpPr>
            <a:spLocks noChangeShapeType="1"/>
          </p:cNvSpPr>
          <p:nvPr/>
        </p:nvSpPr>
        <p:spPr bwMode="invGray">
          <a:xfrm flipV="1">
            <a:off x="2295525" y="3257550"/>
            <a:ext cx="0" cy="471488"/>
          </a:xfrm>
          <a:prstGeom prst="line">
            <a:avLst/>
          </a:prstGeom>
          <a:noFill/>
          <a:ln w="1270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0673" name="Line 14"/>
          <p:cNvSpPr>
            <a:spLocks noChangeShapeType="1"/>
          </p:cNvSpPr>
          <p:nvPr/>
        </p:nvSpPr>
        <p:spPr bwMode="invGray">
          <a:xfrm flipV="1">
            <a:off x="2414588" y="3063875"/>
            <a:ext cx="839787" cy="0"/>
          </a:xfrm>
          <a:prstGeom prst="line">
            <a:avLst/>
          </a:prstGeom>
          <a:noFill/>
          <a:ln w="1270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0674" name="Freeform 15"/>
          <p:cNvSpPr>
            <a:spLocks/>
          </p:cNvSpPr>
          <p:nvPr/>
        </p:nvSpPr>
        <p:spPr bwMode="invGray">
          <a:xfrm>
            <a:off x="3074988" y="2862263"/>
            <a:ext cx="387350" cy="385762"/>
          </a:xfrm>
          <a:custGeom>
            <a:avLst/>
            <a:gdLst>
              <a:gd name="T0" fmla="*/ 0 w 311"/>
              <a:gd name="T1" fmla="*/ 2147483647 h 275"/>
              <a:gd name="T2" fmla="*/ 0 w 311"/>
              <a:gd name="T3" fmla="*/ 2147483647 h 275"/>
              <a:gd name="T4" fmla="*/ 2147483647 w 311"/>
              <a:gd name="T5" fmla="*/ 2147483647 h 275"/>
              <a:gd name="T6" fmla="*/ 0 w 311"/>
              <a:gd name="T7" fmla="*/ 0 h 275"/>
              <a:gd name="T8" fmla="*/ 0 w 311"/>
              <a:gd name="T9" fmla="*/ 2147483647 h 275"/>
              <a:gd name="T10" fmla="*/ 0 60000 65536"/>
              <a:gd name="T11" fmla="*/ 0 60000 65536"/>
              <a:gd name="T12" fmla="*/ 0 60000 65536"/>
              <a:gd name="T13" fmla="*/ 0 60000 65536"/>
              <a:gd name="T14" fmla="*/ 0 60000 65536"/>
              <a:gd name="T15" fmla="*/ 0 w 311"/>
              <a:gd name="T16" fmla="*/ 0 h 275"/>
              <a:gd name="T17" fmla="*/ 311 w 311"/>
              <a:gd name="T18" fmla="*/ 275 h 275"/>
            </a:gdLst>
            <a:ahLst/>
            <a:cxnLst>
              <a:cxn ang="T10">
                <a:pos x="T0" y="T1"/>
              </a:cxn>
              <a:cxn ang="T11">
                <a:pos x="T2" y="T3"/>
              </a:cxn>
              <a:cxn ang="T12">
                <a:pos x="T4" y="T5"/>
              </a:cxn>
              <a:cxn ang="T13">
                <a:pos x="T6" y="T7"/>
              </a:cxn>
              <a:cxn ang="T14">
                <a:pos x="T8" y="T9"/>
              </a:cxn>
            </a:cxnLst>
            <a:rect l="T15" t="T16" r="T17" b="T18"/>
            <a:pathLst>
              <a:path w="311" h="275">
                <a:moveTo>
                  <a:pt x="0" y="137"/>
                </a:moveTo>
                <a:lnTo>
                  <a:pt x="0" y="275"/>
                </a:lnTo>
                <a:lnTo>
                  <a:pt x="311" y="137"/>
                </a:lnTo>
                <a:lnTo>
                  <a:pt x="0" y="0"/>
                </a:lnTo>
                <a:lnTo>
                  <a:pt x="0" y="13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b="1">
              <a:solidFill>
                <a:srgbClr val="000000"/>
              </a:solidFill>
            </a:endParaRPr>
          </a:p>
        </p:txBody>
      </p:sp>
      <p:sp>
        <p:nvSpPr>
          <p:cNvPr id="70675" name="Arc 16"/>
          <p:cNvSpPr>
            <a:spLocks/>
          </p:cNvSpPr>
          <p:nvPr/>
        </p:nvSpPr>
        <p:spPr bwMode="invGray">
          <a:xfrm>
            <a:off x="2295525" y="3063875"/>
            <a:ext cx="158750" cy="203200"/>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40"/>
                </a:moveTo>
                <a:cubicBezTo>
                  <a:pt x="86" y="9574"/>
                  <a:pt x="9731" y="0"/>
                  <a:pt x="21598" y="0"/>
                </a:cubicBezTo>
              </a:path>
              <a:path w="21599" h="21600" stroke="0" extrusionOk="0">
                <a:moveTo>
                  <a:pt x="-1" y="21440"/>
                </a:moveTo>
                <a:cubicBezTo>
                  <a:pt x="86" y="9574"/>
                  <a:pt x="9731" y="0"/>
                  <a:pt x="21598" y="0"/>
                </a:cubicBezTo>
                <a:lnTo>
                  <a:pt x="21599" y="21600"/>
                </a:lnTo>
                <a:lnTo>
                  <a:pt x="-1" y="21440"/>
                </a:lnTo>
                <a:close/>
              </a:path>
            </a:pathLst>
          </a:custGeom>
          <a:solidFill>
            <a:srgbClr val="0000FF"/>
          </a:solidFill>
          <a:ln w="127000">
            <a:solidFill>
              <a:srgbClr val="FFFF00"/>
            </a:solidFill>
            <a:round/>
            <a:headEnd/>
            <a:tailEnd/>
          </a:ln>
        </p:spPr>
        <p:txBody>
          <a:bodyPr/>
          <a:lstStyle/>
          <a:p>
            <a:endParaRPr lang="ja-JP" altLang="en-US" sz="1600" b="1">
              <a:solidFill>
                <a:srgbClr val="000000"/>
              </a:solidFill>
            </a:endParaRPr>
          </a:p>
        </p:txBody>
      </p:sp>
      <p:sp>
        <p:nvSpPr>
          <p:cNvPr id="70676" name="Arc 17"/>
          <p:cNvSpPr>
            <a:spLocks/>
          </p:cNvSpPr>
          <p:nvPr/>
        </p:nvSpPr>
        <p:spPr bwMode="invGray">
          <a:xfrm>
            <a:off x="2124075" y="5157788"/>
            <a:ext cx="215900" cy="485775"/>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solidFill>
            <a:srgbClr val="0000FF"/>
          </a:solidFill>
          <a:ln w="63500">
            <a:solidFill>
              <a:srgbClr val="FFFF99"/>
            </a:solidFill>
            <a:round/>
            <a:headEnd/>
            <a:tailEnd/>
          </a:ln>
        </p:spPr>
        <p:txBody>
          <a:bodyPr/>
          <a:lstStyle/>
          <a:p>
            <a:endParaRPr lang="ja-JP" altLang="en-US" sz="1600" b="1">
              <a:solidFill>
                <a:srgbClr val="000000"/>
              </a:solidFill>
            </a:endParaRPr>
          </a:p>
        </p:txBody>
      </p:sp>
      <p:sp>
        <p:nvSpPr>
          <p:cNvPr id="70677" name="Freeform 19"/>
          <p:cNvSpPr>
            <a:spLocks/>
          </p:cNvSpPr>
          <p:nvPr/>
        </p:nvSpPr>
        <p:spPr bwMode="invGray">
          <a:xfrm>
            <a:off x="2006600" y="4859338"/>
            <a:ext cx="241300" cy="307975"/>
          </a:xfrm>
          <a:custGeom>
            <a:avLst/>
            <a:gdLst>
              <a:gd name="T0" fmla="*/ 2147483647 w 194"/>
              <a:gd name="T1" fmla="*/ 2147483647 h 220"/>
              <a:gd name="T2" fmla="*/ 2147483647 w 194"/>
              <a:gd name="T3" fmla="*/ 2147483647 h 220"/>
              <a:gd name="T4" fmla="*/ 2147483647 w 194"/>
              <a:gd name="T5" fmla="*/ 0 h 220"/>
              <a:gd name="T6" fmla="*/ 0 w 194"/>
              <a:gd name="T7" fmla="*/ 2147483647 h 220"/>
              <a:gd name="T8" fmla="*/ 2147483647 w 194"/>
              <a:gd name="T9" fmla="*/ 2147483647 h 220"/>
              <a:gd name="T10" fmla="*/ 0 60000 65536"/>
              <a:gd name="T11" fmla="*/ 0 60000 65536"/>
              <a:gd name="T12" fmla="*/ 0 60000 65536"/>
              <a:gd name="T13" fmla="*/ 0 60000 65536"/>
              <a:gd name="T14" fmla="*/ 0 60000 65536"/>
              <a:gd name="T15" fmla="*/ 0 w 194"/>
              <a:gd name="T16" fmla="*/ 0 h 220"/>
              <a:gd name="T17" fmla="*/ 194 w 194"/>
              <a:gd name="T18" fmla="*/ 220 h 220"/>
            </a:gdLst>
            <a:ahLst/>
            <a:cxnLst>
              <a:cxn ang="T10">
                <a:pos x="T0" y="T1"/>
              </a:cxn>
              <a:cxn ang="T11">
                <a:pos x="T2" y="T3"/>
              </a:cxn>
              <a:cxn ang="T12">
                <a:pos x="T4" y="T5"/>
              </a:cxn>
              <a:cxn ang="T13">
                <a:pos x="T6" y="T7"/>
              </a:cxn>
              <a:cxn ang="T14">
                <a:pos x="T8" y="T9"/>
              </a:cxn>
            </a:cxnLst>
            <a:rect l="T15" t="T16" r="T17" b="T18"/>
            <a:pathLst>
              <a:path w="194" h="220">
                <a:moveTo>
                  <a:pt x="97" y="220"/>
                </a:moveTo>
                <a:lnTo>
                  <a:pt x="194" y="220"/>
                </a:lnTo>
                <a:lnTo>
                  <a:pt x="97" y="0"/>
                </a:lnTo>
                <a:lnTo>
                  <a:pt x="0" y="220"/>
                </a:lnTo>
                <a:lnTo>
                  <a:pt x="97" y="22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b="1">
              <a:solidFill>
                <a:srgbClr val="000000"/>
              </a:solidFill>
            </a:endParaRPr>
          </a:p>
        </p:txBody>
      </p:sp>
      <p:sp>
        <p:nvSpPr>
          <p:cNvPr id="756756" name="Rectangle 20"/>
          <p:cNvSpPr>
            <a:spLocks noChangeArrowheads="1"/>
          </p:cNvSpPr>
          <p:nvPr/>
        </p:nvSpPr>
        <p:spPr bwMode="invGray">
          <a:xfrm>
            <a:off x="3895725" y="2608263"/>
            <a:ext cx="720725" cy="862012"/>
          </a:xfrm>
          <a:prstGeom prst="rect">
            <a:avLst/>
          </a:prstGeom>
          <a:noFill/>
          <a:ln w="9525">
            <a:noFill/>
            <a:miter lim="800000"/>
            <a:headEnd/>
            <a:tailEnd/>
          </a:ln>
        </p:spPr>
        <p:txBody>
          <a:bodyPr wrap="none" lIns="0" tIns="0" rIns="0" bIns="0">
            <a:spAutoFit/>
          </a:bodyPr>
          <a:lstStyle/>
          <a:p>
            <a:pPr>
              <a:defRPr/>
            </a:pPr>
            <a:r>
              <a:rPr lang="ja-JP" altLang="en-US" sz="5600" b="1">
                <a:solidFill>
                  <a:srgbClr val="FFFF00"/>
                </a:solidFill>
                <a:effectLst>
                  <a:outerShdw blurRad="38100" dist="38100" dir="2700000" algn="tl">
                    <a:srgbClr val="000000"/>
                  </a:outerShdw>
                </a:effectLst>
                <a:latin typeface="ＭＳ Ｐゴシック" pitchFamily="50" charset="-128"/>
              </a:rPr>
              <a:t>血</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57" name="Rectangle 21"/>
          <p:cNvSpPr>
            <a:spLocks noChangeArrowheads="1"/>
          </p:cNvSpPr>
          <p:nvPr/>
        </p:nvSpPr>
        <p:spPr bwMode="invGray">
          <a:xfrm>
            <a:off x="4603750" y="2614613"/>
            <a:ext cx="720725" cy="862012"/>
          </a:xfrm>
          <a:prstGeom prst="rect">
            <a:avLst/>
          </a:prstGeom>
          <a:noFill/>
          <a:ln w="9525">
            <a:noFill/>
            <a:miter lim="800000"/>
            <a:headEnd/>
            <a:tailEnd/>
          </a:ln>
        </p:spPr>
        <p:txBody>
          <a:bodyPr wrap="none" lIns="0" tIns="0" rIns="0" bIns="0">
            <a:spAutoFit/>
          </a:bodyPr>
          <a:lstStyle/>
          <a:p>
            <a:pPr>
              <a:defRPr/>
            </a:pPr>
            <a:r>
              <a:rPr lang="ja-JP" altLang="en-US" sz="5600" b="1">
                <a:solidFill>
                  <a:srgbClr val="FFFF00"/>
                </a:solidFill>
                <a:effectLst>
                  <a:outerShdw blurRad="38100" dist="38100" dir="2700000" algn="tl">
                    <a:srgbClr val="000000"/>
                  </a:outerShdw>
                </a:effectLst>
                <a:latin typeface="ＭＳ Ｐゴシック" pitchFamily="50" charset="-128"/>
              </a:rPr>
              <a:t>糖</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0680" name="Freeform 22"/>
          <p:cNvSpPr>
            <a:spLocks/>
          </p:cNvSpPr>
          <p:nvPr/>
        </p:nvSpPr>
        <p:spPr bwMode="invGray">
          <a:xfrm>
            <a:off x="3997325" y="4872038"/>
            <a:ext cx="1139825" cy="890587"/>
          </a:xfrm>
          <a:custGeom>
            <a:avLst/>
            <a:gdLst>
              <a:gd name="T0" fmla="*/ 2147483647 w 913"/>
              <a:gd name="T1" fmla="*/ 2147483647 h 633"/>
              <a:gd name="T2" fmla="*/ 2147483647 w 913"/>
              <a:gd name="T3" fmla="*/ 2147483647 h 633"/>
              <a:gd name="T4" fmla="*/ 2147483647 w 913"/>
              <a:gd name="T5" fmla="*/ 2147483647 h 633"/>
              <a:gd name="T6" fmla="*/ 2147483647 w 913"/>
              <a:gd name="T7" fmla="*/ 2147483647 h 633"/>
              <a:gd name="T8" fmla="*/ 2147483647 w 913"/>
              <a:gd name="T9" fmla="*/ 2147483647 h 633"/>
              <a:gd name="T10" fmla="*/ 2147483647 w 913"/>
              <a:gd name="T11" fmla="*/ 2147483647 h 633"/>
              <a:gd name="T12" fmla="*/ 0 w 913"/>
              <a:gd name="T13" fmla="*/ 2147483647 h 633"/>
              <a:gd name="T14" fmla="*/ 0 w 913"/>
              <a:gd name="T15" fmla="*/ 2147483647 h 633"/>
              <a:gd name="T16" fmla="*/ 2147483647 w 913"/>
              <a:gd name="T17" fmla="*/ 2147483647 h 633"/>
              <a:gd name="T18" fmla="*/ 2147483647 w 913"/>
              <a:gd name="T19" fmla="*/ 2147483647 h 633"/>
              <a:gd name="T20" fmla="*/ 2147483647 w 913"/>
              <a:gd name="T21" fmla="*/ 2147483647 h 633"/>
              <a:gd name="T22" fmla="*/ 2147483647 w 913"/>
              <a:gd name="T23" fmla="*/ 2147483647 h 633"/>
              <a:gd name="T24" fmla="*/ 2147483647 w 913"/>
              <a:gd name="T25" fmla="*/ 2147483647 h 633"/>
              <a:gd name="T26" fmla="*/ 2147483647 w 913"/>
              <a:gd name="T27" fmla="*/ 2147483647 h 633"/>
              <a:gd name="T28" fmla="*/ 2147483647 w 913"/>
              <a:gd name="T29" fmla="*/ 2147483647 h 633"/>
              <a:gd name="T30" fmla="*/ 2147483647 w 913"/>
              <a:gd name="T31" fmla="*/ 2147483647 h 633"/>
              <a:gd name="T32" fmla="*/ 2147483647 w 913"/>
              <a:gd name="T33" fmla="*/ 2147483647 h 633"/>
              <a:gd name="T34" fmla="*/ 2147483647 w 913"/>
              <a:gd name="T35" fmla="*/ 2147483647 h 633"/>
              <a:gd name="T36" fmla="*/ 2147483647 w 913"/>
              <a:gd name="T37" fmla="*/ 2147483647 h 633"/>
              <a:gd name="T38" fmla="*/ 2147483647 w 913"/>
              <a:gd name="T39" fmla="*/ 0 h 633"/>
              <a:gd name="T40" fmla="*/ 2147483647 w 913"/>
              <a:gd name="T41" fmla="*/ 2147483647 h 633"/>
              <a:gd name="T42" fmla="*/ 2147483647 w 913"/>
              <a:gd name="T43" fmla="*/ 2147483647 h 633"/>
              <a:gd name="T44" fmla="*/ 2147483647 w 913"/>
              <a:gd name="T45" fmla="*/ 2147483647 h 633"/>
              <a:gd name="T46" fmla="*/ 2147483647 w 913"/>
              <a:gd name="T47" fmla="*/ 2147483647 h 633"/>
              <a:gd name="T48" fmla="*/ 2147483647 w 913"/>
              <a:gd name="T49" fmla="*/ 2147483647 h 633"/>
              <a:gd name="T50" fmla="*/ 2147483647 w 913"/>
              <a:gd name="T51" fmla="*/ 2147483647 h 633"/>
              <a:gd name="T52" fmla="*/ 2147483647 w 913"/>
              <a:gd name="T53" fmla="*/ 2147483647 h 633"/>
              <a:gd name="T54" fmla="*/ 2147483647 w 913"/>
              <a:gd name="T55" fmla="*/ 2147483647 h 633"/>
              <a:gd name="T56" fmla="*/ 2147483647 w 913"/>
              <a:gd name="T57" fmla="*/ 2147483647 h 633"/>
              <a:gd name="T58" fmla="*/ 2147483647 w 913"/>
              <a:gd name="T59" fmla="*/ 2147483647 h 633"/>
              <a:gd name="T60" fmla="*/ 2147483647 w 913"/>
              <a:gd name="T61" fmla="*/ 2147483647 h 633"/>
              <a:gd name="T62" fmla="*/ 2147483647 w 913"/>
              <a:gd name="T63" fmla="*/ 2147483647 h 633"/>
              <a:gd name="T64" fmla="*/ 2147483647 w 913"/>
              <a:gd name="T65" fmla="*/ 2147483647 h 633"/>
              <a:gd name="T66" fmla="*/ 2147483647 w 913"/>
              <a:gd name="T67" fmla="*/ 2147483647 h 633"/>
              <a:gd name="T68" fmla="*/ 2147483647 w 913"/>
              <a:gd name="T69" fmla="*/ 2147483647 h 633"/>
              <a:gd name="T70" fmla="*/ 2147483647 w 913"/>
              <a:gd name="T71" fmla="*/ 2147483647 h 633"/>
              <a:gd name="T72" fmla="*/ 2147483647 w 913"/>
              <a:gd name="T73" fmla="*/ 2147483647 h 633"/>
              <a:gd name="T74" fmla="*/ 2147483647 w 913"/>
              <a:gd name="T75" fmla="*/ 2147483647 h 633"/>
              <a:gd name="T76" fmla="*/ 2147483647 w 913"/>
              <a:gd name="T77" fmla="*/ 2147483647 h 633"/>
              <a:gd name="T78" fmla="*/ 2147483647 w 913"/>
              <a:gd name="T79" fmla="*/ 2147483647 h 633"/>
              <a:gd name="T80" fmla="*/ 2147483647 w 913"/>
              <a:gd name="T81" fmla="*/ 2147483647 h 633"/>
              <a:gd name="T82" fmla="*/ 2147483647 w 913"/>
              <a:gd name="T83" fmla="*/ 2147483647 h 633"/>
              <a:gd name="T84" fmla="*/ 2147483647 w 913"/>
              <a:gd name="T85" fmla="*/ 2147483647 h 633"/>
              <a:gd name="T86" fmla="*/ 2147483647 w 913"/>
              <a:gd name="T87" fmla="*/ 2147483647 h 633"/>
              <a:gd name="T88" fmla="*/ 2147483647 w 913"/>
              <a:gd name="T89" fmla="*/ 2147483647 h 633"/>
              <a:gd name="T90" fmla="*/ 2147483647 w 913"/>
              <a:gd name="T91" fmla="*/ 2147483647 h 633"/>
              <a:gd name="T92" fmla="*/ 2147483647 w 913"/>
              <a:gd name="T93" fmla="*/ 2147483647 h 633"/>
              <a:gd name="T94" fmla="*/ 2147483647 w 913"/>
              <a:gd name="T95" fmla="*/ 2147483647 h 633"/>
              <a:gd name="T96" fmla="*/ 2147483647 w 913"/>
              <a:gd name="T97" fmla="*/ 2147483647 h 633"/>
              <a:gd name="T98" fmla="*/ 2147483647 w 913"/>
              <a:gd name="T99" fmla="*/ 2147483647 h 633"/>
              <a:gd name="T100" fmla="*/ 2147483647 w 913"/>
              <a:gd name="T101" fmla="*/ 2147483647 h 633"/>
              <a:gd name="T102" fmla="*/ 2147483647 w 913"/>
              <a:gd name="T103" fmla="*/ 2147483647 h 633"/>
              <a:gd name="T104" fmla="*/ 2147483647 w 913"/>
              <a:gd name="T105" fmla="*/ 2147483647 h 633"/>
              <a:gd name="T106" fmla="*/ 2147483647 w 913"/>
              <a:gd name="T107" fmla="*/ 2147483647 h 633"/>
              <a:gd name="T108" fmla="*/ 2147483647 w 913"/>
              <a:gd name="T109" fmla="*/ 2147483647 h 633"/>
              <a:gd name="T110" fmla="*/ 2147483647 w 913"/>
              <a:gd name="T111" fmla="*/ 2147483647 h 633"/>
              <a:gd name="T112" fmla="*/ 2147483647 w 913"/>
              <a:gd name="T113" fmla="*/ 2147483647 h 6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3"/>
              <a:gd name="T172" fmla="*/ 0 h 633"/>
              <a:gd name="T173" fmla="*/ 913 w 913"/>
              <a:gd name="T174" fmla="*/ 633 h 6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3" h="633">
                <a:moveTo>
                  <a:pt x="353" y="513"/>
                </a:moveTo>
                <a:lnTo>
                  <a:pt x="345" y="513"/>
                </a:lnTo>
                <a:lnTo>
                  <a:pt x="336" y="513"/>
                </a:lnTo>
                <a:lnTo>
                  <a:pt x="329" y="513"/>
                </a:lnTo>
                <a:lnTo>
                  <a:pt x="321" y="513"/>
                </a:lnTo>
                <a:lnTo>
                  <a:pt x="312" y="513"/>
                </a:lnTo>
                <a:lnTo>
                  <a:pt x="305" y="520"/>
                </a:lnTo>
                <a:lnTo>
                  <a:pt x="288" y="520"/>
                </a:lnTo>
                <a:lnTo>
                  <a:pt x="288" y="528"/>
                </a:lnTo>
                <a:lnTo>
                  <a:pt x="281" y="537"/>
                </a:lnTo>
                <a:lnTo>
                  <a:pt x="273" y="544"/>
                </a:lnTo>
                <a:lnTo>
                  <a:pt x="264" y="544"/>
                </a:lnTo>
                <a:lnTo>
                  <a:pt x="257" y="561"/>
                </a:lnTo>
                <a:lnTo>
                  <a:pt x="249" y="561"/>
                </a:lnTo>
                <a:lnTo>
                  <a:pt x="249" y="568"/>
                </a:lnTo>
                <a:lnTo>
                  <a:pt x="233" y="576"/>
                </a:lnTo>
                <a:lnTo>
                  <a:pt x="233" y="585"/>
                </a:lnTo>
                <a:lnTo>
                  <a:pt x="216" y="585"/>
                </a:lnTo>
                <a:lnTo>
                  <a:pt x="209" y="585"/>
                </a:lnTo>
                <a:lnTo>
                  <a:pt x="200" y="585"/>
                </a:lnTo>
                <a:lnTo>
                  <a:pt x="200" y="592"/>
                </a:lnTo>
                <a:lnTo>
                  <a:pt x="192" y="592"/>
                </a:lnTo>
                <a:lnTo>
                  <a:pt x="185" y="592"/>
                </a:lnTo>
                <a:lnTo>
                  <a:pt x="176" y="592"/>
                </a:lnTo>
                <a:lnTo>
                  <a:pt x="168" y="592"/>
                </a:lnTo>
                <a:lnTo>
                  <a:pt x="168" y="585"/>
                </a:lnTo>
                <a:lnTo>
                  <a:pt x="161" y="585"/>
                </a:lnTo>
                <a:lnTo>
                  <a:pt x="152" y="585"/>
                </a:lnTo>
                <a:lnTo>
                  <a:pt x="144" y="585"/>
                </a:lnTo>
                <a:lnTo>
                  <a:pt x="137" y="585"/>
                </a:lnTo>
                <a:lnTo>
                  <a:pt x="128" y="585"/>
                </a:lnTo>
                <a:lnTo>
                  <a:pt x="120" y="585"/>
                </a:lnTo>
                <a:lnTo>
                  <a:pt x="104" y="576"/>
                </a:lnTo>
                <a:lnTo>
                  <a:pt x="104" y="568"/>
                </a:lnTo>
                <a:lnTo>
                  <a:pt x="96" y="568"/>
                </a:lnTo>
                <a:lnTo>
                  <a:pt x="89" y="568"/>
                </a:lnTo>
                <a:lnTo>
                  <a:pt x="80" y="561"/>
                </a:lnTo>
                <a:lnTo>
                  <a:pt x="72" y="561"/>
                </a:lnTo>
                <a:lnTo>
                  <a:pt x="65" y="561"/>
                </a:lnTo>
                <a:lnTo>
                  <a:pt x="65" y="552"/>
                </a:lnTo>
                <a:lnTo>
                  <a:pt x="56" y="552"/>
                </a:lnTo>
                <a:lnTo>
                  <a:pt x="56" y="544"/>
                </a:lnTo>
                <a:lnTo>
                  <a:pt x="48" y="544"/>
                </a:lnTo>
                <a:lnTo>
                  <a:pt x="41" y="537"/>
                </a:lnTo>
                <a:lnTo>
                  <a:pt x="32" y="537"/>
                </a:lnTo>
                <a:lnTo>
                  <a:pt x="32" y="528"/>
                </a:lnTo>
                <a:lnTo>
                  <a:pt x="32" y="520"/>
                </a:lnTo>
                <a:lnTo>
                  <a:pt x="24" y="520"/>
                </a:lnTo>
                <a:lnTo>
                  <a:pt x="17" y="513"/>
                </a:lnTo>
                <a:lnTo>
                  <a:pt x="17" y="504"/>
                </a:lnTo>
                <a:lnTo>
                  <a:pt x="17" y="496"/>
                </a:lnTo>
                <a:lnTo>
                  <a:pt x="17" y="480"/>
                </a:lnTo>
                <a:lnTo>
                  <a:pt x="17" y="472"/>
                </a:lnTo>
                <a:lnTo>
                  <a:pt x="8" y="472"/>
                </a:lnTo>
                <a:lnTo>
                  <a:pt x="0" y="465"/>
                </a:lnTo>
                <a:lnTo>
                  <a:pt x="0" y="456"/>
                </a:lnTo>
                <a:lnTo>
                  <a:pt x="0" y="448"/>
                </a:lnTo>
                <a:lnTo>
                  <a:pt x="0" y="441"/>
                </a:lnTo>
                <a:lnTo>
                  <a:pt x="0" y="432"/>
                </a:lnTo>
                <a:lnTo>
                  <a:pt x="0" y="424"/>
                </a:lnTo>
                <a:lnTo>
                  <a:pt x="0" y="417"/>
                </a:lnTo>
                <a:lnTo>
                  <a:pt x="0" y="408"/>
                </a:lnTo>
                <a:lnTo>
                  <a:pt x="0" y="393"/>
                </a:lnTo>
                <a:lnTo>
                  <a:pt x="0" y="384"/>
                </a:lnTo>
                <a:lnTo>
                  <a:pt x="0" y="376"/>
                </a:lnTo>
                <a:lnTo>
                  <a:pt x="0" y="368"/>
                </a:lnTo>
                <a:lnTo>
                  <a:pt x="0" y="360"/>
                </a:lnTo>
                <a:lnTo>
                  <a:pt x="0" y="352"/>
                </a:lnTo>
                <a:lnTo>
                  <a:pt x="0" y="344"/>
                </a:lnTo>
                <a:lnTo>
                  <a:pt x="0" y="336"/>
                </a:lnTo>
                <a:lnTo>
                  <a:pt x="0" y="328"/>
                </a:lnTo>
                <a:lnTo>
                  <a:pt x="8" y="320"/>
                </a:lnTo>
                <a:lnTo>
                  <a:pt x="8" y="312"/>
                </a:lnTo>
                <a:lnTo>
                  <a:pt x="17" y="312"/>
                </a:lnTo>
                <a:lnTo>
                  <a:pt x="17" y="304"/>
                </a:lnTo>
                <a:lnTo>
                  <a:pt x="17" y="296"/>
                </a:lnTo>
                <a:lnTo>
                  <a:pt x="17" y="288"/>
                </a:lnTo>
                <a:lnTo>
                  <a:pt x="17" y="280"/>
                </a:lnTo>
                <a:lnTo>
                  <a:pt x="17" y="272"/>
                </a:lnTo>
                <a:lnTo>
                  <a:pt x="17" y="264"/>
                </a:lnTo>
                <a:lnTo>
                  <a:pt x="17" y="256"/>
                </a:lnTo>
                <a:lnTo>
                  <a:pt x="17" y="248"/>
                </a:lnTo>
                <a:lnTo>
                  <a:pt x="24" y="248"/>
                </a:lnTo>
                <a:lnTo>
                  <a:pt x="24" y="240"/>
                </a:lnTo>
                <a:lnTo>
                  <a:pt x="32" y="240"/>
                </a:lnTo>
                <a:lnTo>
                  <a:pt x="32" y="232"/>
                </a:lnTo>
                <a:lnTo>
                  <a:pt x="41" y="224"/>
                </a:lnTo>
                <a:lnTo>
                  <a:pt x="41" y="216"/>
                </a:lnTo>
                <a:lnTo>
                  <a:pt x="48" y="216"/>
                </a:lnTo>
                <a:lnTo>
                  <a:pt x="48" y="208"/>
                </a:lnTo>
                <a:lnTo>
                  <a:pt x="56" y="208"/>
                </a:lnTo>
                <a:lnTo>
                  <a:pt x="56" y="200"/>
                </a:lnTo>
                <a:lnTo>
                  <a:pt x="65" y="192"/>
                </a:lnTo>
                <a:lnTo>
                  <a:pt x="65" y="184"/>
                </a:lnTo>
                <a:lnTo>
                  <a:pt x="80" y="184"/>
                </a:lnTo>
                <a:lnTo>
                  <a:pt x="80" y="176"/>
                </a:lnTo>
                <a:lnTo>
                  <a:pt x="80" y="168"/>
                </a:lnTo>
                <a:lnTo>
                  <a:pt x="80" y="160"/>
                </a:lnTo>
                <a:lnTo>
                  <a:pt x="96" y="160"/>
                </a:lnTo>
                <a:lnTo>
                  <a:pt x="104" y="152"/>
                </a:lnTo>
                <a:lnTo>
                  <a:pt x="104" y="144"/>
                </a:lnTo>
                <a:lnTo>
                  <a:pt x="113" y="144"/>
                </a:lnTo>
                <a:lnTo>
                  <a:pt x="120" y="144"/>
                </a:lnTo>
                <a:lnTo>
                  <a:pt x="128" y="136"/>
                </a:lnTo>
                <a:lnTo>
                  <a:pt x="120" y="136"/>
                </a:lnTo>
                <a:lnTo>
                  <a:pt x="128" y="136"/>
                </a:lnTo>
                <a:lnTo>
                  <a:pt x="137" y="128"/>
                </a:lnTo>
                <a:lnTo>
                  <a:pt x="137" y="120"/>
                </a:lnTo>
                <a:lnTo>
                  <a:pt x="144" y="112"/>
                </a:lnTo>
                <a:lnTo>
                  <a:pt x="152" y="104"/>
                </a:lnTo>
                <a:lnTo>
                  <a:pt x="161" y="104"/>
                </a:lnTo>
                <a:lnTo>
                  <a:pt x="161" y="96"/>
                </a:lnTo>
                <a:lnTo>
                  <a:pt x="168" y="96"/>
                </a:lnTo>
                <a:lnTo>
                  <a:pt x="176" y="96"/>
                </a:lnTo>
                <a:lnTo>
                  <a:pt x="185" y="88"/>
                </a:lnTo>
                <a:lnTo>
                  <a:pt x="192" y="80"/>
                </a:lnTo>
                <a:lnTo>
                  <a:pt x="192" y="72"/>
                </a:lnTo>
                <a:lnTo>
                  <a:pt x="200" y="72"/>
                </a:lnTo>
                <a:lnTo>
                  <a:pt x="209" y="72"/>
                </a:lnTo>
                <a:lnTo>
                  <a:pt x="224" y="63"/>
                </a:lnTo>
                <a:lnTo>
                  <a:pt x="233" y="63"/>
                </a:lnTo>
                <a:lnTo>
                  <a:pt x="249" y="63"/>
                </a:lnTo>
                <a:lnTo>
                  <a:pt x="257" y="63"/>
                </a:lnTo>
                <a:lnTo>
                  <a:pt x="273" y="63"/>
                </a:lnTo>
                <a:lnTo>
                  <a:pt x="281" y="63"/>
                </a:lnTo>
                <a:lnTo>
                  <a:pt x="281" y="56"/>
                </a:lnTo>
                <a:lnTo>
                  <a:pt x="288" y="56"/>
                </a:lnTo>
                <a:lnTo>
                  <a:pt x="305" y="56"/>
                </a:lnTo>
                <a:lnTo>
                  <a:pt x="312" y="56"/>
                </a:lnTo>
                <a:lnTo>
                  <a:pt x="321" y="56"/>
                </a:lnTo>
                <a:lnTo>
                  <a:pt x="321" y="48"/>
                </a:lnTo>
                <a:lnTo>
                  <a:pt x="321" y="39"/>
                </a:lnTo>
                <a:lnTo>
                  <a:pt x="336" y="39"/>
                </a:lnTo>
                <a:lnTo>
                  <a:pt x="345" y="39"/>
                </a:lnTo>
                <a:lnTo>
                  <a:pt x="353" y="32"/>
                </a:lnTo>
                <a:lnTo>
                  <a:pt x="369" y="32"/>
                </a:lnTo>
                <a:lnTo>
                  <a:pt x="377" y="32"/>
                </a:lnTo>
                <a:lnTo>
                  <a:pt x="384" y="24"/>
                </a:lnTo>
                <a:lnTo>
                  <a:pt x="401" y="24"/>
                </a:lnTo>
                <a:lnTo>
                  <a:pt x="408" y="24"/>
                </a:lnTo>
                <a:lnTo>
                  <a:pt x="417" y="24"/>
                </a:lnTo>
                <a:lnTo>
                  <a:pt x="425" y="24"/>
                </a:lnTo>
                <a:lnTo>
                  <a:pt x="432" y="24"/>
                </a:lnTo>
                <a:lnTo>
                  <a:pt x="441" y="24"/>
                </a:lnTo>
                <a:lnTo>
                  <a:pt x="456" y="24"/>
                </a:lnTo>
                <a:lnTo>
                  <a:pt x="473" y="24"/>
                </a:lnTo>
                <a:lnTo>
                  <a:pt x="480" y="24"/>
                </a:lnTo>
                <a:lnTo>
                  <a:pt x="497" y="15"/>
                </a:lnTo>
                <a:lnTo>
                  <a:pt x="504" y="15"/>
                </a:lnTo>
                <a:lnTo>
                  <a:pt x="513" y="15"/>
                </a:lnTo>
                <a:lnTo>
                  <a:pt x="521" y="15"/>
                </a:lnTo>
                <a:lnTo>
                  <a:pt x="521" y="8"/>
                </a:lnTo>
                <a:lnTo>
                  <a:pt x="528" y="8"/>
                </a:lnTo>
                <a:lnTo>
                  <a:pt x="537" y="0"/>
                </a:lnTo>
                <a:lnTo>
                  <a:pt x="545" y="0"/>
                </a:lnTo>
                <a:lnTo>
                  <a:pt x="553" y="0"/>
                </a:lnTo>
                <a:lnTo>
                  <a:pt x="561" y="0"/>
                </a:lnTo>
                <a:lnTo>
                  <a:pt x="569" y="8"/>
                </a:lnTo>
                <a:lnTo>
                  <a:pt x="577" y="15"/>
                </a:lnTo>
                <a:lnTo>
                  <a:pt x="593" y="15"/>
                </a:lnTo>
                <a:lnTo>
                  <a:pt x="601" y="15"/>
                </a:lnTo>
                <a:lnTo>
                  <a:pt x="609" y="15"/>
                </a:lnTo>
                <a:lnTo>
                  <a:pt x="609" y="24"/>
                </a:lnTo>
                <a:lnTo>
                  <a:pt x="617" y="24"/>
                </a:lnTo>
                <a:lnTo>
                  <a:pt x="625" y="24"/>
                </a:lnTo>
                <a:lnTo>
                  <a:pt x="633" y="24"/>
                </a:lnTo>
                <a:lnTo>
                  <a:pt x="641" y="24"/>
                </a:lnTo>
                <a:lnTo>
                  <a:pt x="649" y="24"/>
                </a:lnTo>
                <a:lnTo>
                  <a:pt x="657" y="24"/>
                </a:lnTo>
                <a:lnTo>
                  <a:pt x="665" y="32"/>
                </a:lnTo>
                <a:lnTo>
                  <a:pt x="673" y="32"/>
                </a:lnTo>
                <a:lnTo>
                  <a:pt x="673" y="39"/>
                </a:lnTo>
                <a:lnTo>
                  <a:pt x="681" y="39"/>
                </a:lnTo>
                <a:lnTo>
                  <a:pt x="681" y="48"/>
                </a:lnTo>
                <a:lnTo>
                  <a:pt x="689" y="48"/>
                </a:lnTo>
                <a:lnTo>
                  <a:pt x="689" y="56"/>
                </a:lnTo>
                <a:lnTo>
                  <a:pt x="697" y="56"/>
                </a:lnTo>
                <a:lnTo>
                  <a:pt x="697" y="63"/>
                </a:lnTo>
                <a:lnTo>
                  <a:pt x="705" y="63"/>
                </a:lnTo>
                <a:lnTo>
                  <a:pt x="713" y="63"/>
                </a:lnTo>
                <a:lnTo>
                  <a:pt x="713" y="72"/>
                </a:lnTo>
                <a:lnTo>
                  <a:pt x="729" y="72"/>
                </a:lnTo>
                <a:lnTo>
                  <a:pt x="729" y="80"/>
                </a:lnTo>
                <a:lnTo>
                  <a:pt x="729" y="88"/>
                </a:lnTo>
                <a:lnTo>
                  <a:pt x="745" y="88"/>
                </a:lnTo>
                <a:lnTo>
                  <a:pt x="745" y="96"/>
                </a:lnTo>
                <a:lnTo>
                  <a:pt x="753" y="104"/>
                </a:lnTo>
                <a:lnTo>
                  <a:pt x="761" y="104"/>
                </a:lnTo>
                <a:lnTo>
                  <a:pt x="769" y="104"/>
                </a:lnTo>
                <a:lnTo>
                  <a:pt x="777" y="104"/>
                </a:lnTo>
                <a:lnTo>
                  <a:pt x="777" y="112"/>
                </a:lnTo>
                <a:lnTo>
                  <a:pt x="777" y="120"/>
                </a:lnTo>
                <a:lnTo>
                  <a:pt x="785" y="120"/>
                </a:lnTo>
                <a:lnTo>
                  <a:pt x="801" y="128"/>
                </a:lnTo>
                <a:lnTo>
                  <a:pt x="801" y="136"/>
                </a:lnTo>
                <a:lnTo>
                  <a:pt x="809" y="136"/>
                </a:lnTo>
                <a:lnTo>
                  <a:pt x="809" y="144"/>
                </a:lnTo>
                <a:lnTo>
                  <a:pt x="817" y="144"/>
                </a:lnTo>
                <a:lnTo>
                  <a:pt x="817" y="160"/>
                </a:lnTo>
                <a:lnTo>
                  <a:pt x="817" y="168"/>
                </a:lnTo>
                <a:lnTo>
                  <a:pt x="825" y="168"/>
                </a:lnTo>
                <a:lnTo>
                  <a:pt x="833" y="184"/>
                </a:lnTo>
                <a:lnTo>
                  <a:pt x="841" y="184"/>
                </a:lnTo>
                <a:lnTo>
                  <a:pt x="841" y="192"/>
                </a:lnTo>
                <a:lnTo>
                  <a:pt x="841" y="200"/>
                </a:lnTo>
                <a:lnTo>
                  <a:pt x="841" y="208"/>
                </a:lnTo>
                <a:lnTo>
                  <a:pt x="849" y="208"/>
                </a:lnTo>
                <a:lnTo>
                  <a:pt x="857" y="216"/>
                </a:lnTo>
                <a:lnTo>
                  <a:pt x="857" y="224"/>
                </a:lnTo>
                <a:lnTo>
                  <a:pt x="865" y="224"/>
                </a:lnTo>
                <a:lnTo>
                  <a:pt x="865" y="232"/>
                </a:lnTo>
                <a:lnTo>
                  <a:pt x="865" y="248"/>
                </a:lnTo>
                <a:lnTo>
                  <a:pt x="873" y="248"/>
                </a:lnTo>
                <a:lnTo>
                  <a:pt x="873" y="256"/>
                </a:lnTo>
                <a:lnTo>
                  <a:pt x="873" y="264"/>
                </a:lnTo>
                <a:lnTo>
                  <a:pt x="882" y="264"/>
                </a:lnTo>
                <a:lnTo>
                  <a:pt x="882" y="272"/>
                </a:lnTo>
                <a:lnTo>
                  <a:pt x="889" y="272"/>
                </a:lnTo>
                <a:lnTo>
                  <a:pt x="889" y="280"/>
                </a:lnTo>
                <a:lnTo>
                  <a:pt x="889" y="288"/>
                </a:lnTo>
                <a:lnTo>
                  <a:pt x="897" y="288"/>
                </a:lnTo>
                <a:lnTo>
                  <a:pt x="897" y="304"/>
                </a:lnTo>
                <a:lnTo>
                  <a:pt x="897" y="312"/>
                </a:lnTo>
                <a:lnTo>
                  <a:pt x="897" y="320"/>
                </a:lnTo>
                <a:lnTo>
                  <a:pt x="906" y="320"/>
                </a:lnTo>
                <a:lnTo>
                  <a:pt x="906" y="328"/>
                </a:lnTo>
                <a:lnTo>
                  <a:pt x="906" y="336"/>
                </a:lnTo>
                <a:lnTo>
                  <a:pt x="906" y="344"/>
                </a:lnTo>
                <a:lnTo>
                  <a:pt x="906" y="352"/>
                </a:lnTo>
                <a:lnTo>
                  <a:pt x="906" y="360"/>
                </a:lnTo>
                <a:lnTo>
                  <a:pt x="913" y="360"/>
                </a:lnTo>
                <a:lnTo>
                  <a:pt x="913" y="368"/>
                </a:lnTo>
                <a:lnTo>
                  <a:pt x="913" y="376"/>
                </a:lnTo>
                <a:lnTo>
                  <a:pt x="913" y="384"/>
                </a:lnTo>
                <a:lnTo>
                  <a:pt x="906" y="384"/>
                </a:lnTo>
                <a:lnTo>
                  <a:pt x="906" y="393"/>
                </a:lnTo>
                <a:lnTo>
                  <a:pt x="906" y="400"/>
                </a:lnTo>
                <a:lnTo>
                  <a:pt x="906" y="408"/>
                </a:lnTo>
                <a:lnTo>
                  <a:pt x="906" y="424"/>
                </a:lnTo>
                <a:lnTo>
                  <a:pt x="906" y="432"/>
                </a:lnTo>
                <a:lnTo>
                  <a:pt x="897" y="432"/>
                </a:lnTo>
                <a:lnTo>
                  <a:pt x="897" y="448"/>
                </a:lnTo>
                <a:lnTo>
                  <a:pt x="897" y="465"/>
                </a:lnTo>
                <a:lnTo>
                  <a:pt x="882" y="472"/>
                </a:lnTo>
                <a:lnTo>
                  <a:pt x="873" y="472"/>
                </a:lnTo>
                <a:lnTo>
                  <a:pt x="865" y="472"/>
                </a:lnTo>
                <a:lnTo>
                  <a:pt x="857" y="472"/>
                </a:lnTo>
                <a:lnTo>
                  <a:pt x="849" y="472"/>
                </a:lnTo>
                <a:lnTo>
                  <a:pt x="841" y="472"/>
                </a:lnTo>
                <a:lnTo>
                  <a:pt x="825" y="465"/>
                </a:lnTo>
                <a:lnTo>
                  <a:pt x="817" y="465"/>
                </a:lnTo>
                <a:lnTo>
                  <a:pt x="809" y="465"/>
                </a:lnTo>
                <a:lnTo>
                  <a:pt x="809" y="456"/>
                </a:lnTo>
                <a:lnTo>
                  <a:pt x="801" y="456"/>
                </a:lnTo>
                <a:lnTo>
                  <a:pt x="793" y="448"/>
                </a:lnTo>
                <a:lnTo>
                  <a:pt x="793" y="441"/>
                </a:lnTo>
                <a:lnTo>
                  <a:pt x="785" y="432"/>
                </a:lnTo>
                <a:lnTo>
                  <a:pt x="777" y="432"/>
                </a:lnTo>
                <a:lnTo>
                  <a:pt x="777" y="424"/>
                </a:lnTo>
                <a:lnTo>
                  <a:pt x="777" y="417"/>
                </a:lnTo>
                <a:lnTo>
                  <a:pt x="769" y="408"/>
                </a:lnTo>
                <a:lnTo>
                  <a:pt x="761" y="408"/>
                </a:lnTo>
                <a:lnTo>
                  <a:pt x="761" y="400"/>
                </a:lnTo>
                <a:lnTo>
                  <a:pt x="753" y="400"/>
                </a:lnTo>
                <a:lnTo>
                  <a:pt x="753" y="393"/>
                </a:lnTo>
                <a:lnTo>
                  <a:pt x="745" y="393"/>
                </a:lnTo>
                <a:lnTo>
                  <a:pt x="737" y="393"/>
                </a:lnTo>
                <a:lnTo>
                  <a:pt x="737" y="384"/>
                </a:lnTo>
                <a:lnTo>
                  <a:pt x="729" y="384"/>
                </a:lnTo>
                <a:lnTo>
                  <a:pt x="721" y="384"/>
                </a:lnTo>
                <a:lnTo>
                  <a:pt x="721" y="376"/>
                </a:lnTo>
                <a:lnTo>
                  <a:pt x="713" y="376"/>
                </a:lnTo>
                <a:lnTo>
                  <a:pt x="705" y="376"/>
                </a:lnTo>
                <a:lnTo>
                  <a:pt x="705" y="368"/>
                </a:lnTo>
                <a:lnTo>
                  <a:pt x="697" y="368"/>
                </a:lnTo>
                <a:lnTo>
                  <a:pt x="689" y="360"/>
                </a:lnTo>
                <a:lnTo>
                  <a:pt x="689" y="368"/>
                </a:lnTo>
                <a:lnTo>
                  <a:pt x="689" y="376"/>
                </a:lnTo>
                <a:lnTo>
                  <a:pt x="681" y="376"/>
                </a:lnTo>
                <a:lnTo>
                  <a:pt x="673" y="376"/>
                </a:lnTo>
                <a:lnTo>
                  <a:pt x="665" y="376"/>
                </a:lnTo>
                <a:lnTo>
                  <a:pt x="665" y="384"/>
                </a:lnTo>
                <a:lnTo>
                  <a:pt x="657" y="384"/>
                </a:lnTo>
                <a:lnTo>
                  <a:pt x="649" y="384"/>
                </a:lnTo>
                <a:lnTo>
                  <a:pt x="649" y="393"/>
                </a:lnTo>
                <a:lnTo>
                  <a:pt x="641" y="393"/>
                </a:lnTo>
                <a:lnTo>
                  <a:pt x="633" y="393"/>
                </a:lnTo>
                <a:lnTo>
                  <a:pt x="641" y="393"/>
                </a:lnTo>
                <a:lnTo>
                  <a:pt x="649" y="393"/>
                </a:lnTo>
                <a:lnTo>
                  <a:pt x="657" y="393"/>
                </a:lnTo>
                <a:lnTo>
                  <a:pt x="665" y="384"/>
                </a:lnTo>
                <a:lnTo>
                  <a:pt x="673" y="384"/>
                </a:lnTo>
                <a:lnTo>
                  <a:pt x="681" y="384"/>
                </a:lnTo>
                <a:lnTo>
                  <a:pt x="689" y="384"/>
                </a:lnTo>
                <a:lnTo>
                  <a:pt x="697" y="384"/>
                </a:lnTo>
                <a:lnTo>
                  <a:pt x="697" y="393"/>
                </a:lnTo>
                <a:lnTo>
                  <a:pt x="705" y="393"/>
                </a:lnTo>
                <a:lnTo>
                  <a:pt x="713" y="393"/>
                </a:lnTo>
                <a:lnTo>
                  <a:pt x="721" y="393"/>
                </a:lnTo>
                <a:lnTo>
                  <a:pt x="729" y="400"/>
                </a:lnTo>
                <a:lnTo>
                  <a:pt x="737" y="400"/>
                </a:lnTo>
                <a:lnTo>
                  <a:pt x="737" y="408"/>
                </a:lnTo>
                <a:lnTo>
                  <a:pt x="745" y="408"/>
                </a:lnTo>
                <a:lnTo>
                  <a:pt x="745" y="417"/>
                </a:lnTo>
                <a:lnTo>
                  <a:pt x="761" y="424"/>
                </a:lnTo>
                <a:lnTo>
                  <a:pt x="769" y="424"/>
                </a:lnTo>
                <a:lnTo>
                  <a:pt x="769" y="432"/>
                </a:lnTo>
                <a:lnTo>
                  <a:pt x="777" y="432"/>
                </a:lnTo>
                <a:lnTo>
                  <a:pt x="785" y="432"/>
                </a:lnTo>
                <a:lnTo>
                  <a:pt x="785" y="441"/>
                </a:lnTo>
                <a:lnTo>
                  <a:pt x="793" y="441"/>
                </a:lnTo>
                <a:lnTo>
                  <a:pt x="793" y="448"/>
                </a:lnTo>
                <a:lnTo>
                  <a:pt x="801" y="448"/>
                </a:lnTo>
                <a:lnTo>
                  <a:pt x="801" y="456"/>
                </a:lnTo>
                <a:lnTo>
                  <a:pt x="809" y="456"/>
                </a:lnTo>
                <a:lnTo>
                  <a:pt x="809" y="465"/>
                </a:lnTo>
                <a:lnTo>
                  <a:pt x="817" y="465"/>
                </a:lnTo>
                <a:lnTo>
                  <a:pt x="817" y="472"/>
                </a:lnTo>
                <a:lnTo>
                  <a:pt x="817" y="480"/>
                </a:lnTo>
                <a:lnTo>
                  <a:pt x="817" y="489"/>
                </a:lnTo>
                <a:lnTo>
                  <a:pt x="817" y="496"/>
                </a:lnTo>
                <a:lnTo>
                  <a:pt x="809" y="504"/>
                </a:lnTo>
                <a:lnTo>
                  <a:pt x="809" y="520"/>
                </a:lnTo>
                <a:lnTo>
                  <a:pt x="801" y="520"/>
                </a:lnTo>
                <a:lnTo>
                  <a:pt x="801" y="528"/>
                </a:lnTo>
                <a:lnTo>
                  <a:pt x="793" y="537"/>
                </a:lnTo>
                <a:lnTo>
                  <a:pt x="793" y="544"/>
                </a:lnTo>
                <a:lnTo>
                  <a:pt x="785" y="544"/>
                </a:lnTo>
                <a:lnTo>
                  <a:pt x="785" y="552"/>
                </a:lnTo>
                <a:lnTo>
                  <a:pt x="785" y="561"/>
                </a:lnTo>
                <a:lnTo>
                  <a:pt x="785" y="568"/>
                </a:lnTo>
                <a:lnTo>
                  <a:pt x="777" y="568"/>
                </a:lnTo>
                <a:lnTo>
                  <a:pt x="777" y="576"/>
                </a:lnTo>
                <a:lnTo>
                  <a:pt x="777" y="585"/>
                </a:lnTo>
                <a:lnTo>
                  <a:pt x="777" y="600"/>
                </a:lnTo>
                <a:lnTo>
                  <a:pt x="777" y="609"/>
                </a:lnTo>
                <a:lnTo>
                  <a:pt x="769" y="609"/>
                </a:lnTo>
                <a:lnTo>
                  <a:pt x="769" y="616"/>
                </a:lnTo>
                <a:lnTo>
                  <a:pt x="761" y="616"/>
                </a:lnTo>
                <a:lnTo>
                  <a:pt x="753" y="616"/>
                </a:lnTo>
                <a:lnTo>
                  <a:pt x="753" y="624"/>
                </a:lnTo>
                <a:lnTo>
                  <a:pt x="745" y="624"/>
                </a:lnTo>
                <a:lnTo>
                  <a:pt x="745" y="633"/>
                </a:lnTo>
                <a:lnTo>
                  <a:pt x="729" y="633"/>
                </a:lnTo>
                <a:lnTo>
                  <a:pt x="713" y="633"/>
                </a:lnTo>
                <a:lnTo>
                  <a:pt x="705" y="633"/>
                </a:lnTo>
                <a:lnTo>
                  <a:pt x="697" y="633"/>
                </a:lnTo>
                <a:lnTo>
                  <a:pt x="689" y="633"/>
                </a:lnTo>
                <a:lnTo>
                  <a:pt x="681" y="633"/>
                </a:lnTo>
                <a:lnTo>
                  <a:pt x="681" y="624"/>
                </a:lnTo>
                <a:lnTo>
                  <a:pt x="673" y="624"/>
                </a:lnTo>
                <a:lnTo>
                  <a:pt x="665" y="616"/>
                </a:lnTo>
                <a:lnTo>
                  <a:pt x="657" y="609"/>
                </a:lnTo>
                <a:lnTo>
                  <a:pt x="657" y="600"/>
                </a:lnTo>
                <a:lnTo>
                  <a:pt x="657" y="592"/>
                </a:lnTo>
                <a:lnTo>
                  <a:pt x="649" y="592"/>
                </a:lnTo>
                <a:lnTo>
                  <a:pt x="649" y="585"/>
                </a:lnTo>
                <a:lnTo>
                  <a:pt x="649" y="576"/>
                </a:lnTo>
                <a:lnTo>
                  <a:pt x="649" y="568"/>
                </a:lnTo>
                <a:lnTo>
                  <a:pt x="657" y="561"/>
                </a:lnTo>
                <a:lnTo>
                  <a:pt x="657" y="552"/>
                </a:lnTo>
                <a:lnTo>
                  <a:pt x="665" y="544"/>
                </a:lnTo>
                <a:lnTo>
                  <a:pt x="681" y="544"/>
                </a:lnTo>
                <a:lnTo>
                  <a:pt x="689" y="544"/>
                </a:lnTo>
                <a:lnTo>
                  <a:pt x="689" y="537"/>
                </a:lnTo>
                <a:lnTo>
                  <a:pt x="689" y="528"/>
                </a:lnTo>
                <a:lnTo>
                  <a:pt x="681" y="528"/>
                </a:lnTo>
                <a:lnTo>
                  <a:pt x="681" y="520"/>
                </a:lnTo>
                <a:lnTo>
                  <a:pt x="673" y="520"/>
                </a:lnTo>
                <a:lnTo>
                  <a:pt x="657" y="513"/>
                </a:lnTo>
                <a:lnTo>
                  <a:pt x="657" y="504"/>
                </a:lnTo>
                <a:lnTo>
                  <a:pt x="649" y="504"/>
                </a:lnTo>
                <a:lnTo>
                  <a:pt x="633" y="504"/>
                </a:lnTo>
                <a:lnTo>
                  <a:pt x="625" y="496"/>
                </a:lnTo>
                <a:lnTo>
                  <a:pt x="617" y="489"/>
                </a:lnTo>
                <a:lnTo>
                  <a:pt x="609" y="480"/>
                </a:lnTo>
                <a:lnTo>
                  <a:pt x="609" y="472"/>
                </a:lnTo>
                <a:lnTo>
                  <a:pt x="609" y="465"/>
                </a:lnTo>
                <a:lnTo>
                  <a:pt x="617" y="465"/>
                </a:lnTo>
                <a:lnTo>
                  <a:pt x="617" y="456"/>
                </a:lnTo>
                <a:lnTo>
                  <a:pt x="617" y="448"/>
                </a:lnTo>
                <a:lnTo>
                  <a:pt x="617" y="441"/>
                </a:lnTo>
                <a:lnTo>
                  <a:pt x="625" y="432"/>
                </a:lnTo>
                <a:lnTo>
                  <a:pt x="625" y="424"/>
                </a:lnTo>
                <a:lnTo>
                  <a:pt x="625" y="417"/>
                </a:lnTo>
                <a:lnTo>
                  <a:pt x="625" y="408"/>
                </a:lnTo>
                <a:lnTo>
                  <a:pt x="625" y="400"/>
                </a:lnTo>
                <a:lnTo>
                  <a:pt x="625" y="393"/>
                </a:lnTo>
                <a:lnTo>
                  <a:pt x="625" y="384"/>
                </a:lnTo>
                <a:lnTo>
                  <a:pt x="617" y="384"/>
                </a:lnTo>
                <a:lnTo>
                  <a:pt x="617" y="376"/>
                </a:lnTo>
                <a:lnTo>
                  <a:pt x="609" y="376"/>
                </a:lnTo>
                <a:lnTo>
                  <a:pt x="609" y="384"/>
                </a:lnTo>
                <a:lnTo>
                  <a:pt x="609" y="376"/>
                </a:lnTo>
                <a:lnTo>
                  <a:pt x="601" y="376"/>
                </a:lnTo>
                <a:lnTo>
                  <a:pt x="593" y="376"/>
                </a:lnTo>
                <a:lnTo>
                  <a:pt x="593" y="384"/>
                </a:lnTo>
                <a:lnTo>
                  <a:pt x="585" y="384"/>
                </a:lnTo>
                <a:lnTo>
                  <a:pt x="577" y="384"/>
                </a:lnTo>
                <a:lnTo>
                  <a:pt x="569" y="384"/>
                </a:lnTo>
                <a:lnTo>
                  <a:pt x="569" y="393"/>
                </a:lnTo>
                <a:lnTo>
                  <a:pt x="561" y="393"/>
                </a:lnTo>
                <a:lnTo>
                  <a:pt x="561" y="400"/>
                </a:lnTo>
                <a:lnTo>
                  <a:pt x="553" y="408"/>
                </a:lnTo>
                <a:lnTo>
                  <a:pt x="545" y="408"/>
                </a:lnTo>
                <a:lnTo>
                  <a:pt x="537" y="408"/>
                </a:lnTo>
                <a:lnTo>
                  <a:pt x="528" y="408"/>
                </a:lnTo>
                <a:lnTo>
                  <a:pt x="521" y="408"/>
                </a:lnTo>
                <a:lnTo>
                  <a:pt x="521" y="417"/>
                </a:lnTo>
                <a:lnTo>
                  <a:pt x="504" y="424"/>
                </a:lnTo>
                <a:lnTo>
                  <a:pt x="497" y="424"/>
                </a:lnTo>
                <a:lnTo>
                  <a:pt x="480" y="424"/>
                </a:lnTo>
                <a:lnTo>
                  <a:pt x="473" y="424"/>
                </a:lnTo>
                <a:lnTo>
                  <a:pt x="465" y="424"/>
                </a:lnTo>
                <a:lnTo>
                  <a:pt x="456" y="424"/>
                </a:lnTo>
                <a:lnTo>
                  <a:pt x="456" y="432"/>
                </a:lnTo>
                <a:lnTo>
                  <a:pt x="449" y="432"/>
                </a:lnTo>
                <a:lnTo>
                  <a:pt x="441" y="432"/>
                </a:lnTo>
                <a:lnTo>
                  <a:pt x="441" y="441"/>
                </a:lnTo>
                <a:lnTo>
                  <a:pt x="441" y="448"/>
                </a:lnTo>
                <a:lnTo>
                  <a:pt x="441" y="456"/>
                </a:lnTo>
                <a:lnTo>
                  <a:pt x="441" y="465"/>
                </a:lnTo>
                <a:lnTo>
                  <a:pt x="432" y="465"/>
                </a:lnTo>
                <a:lnTo>
                  <a:pt x="425" y="465"/>
                </a:lnTo>
                <a:lnTo>
                  <a:pt x="425" y="472"/>
                </a:lnTo>
                <a:lnTo>
                  <a:pt x="417" y="472"/>
                </a:lnTo>
                <a:lnTo>
                  <a:pt x="408" y="472"/>
                </a:lnTo>
                <a:lnTo>
                  <a:pt x="401" y="480"/>
                </a:lnTo>
                <a:lnTo>
                  <a:pt x="393" y="480"/>
                </a:lnTo>
                <a:lnTo>
                  <a:pt x="393" y="489"/>
                </a:lnTo>
                <a:lnTo>
                  <a:pt x="384" y="489"/>
                </a:lnTo>
                <a:lnTo>
                  <a:pt x="384" y="496"/>
                </a:lnTo>
                <a:lnTo>
                  <a:pt x="384" y="504"/>
                </a:lnTo>
                <a:lnTo>
                  <a:pt x="377" y="504"/>
                </a:lnTo>
                <a:lnTo>
                  <a:pt x="369" y="504"/>
                </a:lnTo>
                <a:lnTo>
                  <a:pt x="360" y="504"/>
                </a:lnTo>
                <a:lnTo>
                  <a:pt x="353" y="504"/>
                </a:lnTo>
                <a:lnTo>
                  <a:pt x="353" y="513"/>
                </a:lnTo>
                <a:lnTo>
                  <a:pt x="353" y="504"/>
                </a:lnTo>
                <a:lnTo>
                  <a:pt x="353" y="513"/>
                </a:lnTo>
                <a:close/>
              </a:path>
            </a:pathLst>
          </a:custGeom>
          <a:solidFill>
            <a:srgbClr val="6C8F93"/>
          </a:solidFill>
          <a:ln w="25400">
            <a:solidFill>
              <a:srgbClr val="808080"/>
            </a:solidFill>
            <a:round/>
            <a:headEnd/>
            <a:tailEnd/>
          </a:ln>
        </p:spPr>
        <p:txBody>
          <a:bodyPr/>
          <a:lstStyle/>
          <a:p>
            <a:endParaRPr lang="ja-JP" altLang="en-US" sz="1600" b="1">
              <a:solidFill>
                <a:srgbClr val="000000"/>
              </a:solidFill>
            </a:endParaRPr>
          </a:p>
        </p:txBody>
      </p:sp>
      <p:sp>
        <p:nvSpPr>
          <p:cNvPr id="756759" name="Rectangle 23"/>
          <p:cNvSpPr>
            <a:spLocks noChangeArrowheads="1"/>
          </p:cNvSpPr>
          <p:nvPr/>
        </p:nvSpPr>
        <p:spPr bwMode="invGray">
          <a:xfrm>
            <a:off x="4352925" y="4967288"/>
            <a:ext cx="476250" cy="569912"/>
          </a:xfrm>
          <a:prstGeom prst="rect">
            <a:avLst/>
          </a:prstGeom>
          <a:noFill/>
          <a:ln w="9525">
            <a:noFill/>
            <a:miter lim="800000"/>
            <a:headEnd/>
            <a:tailEnd/>
          </a:ln>
        </p:spPr>
        <p:txBody>
          <a:bodyPr wrap="none" lIns="0" tIns="0" rIns="0" bIns="0">
            <a:spAutoFit/>
          </a:bodyPr>
          <a:lstStyle/>
          <a:p>
            <a:pPr>
              <a:defRPr/>
            </a:pPr>
            <a:r>
              <a:rPr lang="ja-JP" altLang="en-US" sz="3700" b="1">
                <a:solidFill>
                  <a:srgbClr val="FFFFFF"/>
                </a:solidFill>
                <a:effectLst>
                  <a:outerShdw blurRad="38100" dist="38100" dir="2700000" algn="tl">
                    <a:srgbClr val="000000"/>
                  </a:outerShdw>
                </a:effectLst>
                <a:latin typeface="ＭＳ Ｐゴシック" pitchFamily="50" charset="-128"/>
              </a:rPr>
              <a:t>脳</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0682" name="Line 24"/>
          <p:cNvSpPr>
            <a:spLocks noChangeShapeType="1"/>
          </p:cNvSpPr>
          <p:nvPr/>
        </p:nvSpPr>
        <p:spPr bwMode="invGray">
          <a:xfrm>
            <a:off x="4994275" y="1985963"/>
            <a:ext cx="1487488" cy="1778000"/>
          </a:xfrm>
          <a:prstGeom prst="line">
            <a:avLst/>
          </a:prstGeom>
          <a:noFill/>
          <a:ln w="38100">
            <a:solidFill>
              <a:srgbClr val="CCFFFF"/>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0683" name="Freeform 25"/>
          <p:cNvSpPr>
            <a:spLocks/>
          </p:cNvSpPr>
          <p:nvPr/>
        </p:nvSpPr>
        <p:spPr bwMode="invGray">
          <a:xfrm>
            <a:off x="6416675" y="3681413"/>
            <a:ext cx="174625" cy="200025"/>
          </a:xfrm>
          <a:custGeom>
            <a:avLst/>
            <a:gdLst>
              <a:gd name="T0" fmla="*/ 2147483647 w 141"/>
              <a:gd name="T1" fmla="*/ 2147483647 h 143"/>
              <a:gd name="T2" fmla="*/ 0 w 141"/>
              <a:gd name="T3" fmla="*/ 2147483647 h 143"/>
              <a:gd name="T4" fmla="*/ 2147483647 w 141"/>
              <a:gd name="T5" fmla="*/ 2147483647 h 143"/>
              <a:gd name="T6" fmla="*/ 2147483647 w 141"/>
              <a:gd name="T7" fmla="*/ 0 h 143"/>
              <a:gd name="T8" fmla="*/ 2147483647 w 141"/>
              <a:gd name="T9" fmla="*/ 2147483647 h 143"/>
              <a:gd name="T10" fmla="*/ 0 60000 65536"/>
              <a:gd name="T11" fmla="*/ 0 60000 65536"/>
              <a:gd name="T12" fmla="*/ 0 60000 65536"/>
              <a:gd name="T13" fmla="*/ 0 60000 65536"/>
              <a:gd name="T14" fmla="*/ 0 60000 65536"/>
              <a:gd name="T15" fmla="*/ 0 w 141"/>
              <a:gd name="T16" fmla="*/ 0 h 143"/>
              <a:gd name="T17" fmla="*/ 141 w 141"/>
              <a:gd name="T18" fmla="*/ 143 h 143"/>
            </a:gdLst>
            <a:ahLst/>
            <a:cxnLst>
              <a:cxn ang="T10">
                <a:pos x="T0" y="T1"/>
              </a:cxn>
              <a:cxn ang="T11">
                <a:pos x="T2" y="T3"/>
              </a:cxn>
              <a:cxn ang="T12">
                <a:pos x="T4" y="T5"/>
              </a:cxn>
              <a:cxn ang="T13">
                <a:pos x="T6" y="T7"/>
              </a:cxn>
              <a:cxn ang="T14">
                <a:pos x="T8" y="T9"/>
              </a:cxn>
            </a:cxnLst>
            <a:rect l="T15" t="T16" r="T17" b="T18"/>
            <a:pathLst>
              <a:path w="141" h="143">
                <a:moveTo>
                  <a:pt x="44" y="43"/>
                </a:moveTo>
                <a:lnTo>
                  <a:pt x="0" y="86"/>
                </a:lnTo>
                <a:lnTo>
                  <a:pt x="141" y="143"/>
                </a:lnTo>
                <a:lnTo>
                  <a:pt x="88" y="0"/>
                </a:lnTo>
                <a:lnTo>
                  <a:pt x="44" y="43"/>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b="1">
              <a:solidFill>
                <a:srgbClr val="000000"/>
              </a:solidFill>
            </a:endParaRPr>
          </a:p>
        </p:txBody>
      </p:sp>
      <p:sp>
        <p:nvSpPr>
          <p:cNvPr id="70684" name="Freeform 26"/>
          <p:cNvSpPr>
            <a:spLocks/>
          </p:cNvSpPr>
          <p:nvPr/>
        </p:nvSpPr>
        <p:spPr bwMode="invGray">
          <a:xfrm>
            <a:off x="2443163" y="3586163"/>
            <a:ext cx="177800" cy="196850"/>
          </a:xfrm>
          <a:custGeom>
            <a:avLst/>
            <a:gdLst>
              <a:gd name="T0" fmla="*/ 2147483647 w 143"/>
              <a:gd name="T1" fmla="*/ 2147483647 h 141"/>
              <a:gd name="T2" fmla="*/ 2147483647 w 143"/>
              <a:gd name="T3" fmla="*/ 0 h 141"/>
              <a:gd name="T4" fmla="*/ 0 w 143"/>
              <a:gd name="T5" fmla="*/ 2147483647 h 141"/>
              <a:gd name="T6" fmla="*/ 2147483647 w 143"/>
              <a:gd name="T7" fmla="*/ 2147483647 h 141"/>
              <a:gd name="T8" fmla="*/ 2147483647 w 143"/>
              <a:gd name="T9" fmla="*/ 2147483647 h 141"/>
              <a:gd name="T10" fmla="*/ 0 60000 65536"/>
              <a:gd name="T11" fmla="*/ 0 60000 65536"/>
              <a:gd name="T12" fmla="*/ 0 60000 65536"/>
              <a:gd name="T13" fmla="*/ 0 60000 65536"/>
              <a:gd name="T14" fmla="*/ 0 60000 65536"/>
              <a:gd name="T15" fmla="*/ 0 w 143"/>
              <a:gd name="T16" fmla="*/ 0 h 141"/>
              <a:gd name="T17" fmla="*/ 143 w 143"/>
              <a:gd name="T18" fmla="*/ 141 h 141"/>
            </a:gdLst>
            <a:ahLst/>
            <a:cxnLst>
              <a:cxn ang="T10">
                <a:pos x="T0" y="T1"/>
              </a:cxn>
              <a:cxn ang="T11">
                <a:pos x="T2" y="T3"/>
              </a:cxn>
              <a:cxn ang="T12">
                <a:pos x="T4" y="T5"/>
              </a:cxn>
              <a:cxn ang="T13">
                <a:pos x="T6" y="T7"/>
              </a:cxn>
              <a:cxn ang="T14">
                <a:pos x="T8" y="T9"/>
              </a:cxn>
            </a:cxnLst>
            <a:rect l="T15" t="T16" r="T17" b="T18"/>
            <a:pathLst>
              <a:path w="143" h="141">
                <a:moveTo>
                  <a:pt x="101" y="45"/>
                </a:moveTo>
                <a:lnTo>
                  <a:pt x="59" y="0"/>
                </a:lnTo>
                <a:lnTo>
                  <a:pt x="0" y="141"/>
                </a:lnTo>
                <a:lnTo>
                  <a:pt x="143" y="89"/>
                </a:lnTo>
                <a:lnTo>
                  <a:pt x="101" y="45"/>
                </a:lnTo>
                <a:close/>
              </a:path>
            </a:pathLst>
          </a:cu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b="1">
              <a:solidFill>
                <a:srgbClr val="000000"/>
              </a:solidFill>
            </a:endParaRPr>
          </a:p>
        </p:txBody>
      </p:sp>
      <p:sp>
        <p:nvSpPr>
          <p:cNvPr id="756763" name="Rectangle 27"/>
          <p:cNvSpPr>
            <a:spLocks noChangeArrowheads="1"/>
          </p:cNvSpPr>
          <p:nvPr/>
        </p:nvSpPr>
        <p:spPr bwMode="invGray">
          <a:xfrm>
            <a:off x="3848100" y="1598613"/>
            <a:ext cx="1554163" cy="368300"/>
          </a:xfrm>
          <a:prstGeom prst="rect">
            <a:avLst/>
          </a:prstGeom>
          <a:noFill/>
          <a:ln w="9525">
            <a:noFill/>
            <a:miter lim="800000"/>
            <a:headEnd/>
            <a:tailEnd/>
          </a:ln>
        </p:spPr>
        <p:txBody>
          <a:bodyPr lIns="0" tIns="0" rIns="0" bIns="0">
            <a:spAutoFit/>
          </a:bodyPr>
          <a:lstStyle/>
          <a:p>
            <a:pPr algn="ctr">
              <a:defRPr/>
            </a:pPr>
            <a:r>
              <a:rPr lang="ja-JP" altLang="en-US" sz="2400" b="1" dirty="0">
                <a:solidFill>
                  <a:srgbClr val="0000FF"/>
                </a:solidFill>
                <a:effectLst>
                  <a:outerShdw blurRad="38100" dist="38100" dir="2700000" algn="tl">
                    <a:srgbClr val="000000"/>
                  </a:outerShdw>
                </a:effectLst>
                <a:latin typeface="ＭＳ Ｐゴシック" pitchFamily="50" charset="-128"/>
              </a:rPr>
              <a:t>インスリン</a:t>
            </a:r>
          </a:p>
        </p:txBody>
      </p:sp>
      <p:sp>
        <p:nvSpPr>
          <p:cNvPr id="756764" name="Rectangle 28"/>
          <p:cNvSpPr>
            <a:spLocks noChangeArrowheads="1"/>
          </p:cNvSpPr>
          <p:nvPr/>
        </p:nvSpPr>
        <p:spPr bwMode="invGray">
          <a:xfrm>
            <a:off x="4413250" y="2009775"/>
            <a:ext cx="425450" cy="508000"/>
          </a:xfrm>
          <a:prstGeom prst="rect">
            <a:avLst/>
          </a:prstGeom>
          <a:noFill/>
          <a:ln w="9525">
            <a:noFill/>
            <a:miter lim="800000"/>
            <a:headEnd/>
            <a:tailEnd/>
          </a:ln>
        </p:spPr>
        <p:txBody>
          <a:bodyPr wrap="none" lIns="0" tIns="0" rIns="0" bIns="0">
            <a:spAutoFit/>
          </a:bodyPr>
          <a:lstStyle/>
          <a:p>
            <a:pPr>
              <a:defRPr/>
            </a:pPr>
            <a:r>
              <a:rPr lang="ja-JP" altLang="en-US" sz="3300" b="1">
                <a:solidFill>
                  <a:srgbClr val="FFD5D7"/>
                </a:solidFill>
                <a:effectLst>
                  <a:outerShdw blurRad="38100" dist="38100" dir="2700000" algn="tl">
                    <a:srgbClr val="000000"/>
                  </a:outerShdw>
                </a:effectLst>
                <a:latin typeface="ＭＳ Ｐゴシック" pitchFamily="50" charset="-128"/>
              </a:rPr>
              <a:t>↑</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66" name="Rectangle 30"/>
          <p:cNvSpPr>
            <a:spLocks noChangeArrowheads="1"/>
          </p:cNvSpPr>
          <p:nvPr/>
        </p:nvSpPr>
        <p:spPr bwMode="invGray">
          <a:xfrm>
            <a:off x="804863" y="3297238"/>
            <a:ext cx="1168400" cy="369887"/>
          </a:xfrm>
          <a:prstGeom prst="rect">
            <a:avLst/>
          </a:prstGeom>
          <a:noFill/>
          <a:ln w="9525">
            <a:noFill/>
            <a:miter lim="800000"/>
            <a:headEnd/>
            <a:tailEnd/>
          </a:ln>
        </p:spPr>
        <p:txBody>
          <a:bodyPr wrap="none" lIns="0" tIns="0" rIns="0" bIns="0">
            <a:spAutoFit/>
          </a:bodyPr>
          <a:lstStyle/>
          <a:p>
            <a:pPr>
              <a:defRPr/>
            </a:pPr>
            <a:r>
              <a:rPr lang="en-US" altLang="ja-JP" sz="2400" b="1" dirty="0">
                <a:solidFill>
                  <a:srgbClr val="FEFF55"/>
                </a:solidFill>
                <a:effectLst>
                  <a:outerShdw blurRad="38100" dist="38100" dir="2700000" algn="tl">
                    <a:srgbClr val="000000"/>
                  </a:outerShdw>
                </a:effectLst>
                <a:latin typeface="ＭＳ Ｐゴシック" pitchFamily="50" charset="-128"/>
              </a:rPr>
              <a:t>200 g/</a:t>
            </a:r>
            <a:r>
              <a:rPr lang="ja-JP" altLang="en-US" sz="2400" b="1" dirty="0">
                <a:solidFill>
                  <a:srgbClr val="FEFF55"/>
                </a:solidFill>
                <a:effectLst>
                  <a:outerShdw blurRad="38100" dist="38100" dir="2700000" algn="tl">
                    <a:srgbClr val="000000"/>
                  </a:outerShdw>
                </a:effectLst>
                <a:latin typeface="ＭＳ Ｐゴシック" pitchFamily="50" charset="-128"/>
              </a:rPr>
              <a:t>日</a:t>
            </a:r>
            <a:endParaRPr lang="ja-JP" altLang="en-US" sz="1600" b="1" dirty="0">
              <a:solidFill>
                <a:srgbClr val="000000"/>
              </a:solidFill>
              <a:effectLst>
                <a:outerShdw blurRad="38100" dist="38100" dir="2700000" algn="tl">
                  <a:srgbClr val="FFFFFF"/>
                </a:outerShdw>
              </a:effectLst>
              <a:latin typeface="ＭＳ Ｐゴシック" pitchFamily="50" charset="-128"/>
            </a:endParaRPr>
          </a:p>
        </p:txBody>
      </p:sp>
      <p:sp>
        <p:nvSpPr>
          <p:cNvPr id="756767" name="Rectangle 31"/>
          <p:cNvSpPr>
            <a:spLocks noChangeArrowheads="1"/>
          </p:cNvSpPr>
          <p:nvPr/>
        </p:nvSpPr>
        <p:spPr bwMode="invGray">
          <a:xfrm>
            <a:off x="3209925" y="4619625"/>
            <a:ext cx="2181225" cy="368300"/>
          </a:xfrm>
          <a:prstGeom prst="rect">
            <a:avLst/>
          </a:prstGeom>
          <a:noFill/>
          <a:ln w="9525">
            <a:noFill/>
            <a:miter lim="800000"/>
            <a:headEnd/>
            <a:tailEnd/>
          </a:ln>
        </p:spPr>
        <p:txBody>
          <a:bodyPr lIns="0" tIns="0" rIns="0" bIns="0">
            <a:spAutoFit/>
          </a:bodyPr>
          <a:lstStyle/>
          <a:p>
            <a:pPr>
              <a:defRPr/>
            </a:pPr>
            <a:r>
              <a:rPr lang="en-US" altLang="ja-JP" sz="2400" b="1" dirty="0">
                <a:solidFill>
                  <a:srgbClr val="DAEDEF">
                    <a:lumMod val="75000"/>
                  </a:srgbClr>
                </a:solidFill>
                <a:effectLst>
                  <a:outerShdw blurRad="38100" dist="38100" dir="2700000" algn="tl">
                    <a:srgbClr val="000000"/>
                  </a:outerShdw>
                </a:effectLst>
                <a:latin typeface="Arial"/>
              </a:rPr>
              <a:t>120g/</a:t>
            </a:r>
            <a:r>
              <a:rPr lang="ja-JP" altLang="en-US" sz="2400" b="1" dirty="0">
                <a:solidFill>
                  <a:srgbClr val="DAEDEF">
                    <a:lumMod val="75000"/>
                  </a:srgbClr>
                </a:solidFill>
                <a:effectLst>
                  <a:outerShdw blurRad="38100" dist="38100" dir="2700000" algn="tl">
                    <a:srgbClr val="000000"/>
                  </a:outerShdw>
                </a:effectLst>
                <a:latin typeface="Arial"/>
              </a:rPr>
              <a:t>日</a:t>
            </a:r>
            <a:endParaRPr lang="ja-JP" altLang="en-US" sz="1600" b="1" dirty="0">
              <a:solidFill>
                <a:srgbClr val="DAEDEF">
                  <a:lumMod val="75000"/>
                </a:srgbClr>
              </a:solidFill>
              <a:effectLst>
                <a:outerShdw blurRad="38100" dist="38100" dir="2700000" algn="tl">
                  <a:srgbClr val="FFFFFF"/>
                </a:outerShdw>
              </a:effectLst>
              <a:latin typeface="Arial"/>
            </a:endParaRPr>
          </a:p>
        </p:txBody>
      </p:sp>
      <p:sp>
        <p:nvSpPr>
          <p:cNvPr id="70689" name="Line 32"/>
          <p:cNvSpPr>
            <a:spLocks noChangeShapeType="1"/>
          </p:cNvSpPr>
          <p:nvPr/>
        </p:nvSpPr>
        <p:spPr bwMode="invGray">
          <a:xfrm flipH="1">
            <a:off x="2698750" y="4308475"/>
            <a:ext cx="3575050" cy="1588"/>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0690" name="Freeform 33"/>
          <p:cNvSpPr>
            <a:spLocks/>
          </p:cNvSpPr>
          <p:nvPr/>
        </p:nvSpPr>
        <p:spPr bwMode="invGray">
          <a:xfrm>
            <a:off x="2533650" y="4222750"/>
            <a:ext cx="173038" cy="171450"/>
          </a:xfrm>
          <a:custGeom>
            <a:avLst/>
            <a:gdLst>
              <a:gd name="T0" fmla="*/ 2147483647 w 139"/>
              <a:gd name="T1" fmla="*/ 2147483647 h 123"/>
              <a:gd name="T2" fmla="*/ 2147483647 w 139"/>
              <a:gd name="T3" fmla="*/ 0 h 123"/>
              <a:gd name="T4" fmla="*/ 0 w 139"/>
              <a:gd name="T5" fmla="*/ 2147483647 h 123"/>
              <a:gd name="T6" fmla="*/ 2147483647 w 139"/>
              <a:gd name="T7" fmla="*/ 2147483647 h 123"/>
              <a:gd name="T8" fmla="*/ 2147483647 w 139"/>
              <a:gd name="T9" fmla="*/ 2147483647 h 123"/>
              <a:gd name="T10" fmla="*/ 0 60000 65536"/>
              <a:gd name="T11" fmla="*/ 0 60000 65536"/>
              <a:gd name="T12" fmla="*/ 0 60000 65536"/>
              <a:gd name="T13" fmla="*/ 0 60000 65536"/>
              <a:gd name="T14" fmla="*/ 0 60000 65536"/>
              <a:gd name="T15" fmla="*/ 0 w 139"/>
              <a:gd name="T16" fmla="*/ 0 h 123"/>
              <a:gd name="T17" fmla="*/ 139 w 139"/>
              <a:gd name="T18" fmla="*/ 123 h 123"/>
            </a:gdLst>
            <a:ahLst/>
            <a:cxnLst>
              <a:cxn ang="T10">
                <a:pos x="T0" y="T1"/>
              </a:cxn>
              <a:cxn ang="T11">
                <a:pos x="T2" y="T3"/>
              </a:cxn>
              <a:cxn ang="T12">
                <a:pos x="T4" y="T5"/>
              </a:cxn>
              <a:cxn ang="T13">
                <a:pos x="T6" y="T7"/>
              </a:cxn>
              <a:cxn ang="T14">
                <a:pos x="T8" y="T9"/>
              </a:cxn>
            </a:cxnLst>
            <a:rect l="T15" t="T16" r="T17" b="T18"/>
            <a:pathLst>
              <a:path w="139" h="123">
                <a:moveTo>
                  <a:pt x="139" y="62"/>
                </a:moveTo>
                <a:lnTo>
                  <a:pt x="139" y="0"/>
                </a:lnTo>
                <a:lnTo>
                  <a:pt x="0" y="62"/>
                </a:lnTo>
                <a:lnTo>
                  <a:pt x="139" y="123"/>
                </a:lnTo>
                <a:lnTo>
                  <a:pt x="139" y="62"/>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b="1">
              <a:solidFill>
                <a:srgbClr val="000000"/>
              </a:solidFill>
            </a:endParaRPr>
          </a:p>
        </p:txBody>
      </p:sp>
      <p:grpSp>
        <p:nvGrpSpPr>
          <p:cNvPr id="70691" name="Group 34"/>
          <p:cNvGrpSpPr>
            <a:grpSpLocks/>
          </p:cNvGrpSpPr>
          <p:nvPr/>
        </p:nvGrpSpPr>
        <p:grpSpPr bwMode="auto">
          <a:xfrm>
            <a:off x="4457700" y="3033713"/>
            <a:ext cx="2476500" cy="1714500"/>
            <a:chOff x="2796" y="2111"/>
            <a:chExt cx="1763" cy="1220"/>
          </a:xfrm>
        </p:grpSpPr>
        <p:sp>
          <p:nvSpPr>
            <p:cNvPr id="70722" name="Line 35"/>
            <p:cNvSpPr>
              <a:spLocks noChangeShapeType="1"/>
            </p:cNvSpPr>
            <p:nvPr/>
          </p:nvSpPr>
          <p:spPr bwMode="invGray">
            <a:xfrm>
              <a:off x="3584" y="2112"/>
              <a:ext cx="725" cy="0"/>
            </a:xfrm>
            <a:prstGeom prst="line">
              <a:avLst/>
            </a:prstGeom>
            <a:noFill/>
            <a:ln w="635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0723" name="Line 36"/>
            <p:cNvSpPr>
              <a:spLocks noChangeShapeType="1"/>
            </p:cNvSpPr>
            <p:nvPr/>
          </p:nvSpPr>
          <p:spPr bwMode="invGray">
            <a:xfrm>
              <a:off x="4473" y="2297"/>
              <a:ext cx="1" cy="157"/>
            </a:xfrm>
            <a:prstGeom prst="line">
              <a:avLst/>
            </a:prstGeom>
            <a:noFill/>
            <a:ln w="635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0724" name="Freeform 37"/>
            <p:cNvSpPr>
              <a:spLocks/>
            </p:cNvSpPr>
            <p:nvPr/>
          </p:nvSpPr>
          <p:spPr bwMode="invGray">
            <a:xfrm>
              <a:off x="4388" y="2441"/>
              <a:ext cx="171" cy="220"/>
            </a:xfrm>
            <a:custGeom>
              <a:avLst/>
              <a:gdLst>
                <a:gd name="T0" fmla="*/ 4 w 193"/>
                <a:gd name="T1" fmla="*/ 0 h 220"/>
                <a:gd name="T2" fmla="*/ 0 w 193"/>
                <a:gd name="T3" fmla="*/ 0 h 220"/>
                <a:gd name="T4" fmla="*/ 4 w 193"/>
                <a:gd name="T5" fmla="*/ 220 h 220"/>
                <a:gd name="T6" fmla="*/ 9 w 193"/>
                <a:gd name="T7" fmla="*/ 0 h 220"/>
                <a:gd name="T8" fmla="*/ 4 w 193"/>
                <a:gd name="T9" fmla="*/ 0 h 220"/>
                <a:gd name="T10" fmla="*/ 0 60000 65536"/>
                <a:gd name="T11" fmla="*/ 0 60000 65536"/>
                <a:gd name="T12" fmla="*/ 0 60000 65536"/>
                <a:gd name="T13" fmla="*/ 0 60000 65536"/>
                <a:gd name="T14" fmla="*/ 0 60000 65536"/>
                <a:gd name="T15" fmla="*/ 0 w 193"/>
                <a:gd name="T16" fmla="*/ 0 h 220"/>
                <a:gd name="T17" fmla="*/ 193 w 193"/>
                <a:gd name="T18" fmla="*/ 220 h 220"/>
              </a:gdLst>
              <a:ahLst/>
              <a:cxnLst>
                <a:cxn ang="T10">
                  <a:pos x="T0" y="T1"/>
                </a:cxn>
                <a:cxn ang="T11">
                  <a:pos x="T2" y="T3"/>
                </a:cxn>
                <a:cxn ang="T12">
                  <a:pos x="T4" y="T5"/>
                </a:cxn>
                <a:cxn ang="T13">
                  <a:pos x="T6" y="T7"/>
                </a:cxn>
                <a:cxn ang="T14">
                  <a:pos x="T8" y="T9"/>
                </a:cxn>
              </a:cxnLst>
              <a:rect l="T15" t="T16" r="T17" b="T18"/>
              <a:pathLst>
                <a:path w="193" h="220">
                  <a:moveTo>
                    <a:pt x="96" y="0"/>
                  </a:moveTo>
                  <a:lnTo>
                    <a:pt x="0" y="0"/>
                  </a:lnTo>
                  <a:lnTo>
                    <a:pt x="96" y="220"/>
                  </a:lnTo>
                  <a:lnTo>
                    <a:pt x="193" y="0"/>
                  </a:lnTo>
                  <a:lnTo>
                    <a:pt x="9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b="1">
                <a:solidFill>
                  <a:srgbClr val="000000"/>
                </a:solidFill>
              </a:endParaRPr>
            </a:p>
          </p:txBody>
        </p:sp>
        <p:sp>
          <p:nvSpPr>
            <p:cNvPr id="70725" name="Arc 38"/>
            <p:cNvSpPr>
              <a:spLocks/>
            </p:cNvSpPr>
            <p:nvPr/>
          </p:nvSpPr>
          <p:spPr bwMode="invGray">
            <a:xfrm>
              <a:off x="4306" y="2111"/>
              <a:ext cx="168" cy="221"/>
            </a:xfrm>
            <a:custGeom>
              <a:avLst/>
              <a:gdLst>
                <a:gd name="T0" fmla="*/ 0 w 21713"/>
                <a:gd name="T1" fmla="*/ 0 h 21600"/>
                <a:gd name="T2" fmla="*/ 0 w 21713"/>
                <a:gd name="T3" fmla="*/ 0 h 21600"/>
                <a:gd name="T4" fmla="*/ 0 w 21713"/>
                <a:gd name="T5" fmla="*/ 0 h 21600"/>
                <a:gd name="T6" fmla="*/ 0 60000 65536"/>
                <a:gd name="T7" fmla="*/ 0 60000 65536"/>
                <a:gd name="T8" fmla="*/ 0 60000 65536"/>
                <a:gd name="T9" fmla="*/ 0 w 21713"/>
                <a:gd name="T10" fmla="*/ 0 h 21600"/>
                <a:gd name="T11" fmla="*/ 21713 w 21713"/>
                <a:gd name="T12" fmla="*/ 21600 h 21600"/>
              </a:gdLst>
              <a:ahLst/>
              <a:cxnLst>
                <a:cxn ang="T6">
                  <a:pos x="T0" y="T1"/>
                </a:cxn>
                <a:cxn ang="T7">
                  <a:pos x="T2" y="T3"/>
                </a:cxn>
                <a:cxn ang="T8">
                  <a:pos x="T4" y="T5"/>
                </a:cxn>
              </a:cxnLst>
              <a:rect l="T9" t="T10" r="T11" b="T12"/>
              <a:pathLst>
                <a:path w="21713" h="21600" fill="none" extrusionOk="0">
                  <a:moveTo>
                    <a:pt x="-1" y="0"/>
                  </a:moveTo>
                  <a:cubicBezTo>
                    <a:pt x="37" y="0"/>
                    <a:pt x="75" y="-1"/>
                    <a:pt x="114" y="0"/>
                  </a:cubicBezTo>
                  <a:cubicBezTo>
                    <a:pt x="12005" y="0"/>
                    <a:pt x="21659" y="9611"/>
                    <a:pt x="21713" y="21501"/>
                  </a:cubicBezTo>
                </a:path>
                <a:path w="21713" h="21600" stroke="0" extrusionOk="0">
                  <a:moveTo>
                    <a:pt x="-1" y="0"/>
                  </a:moveTo>
                  <a:cubicBezTo>
                    <a:pt x="37" y="0"/>
                    <a:pt x="75" y="-1"/>
                    <a:pt x="114" y="0"/>
                  </a:cubicBezTo>
                  <a:cubicBezTo>
                    <a:pt x="12005" y="0"/>
                    <a:pt x="21659" y="9611"/>
                    <a:pt x="21713" y="21501"/>
                  </a:cubicBezTo>
                  <a:lnTo>
                    <a:pt x="114" y="21600"/>
                  </a:lnTo>
                  <a:lnTo>
                    <a:pt x="-1" y="0"/>
                  </a:lnTo>
                  <a:close/>
                </a:path>
              </a:pathLst>
            </a:custGeom>
            <a:solidFill>
              <a:srgbClr val="0000FF"/>
            </a:solidFill>
            <a:ln w="63500">
              <a:solidFill>
                <a:srgbClr val="FFFF00"/>
              </a:solidFill>
              <a:round/>
              <a:headEnd/>
              <a:tailEnd/>
            </a:ln>
          </p:spPr>
          <p:txBody>
            <a:bodyPr/>
            <a:lstStyle/>
            <a:p>
              <a:endParaRPr lang="ja-JP" altLang="en-US" sz="1600" b="1">
                <a:solidFill>
                  <a:srgbClr val="000000"/>
                </a:solidFill>
              </a:endParaRPr>
            </a:p>
          </p:txBody>
        </p:sp>
        <p:sp>
          <p:nvSpPr>
            <p:cNvPr id="70726" name="Freeform 39"/>
            <p:cNvSpPr>
              <a:spLocks/>
            </p:cNvSpPr>
            <p:nvPr/>
          </p:nvSpPr>
          <p:spPr bwMode="invGray">
            <a:xfrm>
              <a:off x="2796" y="3111"/>
              <a:ext cx="172" cy="220"/>
            </a:xfrm>
            <a:custGeom>
              <a:avLst/>
              <a:gdLst>
                <a:gd name="T0" fmla="*/ 4 w 194"/>
                <a:gd name="T1" fmla="*/ 0 h 220"/>
                <a:gd name="T2" fmla="*/ 0 w 194"/>
                <a:gd name="T3" fmla="*/ 0 h 220"/>
                <a:gd name="T4" fmla="*/ 4 w 194"/>
                <a:gd name="T5" fmla="*/ 220 h 220"/>
                <a:gd name="T6" fmla="*/ 9 w 194"/>
                <a:gd name="T7" fmla="*/ 0 h 220"/>
                <a:gd name="T8" fmla="*/ 4 w 194"/>
                <a:gd name="T9" fmla="*/ 0 h 220"/>
                <a:gd name="T10" fmla="*/ 0 60000 65536"/>
                <a:gd name="T11" fmla="*/ 0 60000 65536"/>
                <a:gd name="T12" fmla="*/ 0 60000 65536"/>
                <a:gd name="T13" fmla="*/ 0 60000 65536"/>
                <a:gd name="T14" fmla="*/ 0 60000 65536"/>
                <a:gd name="T15" fmla="*/ 0 w 194"/>
                <a:gd name="T16" fmla="*/ 0 h 220"/>
                <a:gd name="T17" fmla="*/ 194 w 194"/>
                <a:gd name="T18" fmla="*/ 220 h 220"/>
              </a:gdLst>
              <a:ahLst/>
              <a:cxnLst>
                <a:cxn ang="T10">
                  <a:pos x="T0" y="T1"/>
                </a:cxn>
                <a:cxn ang="T11">
                  <a:pos x="T2" y="T3"/>
                </a:cxn>
                <a:cxn ang="T12">
                  <a:pos x="T4" y="T5"/>
                </a:cxn>
                <a:cxn ang="T13">
                  <a:pos x="T6" y="T7"/>
                </a:cxn>
                <a:cxn ang="T14">
                  <a:pos x="T8" y="T9"/>
                </a:cxn>
              </a:cxnLst>
              <a:rect l="T15" t="T16" r="T17" b="T18"/>
              <a:pathLst>
                <a:path w="194" h="220">
                  <a:moveTo>
                    <a:pt x="97" y="0"/>
                  </a:moveTo>
                  <a:lnTo>
                    <a:pt x="0" y="0"/>
                  </a:lnTo>
                  <a:lnTo>
                    <a:pt x="97" y="220"/>
                  </a:lnTo>
                  <a:lnTo>
                    <a:pt x="194" y="0"/>
                  </a:lnTo>
                  <a:lnTo>
                    <a:pt x="9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b="1">
                <a:solidFill>
                  <a:srgbClr val="000000"/>
                </a:solidFill>
              </a:endParaRPr>
            </a:p>
          </p:txBody>
        </p:sp>
        <p:sp>
          <p:nvSpPr>
            <p:cNvPr id="70727" name="Line 40"/>
            <p:cNvSpPr>
              <a:spLocks noChangeShapeType="1"/>
            </p:cNvSpPr>
            <p:nvPr/>
          </p:nvSpPr>
          <p:spPr bwMode="invGray">
            <a:xfrm>
              <a:off x="2881" y="2951"/>
              <a:ext cx="1" cy="164"/>
            </a:xfrm>
            <a:prstGeom prst="line">
              <a:avLst/>
            </a:prstGeom>
            <a:noFill/>
            <a:ln w="635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grpSp>
      <p:sp>
        <p:nvSpPr>
          <p:cNvPr id="756777" name="Rectangle 41"/>
          <p:cNvSpPr>
            <a:spLocks noChangeArrowheads="1"/>
          </p:cNvSpPr>
          <p:nvPr/>
        </p:nvSpPr>
        <p:spPr bwMode="invGray">
          <a:xfrm>
            <a:off x="5724525" y="3908425"/>
            <a:ext cx="385763" cy="461963"/>
          </a:xfrm>
          <a:prstGeom prst="rect">
            <a:avLst/>
          </a:prstGeom>
          <a:noFill/>
          <a:ln w="9525">
            <a:noFill/>
            <a:miter lim="800000"/>
            <a:headEnd/>
            <a:tailEnd/>
          </a:ln>
        </p:spPr>
        <p:txBody>
          <a:bodyPr wrap="none" lIns="0" tIns="0" rIns="0" bIns="0">
            <a:spAutoFit/>
          </a:bodyPr>
          <a:lstStyle/>
          <a:p>
            <a:pPr>
              <a:defRPr/>
            </a:pPr>
            <a:r>
              <a:rPr lang="ja-JP" altLang="en-US" sz="3000" b="1">
                <a:solidFill>
                  <a:srgbClr val="242F31"/>
                </a:solidFill>
                <a:effectLst>
                  <a:outerShdw blurRad="38100" dist="38100" dir="2700000" algn="tl">
                    <a:srgbClr val="000000"/>
                  </a:outerShdw>
                </a:effectLst>
                <a:latin typeface="ＭＳ Ｐゴシック" pitchFamily="50" charset="-128"/>
              </a:rPr>
              <a:t>乳</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78" name="Rectangle 42"/>
          <p:cNvSpPr>
            <a:spLocks noChangeArrowheads="1"/>
          </p:cNvSpPr>
          <p:nvPr/>
        </p:nvSpPr>
        <p:spPr bwMode="invGray">
          <a:xfrm>
            <a:off x="5724525" y="4313238"/>
            <a:ext cx="385763" cy="461962"/>
          </a:xfrm>
          <a:prstGeom prst="rect">
            <a:avLst/>
          </a:prstGeom>
          <a:noFill/>
          <a:ln w="9525">
            <a:noFill/>
            <a:miter lim="800000"/>
            <a:headEnd/>
            <a:tailEnd/>
          </a:ln>
        </p:spPr>
        <p:txBody>
          <a:bodyPr wrap="none" lIns="0" tIns="0" rIns="0" bIns="0">
            <a:spAutoFit/>
          </a:bodyPr>
          <a:lstStyle/>
          <a:p>
            <a:pPr>
              <a:defRPr/>
            </a:pPr>
            <a:r>
              <a:rPr lang="ja-JP" altLang="en-US" sz="3000" b="1">
                <a:solidFill>
                  <a:srgbClr val="242F31"/>
                </a:solidFill>
                <a:effectLst>
                  <a:outerShdw blurRad="38100" dist="38100" dir="2700000" algn="tl">
                    <a:srgbClr val="000000"/>
                  </a:outerShdw>
                </a:effectLst>
                <a:latin typeface="ＭＳ Ｐゴシック" pitchFamily="50" charset="-128"/>
              </a:rPr>
              <a:t>酸</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79" name="Rectangle 43"/>
          <p:cNvSpPr>
            <a:spLocks noChangeArrowheads="1"/>
          </p:cNvSpPr>
          <p:nvPr/>
        </p:nvSpPr>
        <p:spPr bwMode="invGray">
          <a:xfrm>
            <a:off x="5702300" y="3886200"/>
            <a:ext cx="385763" cy="461963"/>
          </a:xfrm>
          <a:prstGeom prst="rect">
            <a:avLst/>
          </a:prstGeom>
          <a:noFill/>
          <a:ln w="9525">
            <a:noFill/>
            <a:miter lim="800000"/>
            <a:headEnd/>
            <a:tailEnd/>
          </a:ln>
        </p:spPr>
        <p:txBody>
          <a:bodyPr wrap="none" lIns="0" tIns="0" rIns="0" bIns="0">
            <a:spAutoFit/>
          </a:bodyPr>
          <a:lstStyle/>
          <a:p>
            <a:pPr>
              <a:defRPr/>
            </a:pPr>
            <a:r>
              <a:rPr lang="ja-JP" altLang="en-US" sz="3000" b="1">
                <a:solidFill>
                  <a:srgbClr val="FFFF99"/>
                </a:solidFill>
                <a:effectLst>
                  <a:outerShdw blurRad="38100" dist="38100" dir="2700000" algn="tl">
                    <a:srgbClr val="000000"/>
                  </a:outerShdw>
                </a:effectLst>
                <a:latin typeface="ＭＳ Ｐゴシック" pitchFamily="50" charset="-128"/>
              </a:rPr>
              <a:t>乳</a:t>
            </a:r>
            <a:endParaRPr lang="ja-JP" altLang="en-US" sz="2400" b="1">
              <a:solidFill>
                <a:srgbClr val="FFFF99"/>
              </a:solidFill>
              <a:effectLst>
                <a:outerShdw blurRad="38100" dist="38100" dir="2700000" algn="tl">
                  <a:srgbClr val="000000"/>
                </a:outerShdw>
              </a:effectLst>
              <a:latin typeface="ＭＳ Ｐゴシック" pitchFamily="50" charset="-128"/>
            </a:endParaRPr>
          </a:p>
        </p:txBody>
      </p:sp>
      <p:sp>
        <p:nvSpPr>
          <p:cNvPr id="756780" name="Rectangle 44"/>
          <p:cNvSpPr>
            <a:spLocks noChangeArrowheads="1"/>
          </p:cNvSpPr>
          <p:nvPr/>
        </p:nvSpPr>
        <p:spPr bwMode="invGray">
          <a:xfrm>
            <a:off x="5702300" y="4291013"/>
            <a:ext cx="385763" cy="461962"/>
          </a:xfrm>
          <a:prstGeom prst="rect">
            <a:avLst/>
          </a:prstGeom>
          <a:noFill/>
          <a:ln w="9525">
            <a:noFill/>
            <a:miter lim="800000"/>
            <a:headEnd/>
            <a:tailEnd/>
          </a:ln>
        </p:spPr>
        <p:txBody>
          <a:bodyPr wrap="none" lIns="0" tIns="0" rIns="0" bIns="0">
            <a:spAutoFit/>
          </a:bodyPr>
          <a:lstStyle/>
          <a:p>
            <a:pPr>
              <a:defRPr/>
            </a:pPr>
            <a:r>
              <a:rPr lang="ja-JP" altLang="en-US" sz="3000" b="1">
                <a:solidFill>
                  <a:srgbClr val="FFFF99"/>
                </a:solidFill>
                <a:effectLst>
                  <a:outerShdw blurRad="38100" dist="38100" dir="2700000" algn="tl">
                    <a:srgbClr val="000000"/>
                  </a:outerShdw>
                </a:effectLst>
                <a:latin typeface="ＭＳ Ｐゴシック" pitchFamily="50" charset="-128"/>
              </a:rPr>
              <a:t>酸</a:t>
            </a:r>
            <a:endParaRPr lang="ja-JP" altLang="en-US" sz="2400" b="1">
              <a:solidFill>
                <a:srgbClr val="FFFF99"/>
              </a:solidFill>
              <a:effectLst>
                <a:outerShdw blurRad="38100" dist="38100" dir="2700000" algn="tl">
                  <a:srgbClr val="000000"/>
                </a:outerShdw>
              </a:effectLst>
              <a:latin typeface="ＭＳ Ｐゴシック" pitchFamily="50" charset="-128"/>
            </a:endParaRPr>
          </a:p>
        </p:txBody>
      </p:sp>
      <p:sp>
        <p:nvSpPr>
          <p:cNvPr id="756781" name="Rectangle 45"/>
          <p:cNvSpPr>
            <a:spLocks noChangeArrowheads="1"/>
          </p:cNvSpPr>
          <p:nvPr/>
        </p:nvSpPr>
        <p:spPr bwMode="invGray">
          <a:xfrm>
            <a:off x="6734175" y="4035425"/>
            <a:ext cx="1695450" cy="384175"/>
          </a:xfrm>
          <a:prstGeom prst="rect">
            <a:avLst/>
          </a:prstGeom>
          <a:noFill/>
          <a:ln w="9525">
            <a:noFill/>
            <a:miter lim="800000"/>
            <a:headEnd/>
            <a:tailEnd/>
          </a:ln>
        </p:spPr>
        <p:txBody>
          <a:bodyPr wrap="none" lIns="0" tIns="0" rIns="0" bIns="0">
            <a:spAutoFit/>
          </a:bodyPr>
          <a:lstStyle/>
          <a:p>
            <a:pPr>
              <a:defRPr/>
            </a:pPr>
            <a:r>
              <a:rPr lang="ja-JP" altLang="en-US" sz="2500" b="1">
                <a:solidFill>
                  <a:srgbClr val="242F31"/>
                </a:solidFill>
                <a:effectLst>
                  <a:outerShdw blurRad="38100" dist="38100" dir="2700000" algn="tl">
                    <a:srgbClr val="000000"/>
                  </a:outerShdw>
                </a:effectLst>
                <a:latin typeface="ＭＳ Ｐゴシック" pitchFamily="50" charset="-128"/>
              </a:rPr>
              <a:t>グリコーゲン</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82" name="Rectangle 46"/>
          <p:cNvSpPr>
            <a:spLocks noChangeArrowheads="1"/>
          </p:cNvSpPr>
          <p:nvPr/>
        </p:nvSpPr>
        <p:spPr bwMode="invGray">
          <a:xfrm>
            <a:off x="6713538" y="4011613"/>
            <a:ext cx="1695450" cy="384175"/>
          </a:xfrm>
          <a:prstGeom prst="rect">
            <a:avLst/>
          </a:prstGeom>
          <a:noFill/>
          <a:ln w="9525">
            <a:noFill/>
            <a:miter lim="800000"/>
            <a:headEnd/>
            <a:tailEnd/>
          </a:ln>
        </p:spPr>
        <p:txBody>
          <a:bodyPr wrap="none" lIns="0" tIns="0" rIns="0" bIns="0">
            <a:spAutoFit/>
          </a:bodyPr>
          <a:lstStyle/>
          <a:p>
            <a:pPr>
              <a:defRPr/>
            </a:pPr>
            <a:r>
              <a:rPr lang="ja-JP" altLang="en-US" sz="2500" b="1">
                <a:solidFill>
                  <a:srgbClr val="FF8455"/>
                </a:solidFill>
                <a:effectLst>
                  <a:outerShdw blurRad="38100" dist="38100" dir="2700000" algn="tl">
                    <a:srgbClr val="000000"/>
                  </a:outerShdw>
                </a:effectLst>
                <a:latin typeface="ＭＳ Ｐゴシック" pitchFamily="50" charset="-128"/>
              </a:rPr>
              <a:t>グリコーゲン</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83" name="Rectangle 47"/>
          <p:cNvSpPr>
            <a:spLocks noChangeArrowheads="1"/>
          </p:cNvSpPr>
          <p:nvPr/>
        </p:nvSpPr>
        <p:spPr bwMode="invGray">
          <a:xfrm>
            <a:off x="704850" y="3775075"/>
            <a:ext cx="1695450" cy="384175"/>
          </a:xfrm>
          <a:prstGeom prst="rect">
            <a:avLst/>
          </a:prstGeom>
          <a:noFill/>
          <a:ln w="9525">
            <a:noFill/>
            <a:miter lim="800000"/>
            <a:headEnd/>
            <a:tailEnd/>
          </a:ln>
        </p:spPr>
        <p:txBody>
          <a:bodyPr wrap="none" lIns="0" tIns="0" rIns="0" bIns="0">
            <a:spAutoFit/>
          </a:bodyPr>
          <a:lstStyle/>
          <a:p>
            <a:pPr>
              <a:defRPr/>
            </a:pPr>
            <a:r>
              <a:rPr lang="ja-JP" altLang="en-US" sz="2500" b="1">
                <a:solidFill>
                  <a:srgbClr val="242F31"/>
                </a:solidFill>
                <a:effectLst>
                  <a:outerShdw blurRad="38100" dist="38100" dir="2700000" algn="tl">
                    <a:srgbClr val="000000"/>
                  </a:outerShdw>
                </a:effectLst>
                <a:latin typeface="ＭＳ Ｐゴシック" pitchFamily="50" charset="-128"/>
              </a:rPr>
              <a:t>グリコーゲン</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56784" name="Rectangle 48"/>
          <p:cNvSpPr>
            <a:spLocks noChangeArrowheads="1"/>
          </p:cNvSpPr>
          <p:nvPr/>
        </p:nvSpPr>
        <p:spPr bwMode="invGray">
          <a:xfrm>
            <a:off x="684213" y="3752850"/>
            <a:ext cx="1695450" cy="384175"/>
          </a:xfrm>
          <a:prstGeom prst="rect">
            <a:avLst/>
          </a:prstGeom>
          <a:noFill/>
          <a:ln w="9525">
            <a:noFill/>
            <a:miter lim="800000"/>
            <a:headEnd/>
            <a:tailEnd/>
          </a:ln>
        </p:spPr>
        <p:txBody>
          <a:bodyPr wrap="none" lIns="0" tIns="0" rIns="0" bIns="0">
            <a:spAutoFit/>
          </a:bodyPr>
          <a:lstStyle/>
          <a:p>
            <a:pPr>
              <a:defRPr/>
            </a:pPr>
            <a:r>
              <a:rPr lang="ja-JP" altLang="en-US" sz="2500" b="1">
                <a:solidFill>
                  <a:srgbClr val="FF8455"/>
                </a:solidFill>
                <a:effectLst>
                  <a:outerShdw blurRad="38100" dist="38100" dir="2700000" algn="tl">
                    <a:srgbClr val="000000"/>
                  </a:outerShdw>
                </a:effectLst>
                <a:latin typeface="ＭＳ Ｐゴシック" pitchFamily="50" charset="-128"/>
              </a:rPr>
              <a:t>グリコーゲン</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grpSp>
        <p:nvGrpSpPr>
          <p:cNvPr id="70700" name="Group 63"/>
          <p:cNvGrpSpPr>
            <a:grpSpLocks/>
          </p:cNvGrpSpPr>
          <p:nvPr/>
        </p:nvGrpSpPr>
        <p:grpSpPr bwMode="auto">
          <a:xfrm>
            <a:off x="2700338" y="5589588"/>
            <a:ext cx="1030287" cy="485775"/>
            <a:chOff x="1596" y="3454"/>
            <a:chExt cx="649" cy="306"/>
          </a:xfrm>
        </p:grpSpPr>
        <p:sp>
          <p:nvSpPr>
            <p:cNvPr id="756785" name="Rectangle 49"/>
            <p:cNvSpPr>
              <a:spLocks noChangeArrowheads="1"/>
            </p:cNvSpPr>
            <p:nvPr/>
          </p:nvSpPr>
          <p:spPr bwMode="invGray">
            <a:xfrm>
              <a:off x="1609" y="3469"/>
              <a:ext cx="636" cy="291"/>
            </a:xfrm>
            <a:prstGeom prst="rect">
              <a:avLst/>
            </a:prstGeom>
            <a:noFill/>
            <a:ln w="9525">
              <a:noFill/>
              <a:miter lim="800000"/>
              <a:headEnd/>
              <a:tailEnd/>
            </a:ln>
          </p:spPr>
          <p:txBody>
            <a:bodyPr wrap="none" lIns="0" tIns="0" rIns="0" bIns="0">
              <a:spAutoFit/>
            </a:bodyPr>
            <a:lstStyle/>
            <a:p>
              <a:pPr>
                <a:defRPr/>
              </a:pPr>
              <a:r>
                <a:rPr lang="en-US" altLang="ja-JP" sz="3000" b="1">
                  <a:solidFill>
                    <a:srgbClr val="242F31"/>
                  </a:solidFill>
                  <a:effectLst>
                    <a:outerShdw blurRad="38100" dist="38100" dir="2700000" algn="tl">
                      <a:srgbClr val="000000"/>
                    </a:outerShdw>
                  </a:effectLst>
                  <a:latin typeface="ＭＳ Ｐゴシック" pitchFamily="50" charset="-128"/>
                </a:rPr>
                <a:t>(</a:t>
              </a:r>
              <a:r>
                <a:rPr lang="ja-JP" altLang="en-US" sz="3000" b="1">
                  <a:solidFill>
                    <a:srgbClr val="242F31"/>
                  </a:solidFill>
                  <a:effectLst>
                    <a:outerShdw blurRad="38100" dist="38100" dir="2700000" algn="tl">
                      <a:srgbClr val="000000"/>
                    </a:outerShdw>
                  </a:effectLst>
                  <a:latin typeface="ＭＳ Ｐゴシック" pitchFamily="50" charset="-128"/>
                </a:rPr>
                <a:t>食事</a:t>
              </a:r>
              <a:r>
                <a:rPr lang="en-US" altLang="ja-JP" sz="3000" b="1">
                  <a:solidFill>
                    <a:srgbClr val="242F31"/>
                  </a:solidFill>
                  <a:effectLst>
                    <a:outerShdw blurRad="38100" dist="38100" dir="2700000" algn="tl">
                      <a:srgbClr val="000000"/>
                    </a:outerShdw>
                  </a:effectLst>
                  <a:latin typeface="ＭＳ Ｐゴシック" pitchFamily="50" charset="-128"/>
                </a:rPr>
                <a:t>)</a:t>
              </a:r>
              <a:endParaRPr lang="en-US" altLang="ja-JP" sz="2400" b="1">
                <a:solidFill>
                  <a:srgbClr val="000000"/>
                </a:solidFill>
                <a:effectLst>
                  <a:outerShdw blurRad="38100" dist="38100" dir="2700000" algn="tl">
                    <a:srgbClr val="FFFFFF"/>
                  </a:outerShdw>
                </a:effectLst>
                <a:latin typeface="ＭＳ Ｐゴシック" pitchFamily="50" charset="-128"/>
              </a:endParaRPr>
            </a:p>
          </p:txBody>
        </p:sp>
        <p:sp>
          <p:nvSpPr>
            <p:cNvPr id="756786" name="Rectangle 50"/>
            <p:cNvSpPr>
              <a:spLocks noChangeArrowheads="1"/>
            </p:cNvSpPr>
            <p:nvPr/>
          </p:nvSpPr>
          <p:spPr bwMode="invGray">
            <a:xfrm>
              <a:off x="1596" y="3454"/>
              <a:ext cx="636" cy="291"/>
            </a:xfrm>
            <a:prstGeom prst="rect">
              <a:avLst/>
            </a:prstGeom>
            <a:noFill/>
            <a:ln w="9525">
              <a:noFill/>
              <a:miter lim="800000"/>
              <a:headEnd/>
              <a:tailEnd/>
            </a:ln>
          </p:spPr>
          <p:txBody>
            <a:bodyPr wrap="none" lIns="0" tIns="0" rIns="0" bIns="0">
              <a:spAutoFit/>
            </a:bodyPr>
            <a:lstStyle/>
            <a:p>
              <a:pPr>
                <a:defRPr/>
              </a:pPr>
              <a:r>
                <a:rPr lang="en-US" altLang="ja-JP" sz="3000" b="1">
                  <a:solidFill>
                    <a:srgbClr val="FFFFAA"/>
                  </a:solidFill>
                  <a:effectLst>
                    <a:outerShdw blurRad="38100" dist="38100" dir="2700000" algn="tl">
                      <a:srgbClr val="000000"/>
                    </a:outerShdw>
                  </a:effectLst>
                  <a:latin typeface="ＭＳ Ｐゴシック" pitchFamily="50" charset="-128"/>
                </a:rPr>
                <a:t>(</a:t>
              </a:r>
              <a:r>
                <a:rPr lang="ja-JP" altLang="en-US" sz="3000" b="1">
                  <a:solidFill>
                    <a:srgbClr val="FFFFAA"/>
                  </a:solidFill>
                  <a:effectLst>
                    <a:outerShdw blurRad="38100" dist="38100" dir="2700000" algn="tl">
                      <a:srgbClr val="000000"/>
                    </a:outerShdw>
                  </a:effectLst>
                  <a:latin typeface="ＭＳ Ｐゴシック" pitchFamily="50" charset="-128"/>
                </a:rPr>
                <a:t>食事</a:t>
              </a:r>
              <a:r>
                <a:rPr lang="en-US" altLang="ja-JP" sz="3000" b="1">
                  <a:solidFill>
                    <a:srgbClr val="FFFFAA"/>
                  </a:solidFill>
                  <a:effectLst>
                    <a:outerShdw blurRad="38100" dist="38100" dir="2700000" algn="tl">
                      <a:srgbClr val="000000"/>
                    </a:outerShdw>
                  </a:effectLst>
                  <a:latin typeface="ＭＳ Ｐゴシック" pitchFamily="50" charset="-128"/>
                </a:rPr>
                <a:t>)</a:t>
              </a:r>
              <a:endParaRPr lang="en-US" altLang="ja-JP" sz="2400" b="1">
                <a:solidFill>
                  <a:srgbClr val="000000"/>
                </a:solidFill>
                <a:effectLst>
                  <a:outerShdw blurRad="38100" dist="38100" dir="2700000" algn="tl">
                    <a:srgbClr val="FFFFFF"/>
                  </a:outerShdw>
                </a:effectLst>
                <a:latin typeface="ＭＳ Ｐゴシック" pitchFamily="50" charset="-128"/>
              </a:endParaRPr>
            </a:p>
          </p:txBody>
        </p:sp>
      </p:grpSp>
      <p:sp>
        <p:nvSpPr>
          <p:cNvPr id="756787" name="Rectangle 51"/>
          <p:cNvSpPr>
            <a:spLocks noChangeArrowheads="1"/>
          </p:cNvSpPr>
          <p:nvPr/>
        </p:nvSpPr>
        <p:spPr bwMode="invGray">
          <a:xfrm>
            <a:off x="6889750" y="1041400"/>
            <a:ext cx="1390650" cy="415925"/>
          </a:xfrm>
          <a:prstGeom prst="rect">
            <a:avLst/>
          </a:prstGeom>
          <a:noFill/>
          <a:ln w="9525">
            <a:noFill/>
            <a:miter lim="800000"/>
            <a:headEnd/>
            <a:tailEnd/>
          </a:ln>
        </p:spPr>
        <p:txBody>
          <a:bodyPr wrap="none" lIns="0" tIns="0" rIns="0" bIns="0">
            <a:spAutoFit/>
          </a:bodyPr>
          <a:lstStyle/>
          <a:p>
            <a:pPr>
              <a:defRPr/>
            </a:pPr>
            <a:r>
              <a:rPr lang="ja-JP" altLang="en-US" sz="2700" b="1">
                <a:solidFill>
                  <a:srgbClr val="FFBB00"/>
                </a:solidFill>
                <a:effectLst>
                  <a:outerShdw blurRad="38100" dist="38100" dir="2700000" algn="tl">
                    <a:srgbClr val="000000"/>
                  </a:outerShdw>
                </a:effectLst>
                <a:latin typeface="ＭＳ Ｐゴシック" pitchFamily="50" charset="-128"/>
              </a:rPr>
              <a:t>脂肪組織</a:t>
            </a:r>
            <a:endParaRPr lang="ja-JP" altLang="en-US" sz="2400" b="1">
              <a:solidFill>
                <a:srgbClr val="000000"/>
              </a:solidFill>
              <a:effectLst>
                <a:outerShdw blurRad="38100" dist="38100" dir="2700000" algn="tl">
                  <a:srgbClr val="FFFFFF"/>
                </a:outerShdw>
              </a:effectLst>
              <a:latin typeface="ＭＳ Ｐゴシック" pitchFamily="50" charset="-128"/>
            </a:endParaRPr>
          </a:p>
        </p:txBody>
      </p:sp>
      <p:sp>
        <p:nvSpPr>
          <p:cNvPr id="70702" name="Freeform 52"/>
          <p:cNvSpPr>
            <a:spLocks/>
          </p:cNvSpPr>
          <p:nvPr/>
        </p:nvSpPr>
        <p:spPr bwMode="invGray">
          <a:xfrm>
            <a:off x="6618288" y="1470025"/>
            <a:ext cx="1411287" cy="573088"/>
          </a:xfrm>
          <a:custGeom>
            <a:avLst/>
            <a:gdLst>
              <a:gd name="T0" fmla="*/ 2147483647 w 1129"/>
              <a:gd name="T1" fmla="*/ 2147483647 h 408"/>
              <a:gd name="T2" fmla="*/ 2147483647 w 1129"/>
              <a:gd name="T3" fmla="*/ 2147483647 h 408"/>
              <a:gd name="T4" fmla="*/ 2147483647 w 1129"/>
              <a:gd name="T5" fmla="*/ 2147483647 h 408"/>
              <a:gd name="T6" fmla="*/ 2147483647 w 1129"/>
              <a:gd name="T7" fmla="*/ 2147483647 h 408"/>
              <a:gd name="T8" fmla="*/ 0 w 1129"/>
              <a:gd name="T9" fmla="*/ 2147483647 h 408"/>
              <a:gd name="T10" fmla="*/ 0 w 1129"/>
              <a:gd name="T11" fmla="*/ 2147483647 h 408"/>
              <a:gd name="T12" fmla="*/ 0 w 1129"/>
              <a:gd name="T13" fmla="*/ 2147483647 h 408"/>
              <a:gd name="T14" fmla="*/ 0 w 1129"/>
              <a:gd name="T15" fmla="*/ 2147483647 h 408"/>
              <a:gd name="T16" fmla="*/ 2147483647 w 1129"/>
              <a:gd name="T17" fmla="*/ 2147483647 h 408"/>
              <a:gd name="T18" fmla="*/ 2147483647 w 1129"/>
              <a:gd name="T19" fmla="*/ 2147483647 h 408"/>
              <a:gd name="T20" fmla="*/ 2147483647 w 1129"/>
              <a:gd name="T21" fmla="*/ 2147483647 h 408"/>
              <a:gd name="T22" fmla="*/ 2147483647 w 1129"/>
              <a:gd name="T23" fmla="*/ 2147483647 h 408"/>
              <a:gd name="T24" fmla="*/ 2147483647 w 1129"/>
              <a:gd name="T25" fmla="*/ 2147483647 h 408"/>
              <a:gd name="T26" fmla="*/ 2147483647 w 1129"/>
              <a:gd name="T27" fmla="*/ 0 h 408"/>
              <a:gd name="T28" fmla="*/ 2147483647 w 1129"/>
              <a:gd name="T29" fmla="*/ 0 h 408"/>
              <a:gd name="T30" fmla="*/ 2147483647 w 1129"/>
              <a:gd name="T31" fmla="*/ 0 h 408"/>
              <a:gd name="T32" fmla="*/ 2147483647 w 1129"/>
              <a:gd name="T33" fmla="*/ 0 h 408"/>
              <a:gd name="T34" fmla="*/ 2147483647 w 1129"/>
              <a:gd name="T35" fmla="*/ 0 h 408"/>
              <a:gd name="T36" fmla="*/ 2147483647 w 1129"/>
              <a:gd name="T37" fmla="*/ 2147483647 h 408"/>
              <a:gd name="T38" fmla="*/ 2147483647 w 1129"/>
              <a:gd name="T39" fmla="*/ 2147483647 h 408"/>
              <a:gd name="T40" fmla="*/ 2147483647 w 1129"/>
              <a:gd name="T41" fmla="*/ 2147483647 h 408"/>
              <a:gd name="T42" fmla="*/ 2147483647 w 1129"/>
              <a:gd name="T43" fmla="*/ 2147483647 h 408"/>
              <a:gd name="T44" fmla="*/ 2147483647 w 1129"/>
              <a:gd name="T45" fmla="*/ 2147483647 h 408"/>
              <a:gd name="T46" fmla="*/ 2147483647 w 1129"/>
              <a:gd name="T47" fmla="*/ 2147483647 h 408"/>
              <a:gd name="T48" fmla="*/ 2147483647 w 1129"/>
              <a:gd name="T49" fmla="*/ 2147483647 h 408"/>
              <a:gd name="T50" fmla="*/ 2147483647 w 1129"/>
              <a:gd name="T51" fmla="*/ 2147483647 h 408"/>
              <a:gd name="T52" fmla="*/ 2147483647 w 1129"/>
              <a:gd name="T53" fmla="*/ 2147483647 h 408"/>
              <a:gd name="T54" fmla="*/ 2147483647 w 1129"/>
              <a:gd name="T55" fmla="*/ 2147483647 h 408"/>
              <a:gd name="T56" fmla="*/ 2147483647 w 1129"/>
              <a:gd name="T57" fmla="*/ 2147483647 h 408"/>
              <a:gd name="T58" fmla="*/ 2147483647 w 1129"/>
              <a:gd name="T59" fmla="*/ 2147483647 h 408"/>
              <a:gd name="T60" fmla="*/ 2147483647 w 1129"/>
              <a:gd name="T61" fmla="*/ 2147483647 h 408"/>
              <a:gd name="T62" fmla="*/ 2147483647 w 1129"/>
              <a:gd name="T63" fmla="*/ 2147483647 h 408"/>
              <a:gd name="T64" fmla="*/ 2147483647 w 1129"/>
              <a:gd name="T65" fmla="*/ 2147483647 h 408"/>
              <a:gd name="T66" fmla="*/ 2147483647 w 1129"/>
              <a:gd name="T67" fmla="*/ 2147483647 h 408"/>
              <a:gd name="T68" fmla="*/ 2147483647 w 1129"/>
              <a:gd name="T69" fmla="*/ 2147483647 h 408"/>
              <a:gd name="T70" fmla="*/ 2147483647 w 1129"/>
              <a:gd name="T71" fmla="*/ 2147483647 h 408"/>
              <a:gd name="T72" fmla="*/ 2147483647 w 1129"/>
              <a:gd name="T73" fmla="*/ 2147483647 h 408"/>
              <a:gd name="T74" fmla="*/ 2147483647 w 1129"/>
              <a:gd name="T75" fmla="*/ 2147483647 h 408"/>
              <a:gd name="T76" fmla="*/ 2147483647 w 1129"/>
              <a:gd name="T77" fmla="*/ 2147483647 h 408"/>
              <a:gd name="T78" fmla="*/ 2147483647 w 1129"/>
              <a:gd name="T79" fmla="*/ 2147483647 h 408"/>
              <a:gd name="T80" fmla="*/ 2147483647 w 1129"/>
              <a:gd name="T81" fmla="*/ 2147483647 h 408"/>
              <a:gd name="T82" fmla="*/ 2147483647 w 1129"/>
              <a:gd name="T83" fmla="*/ 2147483647 h 408"/>
              <a:gd name="T84" fmla="*/ 2147483647 w 1129"/>
              <a:gd name="T85" fmla="*/ 2147483647 h 408"/>
              <a:gd name="T86" fmla="*/ 2147483647 w 1129"/>
              <a:gd name="T87" fmla="*/ 2147483647 h 408"/>
              <a:gd name="T88" fmla="*/ 2147483647 w 1129"/>
              <a:gd name="T89" fmla="*/ 2147483647 h 408"/>
              <a:gd name="T90" fmla="*/ 2147483647 w 1129"/>
              <a:gd name="T91" fmla="*/ 2147483647 h 408"/>
              <a:gd name="T92" fmla="*/ 2147483647 w 1129"/>
              <a:gd name="T93" fmla="*/ 2147483647 h 408"/>
              <a:gd name="T94" fmla="*/ 2147483647 w 1129"/>
              <a:gd name="T95" fmla="*/ 2147483647 h 408"/>
              <a:gd name="T96" fmla="*/ 2147483647 w 1129"/>
              <a:gd name="T97" fmla="*/ 2147483647 h 408"/>
              <a:gd name="T98" fmla="*/ 2147483647 w 1129"/>
              <a:gd name="T99" fmla="*/ 2147483647 h 4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9"/>
              <a:gd name="T151" fmla="*/ 0 h 408"/>
              <a:gd name="T152" fmla="*/ 1129 w 1129"/>
              <a:gd name="T153" fmla="*/ 408 h 4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9" h="408">
                <a:moveTo>
                  <a:pt x="208" y="384"/>
                </a:moveTo>
                <a:lnTo>
                  <a:pt x="200" y="384"/>
                </a:lnTo>
                <a:lnTo>
                  <a:pt x="192" y="384"/>
                </a:lnTo>
                <a:lnTo>
                  <a:pt x="184" y="376"/>
                </a:lnTo>
                <a:lnTo>
                  <a:pt x="160" y="368"/>
                </a:lnTo>
                <a:lnTo>
                  <a:pt x="160" y="360"/>
                </a:lnTo>
                <a:lnTo>
                  <a:pt x="144" y="360"/>
                </a:lnTo>
                <a:lnTo>
                  <a:pt x="127" y="344"/>
                </a:lnTo>
                <a:lnTo>
                  <a:pt x="103" y="336"/>
                </a:lnTo>
                <a:lnTo>
                  <a:pt x="79" y="328"/>
                </a:lnTo>
                <a:lnTo>
                  <a:pt x="64" y="312"/>
                </a:lnTo>
                <a:lnTo>
                  <a:pt x="55" y="304"/>
                </a:lnTo>
                <a:lnTo>
                  <a:pt x="55" y="296"/>
                </a:lnTo>
                <a:lnTo>
                  <a:pt x="24" y="288"/>
                </a:lnTo>
                <a:lnTo>
                  <a:pt x="24" y="280"/>
                </a:lnTo>
                <a:lnTo>
                  <a:pt x="24" y="272"/>
                </a:lnTo>
                <a:lnTo>
                  <a:pt x="24" y="264"/>
                </a:lnTo>
                <a:lnTo>
                  <a:pt x="7" y="264"/>
                </a:lnTo>
                <a:lnTo>
                  <a:pt x="0" y="248"/>
                </a:lnTo>
                <a:lnTo>
                  <a:pt x="0" y="240"/>
                </a:lnTo>
                <a:lnTo>
                  <a:pt x="0" y="232"/>
                </a:lnTo>
                <a:lnTo>
                  <a:pt x="0" y="216"/>
                </a:lnTo>
                <a:lnTo>
                  <a:pt x="0" y="208"/>
                </a:lnTo>
                <a:lnTo>
                  <a:pt x="0" y="184"/>
                </a:lnTo>
                <a:lnTo>
                  <a:pt x="0" y="175"/>
                </a:lnTo>
                <a:lnTo>
                  <a:pt x="0" y="168"/>
                </a:lnTo>
                <a:lnTo>
                  <a:pt x="0" y="151"/>
                </a:lnTo>
                <a:lnTo>
                  <a:pt x="0" y="127"/>
                </a:lnTo>
                <a:lnTo>
                  <a:pt x="0" y="120"/>
                </a:lnTo>
                <a:lnTo>
                  <a:pt x="7" y="120"/>
                </a:lnTo>
                <a:lnTo>
                  <a:pt x="7" y="112"/>
                </a:lnTo>
                <a:lnTo>
                  <a:pt x="24" y="103"/>
                </a:lnTo>
                <a:lnTo>
                  <a:pt x="24" y="88"/>
                </a:lnTo>
                <a:lnTo>
                  <a:pt x="40" y="79"/>
                </a:lnTo>
                <a:lnTo>
                  <a:pt x="55" y="79"/>
                </a:lnTo>
                <a:lnTo>
                  <a:pt x="55" y="64"/>
                </a:lnTo>
                <a:lnTo>
                  <a:pt x="72" y="48"/>
                </a:lnTo>
                <a:lnTo>
                  <a:pt x="72" y="40"/>
                </a:lnTo>
                <a:lnTo>
                  <a:pt x="79" y="40"/>
                </a:lnTo>
                <a:lnTo>
                  <a:pt x="103" y="31"/>
                </a:lnTo>
                <a:lnTo>
                  <a:pt x="120" y="24"/>
                </a:lnTo>
                <a:lnTo>
                  <a:pt x="127" y="24"/>
                </a:lnTo>
                <a:lnTo>
                  <a:pt x="144" y="16"/>
                </a:lnTo>
                <a:lnTo>
                  <a:pt x="160" y="16"/>
                </a:lnTo>
                <a:lnTo>
                  <a:pt x="168" y="7"/>
                </a:lnTo>
                <a:lnTo>
                  <a:pt x="184" y="7"/>
                </a:lnTo>
                <a:lnTo>
                  <a:pt x="192" y="7"/>
                </a:lnTo>
                <a:lnTo>
                  <a:pt x="200" y="7"/>
                </a:lnTo>
                <a:lnTo>
                  <a:pt x="208" y="7"/>
                </a:lnTo>
                <a:lnTo>
                  <a:pt x="208" y="0"/>
                </a:lnTo>
                <a:lnTo>
                  <a:pt x="224" y="0"/>
                </a:lnTo>
                <a:lnTo>
                  <a:pt x="240" y="0"/>
                </a:lnTo>
                <a:lnTo>
                  <a:pt x="248" y="0"/>
                </a:lnTo>
                <a:lnTo>
                  <a:pt x="264" y="0"/>
                </a:lnTo>
                <a:lnTo>
                  <a:pt x="272" y="0"/>
                </a:lnTo>
                <a:lnTo>
                  <a:pt x="288" y="0"/>
                </a:lnTo>
                <a:lnTo>
                  <a:pt x="304" y="0"/>
                </a:lnTo>
                <a:lnTo>
                  <a:pt x="320" y="0"/>
                </a:lnTo>
                <a:lnTo>
                  <a:pt x="328" y="0"/>
                </a:lnTo>
                <a:lnTo>
                  <a:pt x="344" y="0"/>
                </a:lnTo>
                <a:lnTo>
                  <a:pt x="352" y="0"/>
                </a:lnTo>
                <a:lnTo>
                  <a:pt x="376" y="0"/>
                </a:lnTo>
                <a:lnTo>
                  <a:pt x="384" y="0"/>
                </a:lnTo>
                <a:lnTo>
                  <a:pt x="400" y="0"/>
                </a:lnTo>
                <a:lnTo>
                  <a:pt x="416" y="0"/>
                </a:lnTo>
                <a:lnTo>
                  <a:pt x="432" y="0"/>
                </a:lnTo>
                <a:lnTo>
                  <a:pt x="448" y="0"/>
                </a:lnTo>
                <a:lnTo>
                  <a:pt x="472" y="0"/>
                </a:lnTo>
                <a:lnTo>
                  <a:pt x="472" y="7"/>
                </a:lnTo>
                <a:lnTo>
                  <a:pt x="480" y="7"/>
                </a:lnTo>
                <a:lnTo>
                  <a:pt x="496" y="7"/>
                </a:lnTo>
                <a:lnTo>
                  <a:pt x="504" y="7"/>
                </a:lnTo>
                <a:lnTo>
                  <a:pt x="529" y="16"/>
                </a:lnTo>
                <a:lnTo>
                  <a:pt x="560" y="24"/>
                </a:lnTo>
                <a:lnTo>
                  <a:pt x="568" y="24"/>
                </a:lnTo>
                <a:lnTo>
                  <a:pt x="601" y="24"/>
                </a:lnTo>
                <a:lnTo>
                  <a:pt x="625" y="24"/>
                </a:lnTo>
                <a:lnTo>
                  <a:pt x="632" y="24"/>
                </a:lnTo>
                <a:lnTo>
                  <a:pt x="656" y="24"/>
                </a:lnTo>
                <a:lnTo>
                  <a:pt x="664" y="24"/>
                </a:lnTo>
                <a:lnTo>
                  <a:pt x="680" y="24"/>
                </a:lnTo>
                <a:lnTo>
                  <a:pt x="688" y="24"/>
                </a:lnTo>
                <a:lnTo>
                  <a:pt x="697" y="24"/>
                </a:lnTo>
                <a:lnTo>
                  <a:pt x="721" y="31"/>
                </a:lnTo>
                <a:lnTo>
                  <a:pt x="728" y="31"/>
                </a:lnTo>
                <a:lnTo>
                  <a:pt x="760" y="31"/>
                </a:lnTo>
                <a:lnTo>
                  <a:pt x="784" y="31"/>
                </a:lnTo>
                <a:lnTo>
                  <a:pt x="800" y="31"/>
                </a:lnTo>
                <a:lnTo>
                  <a:pt x="817" y="31"/>
                </a:lnTo>
                <a:lnTo>
                  <a:pt x="841" y="40"/>
                </a:lnTo>
                <a:lnTo>
                  <a:pt x="857" y="40"/>
                </a:lnTo>
                <a:lnTo>
                  <a:pt x="872" y="40"/>
                </a:lnTo>
                <a:lnTo>
                  <a:pt x="896" y="48"/>
                </a:lnTo>
                <a:lnTo>
                  <a:pt x="913" y="48"/>
                </a:lnTo>
                <a:lnTo>
                  <a:pt x="920" y="48"/>
                </a:lnTo>
                <a:lnTo>
                  <a:pt x="929" y="48"/>
                </a:lnTo>
                <a:lnTo>
                  <a:pt x="944" y="72"/>
                </a:lnTo>
                <a:lnTo>
                  <a:pt x="968" y="79"/>
                </a:lnTo>
                <a:lnTo>
                  <a:pt x="985" y="88"/>
                </a:lnTo>
                <a:lnTo>
                  <a:pt x="1001" y="112"/>
                </a:lnTo>
                <a:lnTo>
                  <a:pt x="1001" y="120"/>
                </a:lnTo>
                <a:lnTo>
                  <a:pt x="1033" y="127"/>
                </a:lnTo>
                <a:lnTo>
                  <a:pt x="1049" y="136"/>
                </a:lnTo>
                <a:lnTo>
                  <a:pt x="1057" y="151"/>
                </a:lnTo>
                <a:lnTo>
                  <a:pt x="1064" y="160"/>
                </a:lnTo>
                <a:lnTo>
                  <a:pt x="1064" y="168"/>
                </a:lnTo>
                <a:lnTo>
                  <a:pt x="1088" y="175"/>
                </a:lnTo>
                <a:lnTo>
                  <a:pt x="1097" y="175"/>
                </a:lnTo>
                <a:lnTo>
                  <a:pt x="1105" y="199"/>
                </a:lnTo>
                <a:lnTo>
                  <a:pt x="1105" y="208"/>
                </a:lnTo>
                <a:lnTo>
                  <a:pt x="1105" y="224"/>
                </a:lnTo>
                <a:lnTo>
                  <a:pt x="1121" y="240"/>
                </a:lnTo>
                <a:lnTo>
                  <a:pt x="1129" y="240"/>
                </a:lnTo>
                <a:lnTo>
                  <a:pt x="1129" y="248"/>
                </a:lnTo>
                <a:lnTo>
                  <a:pt x="1121" y="248"/>
                </a:lnTo>
                <a:lnTo>
                  <a:pt x="1105" y="264"/>
                </a:lnTo>
                <a:lnTo>
                  <a:pt x="1105" y="272"/>
                </a:lnTo>
                <a:lnTo>
                  <a:pt x="1105" y="288"/>
                </a:lnTo>
                <a:lnTo>
                  <a:pt x="1105" y="296"/>
                </a:lnTo>
                <a:lnTo>
                  <a:pt x="1105" y="304"/>
                </a:lnTo>
                <a:lnTo>
                  <a:pt x="1097" y="304"/>
                </a:lnTo>
                <a:lnTo>
                  <a:pt x="1088" y="312"/>
                </a:lnTo>
                <a:lnTo>
                  <a:pt x="1088" y="328"/>
                </a:lnTo>
                <a:lnTo>
                  <a:pt x="1073" y="336"/>
                </a:lnTo>
                <a:lnTo>
                  <a:pt x="1064" y="352"/>
                </a:lnTo>
                <a:lnTo>
                  <a:pt x="1057" y="352"/>
                </a:lnTo>
                <a:lnTo>
                  <a:pt x="1049" y="368"/>
                </a:lnTo>
                <a:lnTo>
                  <a:pt x="1033" y="384"/>
                </a:lnTo>
                <a:lnTo>
                  <a:pt x="1001" y="384"/>
                </a:lnTo>
                <a:lnTo>
                  <a:pt x="985" y="392"/>
                </a:lnTo>
                <a:lnTo>
                  <a:pt x="977" y="392"/>
                </a:lnTo>
                <a:lnTo>
                  <a:pt x="961" y="400"/>
                </a:lnTo>
                <a:lnTo>
                  <a:pt x="944" y="400"/>
                </a:lnTo>
                <a:lnTo>
                  <a:pt x="929" y="400"/>
                </a:lnTo>
                <a:lnTo>
                  <a:pt x="920" y="400"/>
                </a:lnTo>
                <a:lnTo>
                  <a:pt x="913" y="400"/>
                </a:lnTo>
                <a:lnTo>
                  <a:pt x="905" y="400"/>
                </a:lnTo>
                <a:lnTo>
                  <a:pt x="881" y="400"/>
                </a:lnTo>
                <a:lnTo>
                  <a:pt x="872" y="400"/>
                </a:lnTo>
                <a:lnTo>
                  <a:pt x="857" y="400"/>
                </a:lnTo>
                <a:lnTo>
                  <a:pt x="848" y="400"/>
                </a:lnTo>
                <a:lnTo>
                  <a:pt x="841" y="400"/>
                </a:lnTo>
                <a:lnTo>
                  <a:pt x="817" y="400"/>
                </a:lnTo>
                <a:lnTo>
                  <a:pt x="808" y="400"/>
                </a:lnTo>
                <a:lnTo>
                  <a:pt x="784" y="400"/>
                </a:lnTo>
                <a:lnTo>
                  <a:pt x="760" y="400"/>
                </a:lnTo>
                <a:lnTo>
                  <a:pt x="752" y="400"/>
                </a:lnTo>
                <a:lnTo>
                  <a:pt x="728" y="400"/>
                </a:lnTo>
                <a:lnTo>
                  <a:pt x="721" y="400"/>
                </a:lnTo>
                <a:lnTo>
                  <a:pt x="712" y="400"/>
                </a:lnTo>
                <a:lnTo>
                  <a:pt x="697" y="400"/>
                </a:lnTo>
                <a:lnTo>
                  <a:pt x="680" y="400"/>
                </a:lnTo>
                <a:lnTo>
                  <a:pt x="664" y="408"/>
                </a:lnTo>
                <a:lnTo>
                  <a:pt x="656" y="408"/>
                </a:lnTo>
                <a:lnTo>
                  <a:pt x="640" y="408"/>
                </a:lnTo>
                <a:lnTo>
                  <a:pt x="625" y="408"/>
                </a:lnTo>
                <a:lnTo>
                  <a:pt x="608" y="408"/>
                </a:lnTo>
                <a:lnTo>
                  <a:pt x="601" y="408"/>
                </a:lnTo>
                <a:lnTo>
                  <a:pt x="568" y="408"/>
                </a:lnTo>
                <a:lnTo>
                  <a:pt x="560" y="408"/>
                </a:lnTo>
                <a:lnTo>
                  <a:pt x="544" y="408"/>
                </a:lnTo>
                <a:lnTo>
                  <a:pt x="536" y="408"/>
                </a:lnTo>
                <a:lnTo>
                  <a:pt x="504" y="408"/>
                </a:lnTo>
                <a:lnTo>
                  <a:pt x="496" y="400"/>
                </a:lnTo>
                <a:lnTo>
                  <a:pt x="480" y="400"/>
                </a:lnTo>
                <a:lnTo>
                  <a:pt x="472" y="400"/>
                </a:lnTo>
                <a:lnTo>
                  <a:pt x="448" y="400"/>
                </a:lnTo>
                <a:lnTo>
                  <a:pt x="432" y="400"/>
                </a:lnTo>
                <a:lnTo>
                  <a:pt x="424" y="400"/>
                </a:lnTo>
                <a:lnTo>
                  <a:pt x="416" y="400"/>
                </a:lnTo>
                <a:lnTo>
                  <a:pt x="408" y="400"/>
                </a:lnTo>
                <a:lnTo>
                  <a:pt x="384" y="400"/>
                </a:lnTo>
                <a:lnTo>
                  <a:pt x="376" y="400"/>
                </a:lnTo>
                <a:lnTo>
                  <a:pt x="352" y="400"/>
                </a:lnTo>
                <a:lnTo>
                  <a:pt x="344" y="400"/>
                </a:lnTo>
                <a:lnTo>
                  <a:pt x="320" y="400"/>
                </a:lnTo>
                <a:lnTo>
                  <a:pt x="304" y="400"/>
                </a:lnTo>
                <a:lnTo>
                  <a:pt x="288" y="400"/>
                </a:lnTo>
                <a:lnTo>
                  <a:pt x="272" y="400"/>
                </a:lnTo>
                <a:lnTo>
                  <a:pt x="264" y="400"/>
                </a:lnTo>
                <a:lnTo>
                  <a:pt x="256" y="400"/>
                </a:lnTo>
                <a:lnTo>
                  <a:pt x="248" y="400"/>
                </a:lnTo>
                <a:lnTo>
                  <a:pt x="240" y="392"/>
                </a:lnTo>
                <a:lnTo>
                  <a:pt x="232" y="384"/>
                </a:lnTo>
                <a:lnTo>
                  <a:pt x="224" y="384"/>
                </a:lnTo>
                <a:lnTo>
                  <a:pt x="208" y="384"/>
                </a:lnTo>
                <a:close/>
              </a:path>
            </a:pathLst>
          </a:custGeom>
          <a:solidFill>
            <a:srgbClr val="FFC62A"/>
          </a:solidFill>
          <a:ln w="25400">
            <a:solidFill>
              <a:srgbClr val="404040"/>
            </a:solidFill>
            <a:round/>
            <a:headEnd/>
            <a:tailEnd/>
          </a:ln>
        </p:spPr>
        <p:txBody>
          <a:bodyPr/>
          <a:lstStyle/>
          <a:p>
            <a:endParaRPr lang="ja-JP" altLang="en-US" sz="1600" b="1">
              <a:solidFill>
                <a:srgbClr val="000000"/>
              </a:solidFill>
            </a:endParaRPr>
          </a:p>
        </p:txBody>
      </p:sp>
      <p:sp>
        <p:nvSpPr>
          <p:cNvPr id="70703" name="Oval 53"/>
          <p:cNvSpPr>
            <a:spLocks noChangeArrowheads="1"/>
          </p:cNvSpPr>
          <p:nvPr/>
        </p:nvSpPr>
        <p:spPr bwMode="invGray">
          <a:xfrm>
            <a:off x="6997700" y="1874838"/>
            <a:ext cx="420688" cy="100012"/>
          </a:xfrm>
          <a:prstGeom prst="ellipse">
            <a:avLst/>
          </a:prstGeom>
          <a:blipFill dpi="0" rotWithShape="0">
            <a:blip r:embed="rId6"/>
            <a:srcRect/>
            <a:tile tx="0" ty="0" sx="100000" sy="100000" flip="none" algn="tl"/>
          </a:blipFill>
          <a:ln w="12700">
            <a:solidFill>
              <a:srgbClr val="553E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0704" name="Oval 54"/>
          <p:cNvSpPr>
            <a:spLocks noChangeArrowheads="1"/>
          </p:cNvSpPr>
          <p:nvPr/>
        </p:nvSpPr>
        <p:spPr bwMode="invGray">
          <a:xfrm>
            <a:off x="7418388" y="1885950"/>
            <a:ext cx="400050" cy="112713"/>
          </a:xfrm>
          <a:prstGeom prst="ellipse">
            <a:avLst/>
          </a:prstGeom>
          <a:blipFill dpi="0" rotWithShape="0">
            <a:blip r:embed="rId6"/>
            <a:srcRect/>
            <a:tile tx="0" ty="0" sx="100000" sy="100000" flip="none" algn="tl"/>
          </a:blipFill>
          <a:ln w="12700">
            <a:solidFill>
              <a:srgbClr val="553E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0705" name="Oval 55"/>
          <p:cNvSpPr>
            <a:spLocks noChangeArrowheads="1"/>
          </p:cNvSpPr>
          <p:nvPr/>
        </p:nvSpPr>
        <p:spPr bwMode="invGray">
          <a:xfrm>
            <a:off x="7127875" y="1716088"/>
            <a:ext cx="400050" cy="112712"/>
          </a:xfrm>
          <a:prstGeom prst="ellipse">
            <a:avLst/>
          </a:prstGeom>
          <a:blipFill dpi="0" rotWithShape="0">
            <a:blip r:embed="rId6"/>
            <a:srcRect/>
            <a:tile tx="0" ty="0" sx="100000" sy="100000" flip="none" algn="tl"/>
          </a:blipFill>
          <a:ln w="12700">
            <a:solidFill>
              <a:srgbClr val="553E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0706" name="Oval 56"/>
          <p:cNvSpPr>
            <a:spLocks noChangeArrowheads="1"/>
          </p:cNvSpPr>
          <p:nvPr/>
        </p:nvSpPr>
        <p:spPr bwMode="invGray">
          <a:xfrm>
            <a:off x="7267575" y="1581150"/>
            <a:ext cx="420688" cy="100013"/>
          </a:xfrm>
          <a:prstGeom prst="ellipse">
            <a:avLst/>
          </a:prstGeom>
          <a:blipFill dpi="0" rotWithShape="0">
            <a:blip r:embed="rId6"/>
            <a:srcRect/>
            <a:tile tx="0" ty="0" sx="100000" sy="100000" flip="none" algn="tl"/>
          </a:blipFill>
          <a:ln w="12700">
            <a:solidFill>
              <a:srgbClr val="553E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0707" name="Oval 57"/>
          <p:cNvSpPr>
            <a:spLocks noChangeArrowheads="1"/>
          </p:cNvSpPr>
          <p:nvPr/>
        </p:nvSpPr>
        <p:spPr bwMode="invGray">
          <a:xfrm>
            <a:off x="6716713" y="1716088"/>
            <a:ext cx="420687" cy="112712"/>
          </a:xfrm>
          <a:prstGeom prst="ellipse">
            <a:avLst/>
          </a:prstGeom>
          <a:blipFill dpi="0" rotWithShape="0">
            <a:blip r:embed="rId6"/>
            <a:srcRect/>
            <a:tile tx="0" ty="0" sx="100000" sy="100000" flip="none" algn="tl"/>
          </a:blipFill>
          <a:ln w="12700">
            <a:solidFill>
              <a:srgbClr val="553E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0708" name="Oval 58"/>
          <p:cNvSpPr>
            <a:spLocks noChangeArrowheads="1"/>
          </p:cNvSpPr>
          <p:nvPr/>
        </p:nvSpPr>
        <p:spPr bwMode="invGray">
          <a:xfrm>
            <a:off x="6859588" y="1558925"/>
            <a:ext cx="407987" cy="100013"/>
          </a:xfrm>
          <a:prstGeom prst="ellipse">
            <a:avLst/>
          </a:prstGeom>
          <a:blipFill dpi="0" rotWithShape="0">
            <a:blip r:embed="rId6"/>
            <a:srcRect/>
            <a:tile tx="0" ty="0" sx="100000" sy="100000" flip="none" algn="tl"/>
          </a:blipFill>
          <a:ln w="12700">
            <a:solidFill>
              <a:srgbClr val="553E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0709" name="Oval 59"/>
          <p:cNvSpPr>
            <a:spLocks noChangeArrowheads="1"/>
          </p:cNvSpPr>
          <p:nvPr/>
        </p:nvSpPr>
        <p:spPr bwMode="invGray">
          <a:xfrm>
            <a:off x="7507288" y="1749425"/>
            <a:ext cx="400050" cy="101600"/>
          </a:xfrm>
          <a:prstGeom prst="ellipse">
            <a:avLst/>
          </a:prstGeom>
          <a:blipFill dpi="0" rotWithShape="0">
            <a:blip r:embed="rId6"/>
            <a:srcRect/>
            <a:tile tx="0" ty="0" sx="100000" sy="100000" flip="none" algn="tl"/>
          </a:blipFill>
          <a:ln w="12700">
            <a:solidFill>
              <a:srgbClr val="553E00"/>
            </a:solidFill>
            <a:round/>
            <a:headEnd/>
            <a:tailEnd/>
          </a:ln>
        </p:spPr>
        <p:txBody>
          <a:bodyPr/>
          <a:lstStyle/>
          <a:p>
            <a:pPr>
              <a:spcBef>
                <a:spcPct val="50000"/>
              </a:spcBef>
            </a:pPr>
            <a:endParaRPr lang="ja-JP" altLang="en-US" sz="1600" b="1">
              <a:solidFill>
                <a:srgbClr val="000000"/>
              </a:solidFill>
              <a:latin typeface="ＭＳ Ｐゴシック" pitchFamily="50" charset="-128"/>
            </a:endParaRPr>
          </a:p>
        </p:txBody>
      </p:sp>
      <p:sp>
        <p:nvSpPr>
          <p:cNvPr id="70710" name="Line 60"/>
          <p:cNvSpPr>
            <a:spLocks noChangeShapeType="1"/>
          </p:cNvSpPr>
          <p:nvPr/>
        </p:nvSpPr>
        <p:spPr bwMode="invGray">
          <a:xfrm>
            <a:off x="5530850" y="1782763"/>
            <a:ext cx="1019175" cy="0"/>
          </a:xfrm>
          <a:prstGeom prst="line">
            <a:avLst/>
          </a:prstGeom>
          <a:noFill/>
          <a:ln w="38100">
            <a:solidFill>
              <a:srgbClr val="CC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00" b="1">
              <a:solidFill>
                <a:srgbClr val="000000"/>
              </a:solidFill>
            </a:endParaRPr>
          </a:p>
        </p:txBody>
      </p:sp>
      <p:sp>
        <p:nvSpPr>
          <p:cNvPr id="756797" name="Text Box 61"/>
          <p:cNvSpPr txBox="1">
            <a:spLocks noChangeArrowheads="1"/>
          </p:cNvSpPr>
          <p:nvPr/>
        </p:nvSpPr>
        <p:spPr bwMode="invGray">
          <a:xfrm>
            <a:off x="3635375" y="3429000"/>
            <a:ext cx="1871663" cy="523220"/>
          </a:xfrm>
          <a:prstGeom prst="rect">
            <a:avLst/>
          </a:prstGeom>
          <a:noFill/>
          <a:ln w="9525">
            <a:noFill/>
            <a:miter lim="800000"/>
            <a:headEnd/>
            <a:tailEnd/>
          </a:ln>
          <a:effectLst/>
        </p:spPr>
        <p:txBody>
          <a:bodyPr>
            <a:spAutoFit/>
          </a:bodyPr>
          <a:lstStyle/>
          <a:p>
            <a:pPr algn="ctr">
              <a:defRPr/>
            </a:pPr>
            <a:r>
              <a:rPr lang="en-US" altLang="ja-JP" sz="1400" b="1" dirty="0">
                <a:solidFill>
                  <a:srgbClr val="FFFF66"/>
                </a:solidFill>
                <a:effectLst>
                  <a:outerShdw blurRad="38100" dist="38100" dir="2700000" algn="tl">
                    <a:srgbClr val="000000"/>
                  </a:outerShdw>
                </a:effectLst>
                <a:latin typeface="Arial"/>
              </a:rPr>
              <a:t>Plasma Glucose</a:t>
            </a:r>
          </a:p>
          <a:p>
            <a:pPr algn="ctr">
              <a:defRPr/>
            </a:pPr>
            <a:r>
              <a:rPr lang="en-US" altLang="ja-JP" sz="1400" b="1" dirty="0">
                <a:solidFill>
                  <a:srgbClr val="FFFF66"/>
                </a:solidFill>
                <a:effectLst>
                  <a:outerShdw blurRad="38100" dist="38100" dir="2700000" algn="tl">
                    <a:srgbClr val="000000"/>
                  </a:outerShdw>
                </a:effectLst>
                <a:latin typeface="Arial"/>
              </a:rPr>
              <a:t>Blood Glucose</a:t>
            </a:r>
          </a:p>
        </p:txBody>
      </p:sp>
      <p:grpSp>
        <p:nvGrpSpPr>
          <p:cNvPr id="4" name="Group 68"/>
          <p:cNvGrpSpPr>
            <a:grpSpLocks/>
          </p:cNvGrpSpPr>
          <p:nvPr/>
        </p:nvGrpSpPr>
        <p:grpSpPr bwMode="auto">
          <a:xfrm>
            <a:off x="4787900" y="2060576"/>
            <a:ext cx="2806700" cy="750888"/>
            <a:chOff x="3016" y="1298"/>
            <a:chExt cx="1768" cy="473"/>
          </a:xfrm>
        </p:grpSpPr>
        <p:sp>
          <p:nvSpPr>
            <p:cNvPr id="70718" name="AutoShape 66"/>
            <p:cNvSpPr>
              <a:spLocks noChangeArrowheads="1"/>
            </p:cNvSpPr>
            <p:nvPr/>
          </p:nvSpPr>
          <p:spPr bwMode="auto">
            <a:xfrm>
              <a:off x="3016" y="1298"/>
              <a:ext cx="1361" cy="3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17694720 60000 65536"/>
                <a:gd name="T11" fmla="*/ 5898240 60000 65536"/>
                <a:gd name="T12" fmla="*/ 5898240 60000 65536"/>
                <a:gd name="T13" fmla="*/ 5898240 60000 65536"/>
                <a:gd name="T14" fmla="*/ 0 60000 65536"/>
                <a:gd name="T15" fmla="*/ 0 w 21600"/>
                <a:gd name="T16" fmla="*/ 8294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600" b="1">
                <a:solidFill>
                  <a:srgbClr val="000000"/>
                </a:solidFill>
              </a:endParaRPr>
            </a:p>
          </p:txBody>
        </p:sp>
        <p:sp>
          <p:nvSpPr>
            <p:cNvPr id="756803" name="Text Box 67"/>
            <p:cNvSpPr txBox="1">
              <a:spLocks noChangeArrowheads="1"/>
            </p:cNvSpPr>
            <p:nvPr/>
          </p:nvSpPr>
          <p:spPr bwMode="auto">
            <a:xfrm>
              <a:off x="3923" y="1480"/>
              <a:ext cx="861" cy="291"/>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ja-JP" altLang="en-US" sz="2400" b="1" dirty="0">
                  <a:solidFill>
                    <a:srgbClr val="FFFF99"/>
                  </a:solidFill>
                  <a:effectLst>
                    <a:outerShdw blurRad="38100" dist="38100" dir="2700000" algn="tl">
                      <a:srgbClr val="000000"/>
                    </a:outerShdw>
                  </a:effectLst>
                  <a:latin typeface="ＭＳ Ｐゴシック" pitchFamily="50" charset="-128"/>
                </a:rPr>
                <a:t>尿糖</a:t>
              </a:r>
            </a:p>
          </p:txBody>
        </p:sp>
      </p:grpSp>
      <p:sp>
        <p:nvSpPr>
          <p:cNvPr id="67" name="テキスト ボックス 66"/>
          <p:cNvSpPr txBox="1"/>
          <p:nvPr/>
        </p:nvSpPr>
        <p:spPr>
          <a:xfrm>
            <a:off x="236538" y="860425"/>
            <a:ext cx="2632075" cy="1730375"/>
          </a:xfrm>
          <a:prstGeom prst="rect">
            <a:avLst/>
          </a:prstGeom>
        </p:spPr>
        <p:style>
          <a:lnRef idx="2">
            <a:schemeClr val="accent2"/>
          </a:lnRef>
          <a:fillRef idx="1">
            <a:schemeClr val="lt1"/>
          </a:fillRef>
          <a:effectRef idx="0">
            <a:schemeClr val="accent2"/>
          </a:effectRef>
          <a:fontRef idx="minor">
            <a:schemeClr val="dk1"/>
          </a:fontRef>
        </p:style>
        <p:txBody>
          <a:bodyPr/>
          <a:lstStyle/>
          <a:p>
            <a:pPr>
              <a:lnSpc>
                <a:spcPts val="2400"/>
              </a:lnSpc>
              <a:defRPr/>
            </a:pPr>
            <a:r>
              <a:rPr lang="ja-JP" altLang="en-US" sz="2400" b="1" dirty="0">
                <a:ln w="18000">
                  <a:noFill/>
                  <a:prstDash val="solid"/>
                  <a:miter lim="800000"/>
                </a:ln>
                <a:solidFill>
                  <a:srgbClr val="FF0000"/>
                </a:solidFill>
                <a:effectLst>
                  <a:outerShdw blurRad="50800" dist="38100" dir="2700000" algn="tl" rotWithShape="0">
                    <a:prstClr val="black">
                      <a:alpha val="40000"/>
                    </a:prstClr>
                  </a:outerShdw>
                </a:effectLst>
                <a:latin typeface="ＭＳ Ｐゴシック" pitchFamily="50" charset="-128"/>
              </a:rPr>
              <a:t>血糖値は制御された値であり制御機構が正常なら全く血糖は上昇しない！</a:t>
            </a:r>
          </a:p>
        </p:txBody>
      </p:sp>
      <p:sp>
        <p:nvSpPr>
          <p:cNvPr id="68" name="Freeform 35"/>
          <p:cNvSpPr>
            <a:spLocks/>
          </p:cNvSpPr>
          <p:nvPr/>
        </p:nvSpPr>
        <p:spPr bwMode="auto">
          <a:xfrm rot="20481132">
            <a:off x="5270500" y="5480050"/>
            <a:ext cx="273050" cy="349250"/>
          </a:xfrm>
          <a:custGeom>
            <a:avLst/>
            <a:gdLst>
              <a:gd name="T0" fmla="*/ 2147483647 w 193"/>
              <a:gd name="T1" fmla="*/ 0 h 220"/>
              <a:gd name="T2" fmla="*/ 0 w 193"/>
              <a:gd name="T3" fmla="*/ 0 h 220"/>
              <a:gd name="T4" fmla="*/ 2147483647 w 193"/>
              <a:gd name="T5" fmla="*/ 2147483647 h 220"/>
              <a:gd name="T6" fmla="*/ 2147483647 w 193"/>
              <a:gd name="T7" fmla="*/ 0 h 220"/>
              <a:gd name="T8" fmla="*/ 2147483647 w 193"/>
              <a:gd name="T9" fmla="*/ 0 h 220"/>
              <a:gd name="T10" fmla="*/ 0 60000 65536"/>
              <a:gd name="T11" fmla="*/ 0 60000 65536"/>
              <a:gd name="T12" fmla="*/ 0 60000 65536"/>
              <a:gd name="T13" fmla="*/ 0 60000 65536"/>
              <a:gd name="T14" fmla="*/ 0 60000 65536"/>
              <a:gd name="T15" fmla="*/ 0 w 193"/>
              <a:gd name="T16" fmla="*/ 0 h 220"/>
              <a:gd name="T17" fmla="*/ 193 w 193"/>
              <a:gd name="T18" fmla="*/ 220 h 220"/>
            </a:gdLst>
            <a:ahLst/>
            <a:cxnLst>
              <a:cxn ang="T10">
                <a:pos x="T0" y="T1"/>
              </a:cxn>
              <a:cxn ang="T11">
                <a:pos x="T2" y="T3"/>
              </a:cxn>
              <a:cxn ang="T12">
                <a:pos x="T4" y="T5"/>
              </a:cxn>
              <a:cxn ang="T13">
                <a:pos x="T6" y="T7"/>
              </a:cxn>
              <a:cxn ang="T14">
                <a:pos x="T8" y="T9"/>
              </a:cxn>
            </a:cxnLst>
            <a:rect l="T15" t="T16" r="T17" b="T18"/>
            <a:pathLst>
              <a:path w="193" h="220">
                <a:moveTo>
                  <a:pt x="96" y="0"/>
                </a:moveTo>
                <a:lnTo>
                  <a:pt x="0" y="0"/>
                </a:lnTo>
                <a:lnTo>
                  <a:pt x="96" y="220"/>
                </a:lnTo>
                <a:lnTo>
                  <a:pt x="193" y="0"/>
                </a:lnTo>
                <a:lnTo>
                  <a:pt x="9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600" b="1">
              <a:solidFill>
                <a:srgbClr val="000000"/>
              </a:solidFill>
              <a:latin typeface="ＭＳ Ｐゴシック"/>
              <a:ea typeface="ＭＳ Ｐゴシック"/>
            </a:endParaRPr>
          </a:p>
        </p:txBody>
      </p:sp>
      <p:sp>
        <p:nvSpPr>
          <p:cNvPr id="69" name="Line 36"/>
          <p:cNvSpPr>
            <a:spLocks noChangeShapeType="1"/>
          </p:cNvSpPr>
          <p:nvPr/>
        </p:nvSpPr>
        <p:spPr bwMode="auto">
          <a:xfrm>
            <a:off x="4921250" y="4179888"/>
            <a:ext cx="431800" cy="1309687"/>
          </a:xfrm>
          <a:prstGeom prst="line">
            <a:avLst/>
          </a:prstGeom>
          <a:noFill/>
          <a:ln w="63500">
            <a:solidFill>
              <a:srgbClr val="FFFF00"/>
            </a:solidFill>
            <a:round/>
            <a:headEnd/>
            <a:tailEnd/>
          </a:ln>
          <a:extLst>
            <a:ext uri="{909E8E84-426E-40DD-AFC4-6F175D3DCCD1}">
              <a14:hiddenFill xmlns:a14="http://schemas.microsoft.com/office/drawing/2010/main">
                <a:noFill/>
              </a14:hiddenFill>
            </a:ext>
          </a:extLst>
        </p:spPr>
        <p:txBody>
          <a:bodyPr/>
          <a:lstStyle/>
          <a:p>
            <a:pPr>
              <a:defRPr/>
            </a:pPr>
            <a:endParaRPr lang="ja-JP" altLang="en-US" sz="1600" b="1">
              <a:solidFill>
                <a:srgbClr val="000000"/>
              </a:solidFill>
              <a:latin typeface="ＭＳ Ｐゴシック"/>
              <a:ea typeface="ＭＳ Ｐゴシック"/>
            </a:endParaRPr>
          </a:p>
        </p:txBody>
      </p:sp>
      <p:sp>
        <p:nvSpPr>
          <p:cNvPr id="71" name="角丸四角形 70"/>
          <p:cNvSpPr/>
          <p:nvPr/>
        </p:nvSpPr>
        <p:spPr>
          <a:xfrm>
            <a:off x="6273800" y="5864225"/>
            <a:ext cx="2525713" cy="874713"/>
          </a:xfrm>
          <a:prstGeom prst="round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a:solidFill>
                <a:srgbClr val="FFFFFF"/>
              </a:solidFill>
            </a:endParaRPr>
          </a:p>
        </p:txBody>
      </p:sp>
      <p:sp>
        <p:nvSpPr>
          <p:cNvPr id="72" name="テキスト ボックス 71"/>
          <p:cNvSpPr txBox="1"/>
          <p:nvPr/>
        </p:nvSpPr>
        <p:spPr>
          <a:xfrm>
            <a:off x="5251450" y="5908675"/>
            <a:ext cx="3049233" cy="707886"/>
          </a:xfrm>
          <a:prstGeom prst="rect">
            <a:avLst/>
          </a:prstGeom>
          <a:noFill/>
        </p:spPr>
        <p:txBody>
          <a:bodyPr wrap="none">
            <a:spAutoFit/>
          </a:bodyPr>
          <a:lstStyle/>
          <a:p>
            <a:pPr>
              <a:defRPr/>
            </a:pPr>
            <a:r>
              <a:rPr lang="en-US" altLang="ja-JP" sz="2000" b="1" dirty="0">
                <a:solidFill>
                  <a:srgbClr val="DAEDEF">
                    <a:lumMod val="75000"/>
                  </a:srgbClr>
                </a:solidFill>
                <a:effectLst>
                  <a:outerShdw blurRad="38100" dist="38100" dir="2700000" algn="tl">
                    <a:srgbClr val="000000">
                      <a:alpha val="43137"/>
                    </a:srgbClr>
                  </a:outerShdw>
                </a:effectLst>
                <a:latin typeface="Arial"/>
              </a:rPr>
              <a:t>40g/</a:t>
            </a:r>
            <a:r>
              <a:rPr lang="ja-JP" altLang="en-US" sz="2000" b="1" dirty="0">
                <a:solidFill>
                  <a:srgbClr val="DAEDEF">
                    <a:lumMod val="75000"/>
                  </a:srgbClr>
                </a:solidFill>
                <a:effectLst>
                  <a:outerShdw blurRad="38100" dist="38100" dir="2700000" algn="tl">
                    <a:srgbClr val="000000">
                      <a:alpha val="43137"/>
                    </a:srgbClr>
                  </a:outerShdw>
                </a:effectLst>
                <a:latin typeface="Arial"/>
              </a:rPr>
              <a:t>日</a:t>
            </a:r>
            <a:r>
              <a:rPr lang="ja-JP" altLang="en-US" sz="2000" b="1" dirty="0">
                <a:solidFill>
                  <a:srgbClr val="FFFFDC"/>
                </a:solidFill>
                <a:latin typeface="Arial"/>
              </a:rPr>
              <a:t>　</a:t>
            </a:r>
            <a:r>
              <a:rPr lang="ja-JP" altLang="en-US" sz="2000" b="1" dirty="0">
                <a:solidFill>
                  <a:srgbClr val="333399">
                    <a:lumMod val="75000"/>
                  </a:srgbClr>
                </a:solidFill>
                <a:latin typeface="Arial"/>
              </a:rPr>
              <a:t>その他のブドウ糖</a:t>
            </a:r>
            <a:endParaRPr lang="en-US" altLang="ja-JP" sz="2000" b="1" dirty="0">
              <a:solidFill>
                <a:srgbClr val="333399">
                  <a:lumMod val="75000"/>
                </a:srgbClr>
              </a:solidFill>
              <a:latin typeface="Arial"/>
            </a:endParaRPr>
          </a:p>
          <a:p>
            <a:pPr>
              <a:defRPr/>
            </a:pPr>
            <a:r>
              <a:rPr lang="en-US" altLang="ja-JP" sz="2000" b="1" dirty="0">
                <a:solidFill>
                  <a:srgbClr val="333399">
                    <a:lumMod val="75000"/>
                  </a:srgbClr>
                </a:solidFill>
                <a:latin typeface="Arial"/>
              </a:rPr>
              <a:t>	</a:t>
            </a:r>
            <a:r>
              <a:rPr lang="ja-JP" altLang="en-US" sz="2000" b="1" dirty="0">
                <a:solidFill>
                  <a:srgbClr val="333399">
                    <a:lumMod val="75000"/>
                  </a:srgbClr>
                </a:solidFill>
                <a:latin typeface="Arial"/>
              </a:rPr>
              <a:t>　のみ用いる組織</a:t>
            </a:r>
          </a:p>
        </p:txBody>
      </p:sp>
    </p:spTree>
    <p:extLst>
      <p:ext uri="{BB962C8B-B14F-4D97-AF65-F5344CB8AC3E}">
        <p14:creationId xmlns:p14="http://schemas.microsoft.com/office/powerpoint/2010/main" val="1812749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ctrTitle"/>
          </p:nvPr>
        </p:nvSpPr>
        <p:spPr>
          <a:xfrm>
            <a:off x="0" y="0"/>
            <a:ext cx="9144000" cy="576263"/>
          </a:xfrm>
        </p:spPr>
        <p:txBody>
          <a:bodyPr/>
          <a:lstStyle/>
          <a:p>
            <a:pPr algn="l"/>
            <a:r>
              <a:rPr lang="en-US" altLang="ja-JP" sz="3200" b="1" smtClean="0">
                <a:solidFill>
                  <a:srgbClr val="FFFF00"/>
                </a:solidFill>
                <a:effectLst>
                  <a:outerShdw blurRad="38100" dist="38100" dir="2700000" algn="tl">
                    <a:srgbClr val="000000">
                      <a:alpha val="43137"/>
                    </a:srgbClr>
                  </a:outerShdw>
                </a:effectLst>
              </a:rPr>
              <a:t>CASE</a:t>
            </a:r>
            <a:r>
              <a:rPr lang="ja-JP" altLang="en-US" sz="3200" b="1" smtClean="0">
                <a:solidFill>
                  <a:srgbClr val="FFFF00"/>
                </a:solidFill>
                <a:effectLst>
                  <a:outerShdw blurRad="38100" dist="38100" dir="2700000" algn="tl">
                    <a:srgbClr val="000000">
                      <a:alpha val="43137"/>
                    </a:srgbClr>
                  </a:outerShdw>
                </a:effectLst>
              </a:rPr>
              <a:t>　１　</a:t>
            </a:r>
            <a:r>
              <a:rPr lang="en-US" altLang="ja-JP" sz="3200" b="1" smtClean="0">
                <a:solidFill>
                  <a:srgbClr val="FFFF00"/>
                </a:solidFill>
                <a:effectLst>
                  <a:outerShdw blurRad="38100" dist="38100" dir="2700000" algn="tl">
                    <a:srgbClr val="000000">
                      <a:alpha val="43137"/>
                    </a:srgbClr>
                  </a:outerShdw>
                </a:effectLst>
              </a:rPr>
              <a:t>54</a:t>
            </a:r>
            <a:r>
              <a:rPr lang="ja-JP" altLang="en-US" sz="3200" b="1" smtClean="0">
                <a:solidFill>
                  <a:srgbClr val="FFFF00"/>
                </a:solidFill>
                <a:effectLst>
                  <a:outerShdw blurRad="38100" dist="38100" dir="2700000" algn="tl">
                    <a:srgbClr val="000000">
                      <a:alpha val="43137"/>
                    </a:srgbClr>
                  </a:outerShdw>
                </a:effectLst>
              </a:rPr>
              <a:t>歳　男性　</a:t>
            </a:r>
            <a:r>
              <a:rPr lang="en-US" altLang="ja-JP" sz="3200" b="1" smtClean="0">
                <a:solidFill>
                  <a:srgbClr val="FFFF00"/>
                </a:solidFill>
                <a:effectLst>
                  <a:outerShdw blurRad="38100" dist="38100" dir="2700000" algn="tl">
                    <a:srgbClr val="000000">
                      <a:alpha val="43137"/>
                    </a:srgbClr>
                  </a:outerShdw>
                </a:effectLst>
              </a:rPr>
              <a:t> </a:t>
            </a:r>
            <a:r>
              <a:rPr lang="ja-JP" altLang="en-US" sz="2400" b="1" smtClean="0">
                <a:solidFill>
                  <a:srgbClr val="FFFF00"/>
                </a:solidFill>
                <a:effectLst>
                  <a:outerShdw blurRad="38100" dist="38100" dir="2700000" algn="tl">
                    <a:srgbClr val="000000">
                      <a:alpha val="43137"/>
                    </a:srgbClr>
                  </a:outerShdw>
                </a:effectLst>
              </a:rPr>
              <a:t>身長</a:t>
            </a:r>
            <a:r>
              <a:rPr lang="en-US" altLang="ja-JP" sz="2400" b="1" smtClean="0">
                <a:solidFill>
                  <a:srgbClr val="FFFF00"/>
                </a:solidFill>
                <a:effectLst>
                  <a:outerShdw blurRad="38100" dist="38100" dir="2700000" algn="tl">
                    <a:srgbClr val="000000">
                      <a:alpha val="43137"/>
                    </a:srgbClr>
                  </a:outerShdw>
                </a:effectLst>
              </a:rPr>
              <a:t>169cm, </a:t>
            </a:r>
            <a:r>
              <a:rPr lang="ja-JP" altLang="en-US" sz="2400" b="1" smtClean="0">
                <a:solidFill>
                  <a:srgbClr val="FFFF00"/>
                </a:solidFill>
                <a:effectLst>
                  <a:outerShdw blurRad="38100" dist="38100" dir="2700000" algn="tl">
                    <a:srgbClr val="000000">
                      <a:alpha val="43137"/>
                    </a:srgbClr>
                  </a:outerShdw>
                </a:effectLst>
              </a:rPr>
              <a:t>体重</a:t>
            </a:r>
            <a:r>
              <a:rPr lang="en-US" altLang="ja-JP" sz="2400" b="1" smtClean="0">
                <a:solidFill>
                  <a:srgbClr val="FFFF00"/>
                </a:solidFill>
                <a:effectLst>
                  <a:outerShdw blurRad="38100" dist="38100" dir="2700000" algn="tl">
                    <a:srgbClr val="000000">
                      <a:alpha val="43137"/>
                    </a:srgbClr>
                  </a:outerShdw>
                </a:effectLst>
              </a:rPr>
              <a:t>79kg</a:t>
            </a:r>
            <a:r>
              <a:rPr lang="ja-JP" altLang="en-US" sz="2400" b="1" smtClean="0">
                <a:solidFill>
                  <a:srgbClr val="FFFF00"/>
                </a:solidFill>
                <a:effectLst>
                  <a:outerShdw blurRad="38100" dist="38100" dir="2700000" algn="tl">
                    <a:srgbClr val="000000">
                      <a:alpha val="43137"/>
                    </a:srgbClr>
                  </a:outerShdw>
                </a:effectLst>
              </a:rPr>
              <a:t>　</a:t>
            </a:r>
          </a:p>
        </p:txBody>
      </p:sp>
      <p:sp>
        <p:nvSpPr>
          <p:cNvPr id="3" name="サブタイトル 2"/>
          <p:cNvSpPr>
            <a:spLocks noGrp="1"/>
          </p:cNvSpPr>
          <p:nvPr>
            <p:ph type="subTitle" idx="1"/>
          </p:nvPr>
        </p:nvSpPr>
        <p:spPr>
          <a:xfrm>
            <a:off x="0" y="642938"/>
            <a:ext cx="8898340" cy="6215062"/>
          </a:xfrm>
        </p:spPr>
        <p:txBody>
          <a:bodyPr/>
          <a:lstStyle/>
          <a:p>
            <a:pPr algn="l">
              <a:spcBef>
                <a:spcPts val="0"/>
              </a:spcBef>
              <a:defRPr/>
            </a:pPr>
            <a:r>
              <a:rPr lang="en-US" altLang="ja-JP" sz="2600" b="1" dirty="0" smtClean="0">
                <a:solidFill>
                  <a:schemeClr val="bg1">
                    <a:lumMod val="95000"/>
                  </a:schemeClr>
                </a:solidFill>
                <a:latin typeface="+mn-ea"/>
              </a:rPr>
              <a:t>【</a:t>
            </a:r>
            <a:r>
              <a:rPr lang="ja-JP" altLang="en-US" sz="2600" b="1" dirty="0" smtClean="0">
                <a:solidFill>
                  <a:schemeClr val="bg1">
                    <a:lumMod val="95000"/>
                  </a:schemeClr>
                </a:solidFill>
                <a:latin typeface="+mn-ea"/>
              </a:rPr>
              <a:t>現病歴</a:t>
            </a:r>
            <a:r>
              <a:rPr lang="en-US" altLang="ja-JP" sz="2600" b="1" dirty="0" smtClean="0">
                <a:solidFill>
                  <a:schemeClr val="bg1">
                    <a:lumMod val="95000"/>
                  </a:schemeClr>
                </a:solidFill>
                <a:latin typeface="+mn-ea"/>
              </a:rPr>
              <a:t>】</a:t>
            </a:r>
          </a:p>
          <a:p>
            <a:pPr algn="l">
              <a:spcBef>
                <a:spcPts val="0"/>
              </a:spcBef>
              <a:defRPr/>
            </a:pPr>
            <a:r>
              <a:rPr lang="ja-JP" altLang="en-US" sz="2600" b="1" dirty="0" smtClean="0">
                <a:solidFill>
                  <a:schemeClr val="bg1">
                    <a:lumMod val="95000"/>
                  </a:schemeClr>
                </a:solidFill>
                <a:latin typeface="+mn-ea"/>
              </a:rPr>
              <a:t>　これまでコントロール不良の糖尿病でＴ病院かかりつけの患者。</a:t>
            </a:r>
            <a:r>
              <a:rPr lang="en-US" altLang="ja-JP" sz="2600" b="1" dirty="0" smtClean="0">
                <a:solidFill>
                  <a:schemeClr val="bg1">
                    <a:lumMod val="95000"/>
                  </a:schemeClr>
                </a:solidFill>
                <a:latin typeface="+mn-ea"/>
              </a:rPr>
              <a:t>2007</a:t>
            </a:r>
            <a:r>
              <a:rPr lang="ja-JP" altLang="en-US" sz="2600" b="1" dirty="0" smtClean="0">
                <a:solidFill>
                  <a:schemeClr val="bg1">
                    <a:lumMod val="95000"/>
                  </a:schemeClr>
                </a:solidFill>
                <a:latin typeface="+mn-ea"/>
              </a:rPr>
              <a:t>年</a:t>
            </a:r>
            <a:r>
              <a:rPr lang="en-US" altLang="ja-JP" sz="2600" b="1" dirty="0" smtClean="0">
                <a:solidFill>
                  <a:schemeClr val="bg1">
                    <a:lumMod val="95000"/>
                  </a:schemeClr>
                </a:solidFill>
                <a:latin typeface="+mn-ea"/>
              </a:rPr>
              <a:t>10</a:t>
            </a:r>
            <a:r>
              <a:rPr lang="ja-JP" altLang="en-US" sz="2600" b="1" dirty="0" smtClean="0">
                <a:solidFill>
                  <a:schemeClr val="bg1">
                    <a:lumMod val="95000"/>
                  </a:schemeClr>
                </a:solidFill>
                <a:latin typeface="+mn-ea"/>
              </a:rPr>
              <a:t>月</a:t>
            </a:r>
            <a:r>
              <a:rPr lang="en-US" altLang="ja-JP" sz="2600" b="1" dirty="0" smtClean="0">
                <a:solidFill>
                  <a:schemeClr val="bg1">
                    <a:lumMod val="95000"/>
                  </a:schemeClr>
                </a:solidFill>
                <a:latin typeface="+mn-ea"/>
              </a:rPr>
              <a:t>25</a:t>
            </a:r>
            <a:r>
              <a:rPr lang="ja-JP" altLang="en-US" sz="2600" b="1" dirty="0" smtClean="0">
                <a:solidFill>
                  <a:schemeClr val="bg1">
                    <a:lumMod val="95000"/>
                  </a:schemeClr>
                </a:solidFill>
                <a:latin typeface="+mn-ea"/>
              </a:rPr>
              <a:t>日朝</a:t>
            </a:r>
            <a:r>
              <a:rPr lang="en-US" altLang="ja-JP" sz="2600" b="1" dirty="0" smtClean="0">
                <a:solidFill>
                  <a:schemeClr val="bg1">
                    <a:lumMod val="95000"/>
                  </a:schemeClr>
                </a:solidFill>
                <a:latin typeface="+mn-ea"/>
              </a:rPr>
              <a:t>6:30</a:t>
            </a:r>
            <a:r>
              <a:rPr lang="ja-JP" altLang="en-US" sz="2600" b="1" dirty="0" smtClean="0">
                <a:solidFill>
                  <a:schemeClr val="bg1">
                    <a:lumMod val="95000"/>
                  </a:schemeClr>
                </a:solidFill>
                <a:latin typeface="+mn-ea"/>
              </a:rPr>
              <a:t>からの胸痛がありＴ病院受診。その際は心電図に虚血性変化はなく，経過をみていたところ、</a:t>
            </a:r>
            <a:r>
              <a:rPr lang="en-US" altLang="ja-JP" sz="2600" b="1" dirty="0" smtClean="0">
                <a:solidFill>
                  <a:schemeClr val="bg1">
                    <a:lumMod val="95000"/>
                  </a:schemeClr>
                </a:solidFill>
                <a:latin typeface="+mn-ea"/>
              </a:rPr>
              <a:t>10:00</a:t>
            </a:r>
            <a:r>
              <a:rPr lang="ja-JP" altLang="en-US" sz="2600" b="1" dirty="0" smtClean="0">
                <a:solidFill>
                  <a:schemeClr val="bg1">
                    <a:lumMod val="95000"/>
                  </a:schemeClr>
                </a:solidFill>
                <a:latin typeface="+mn-ea"/>
              </a:rPr>
              <a:t>の採血，心電図にてそれぞれ心筋トロポニン</a:t>
            </a:r>
            <a:r>
              <a:rPr lang="en-US" altLang="ja-JP" sz="2600" b="1" dirty="0" smtClean="0">
                <a:solidFill>
                  <a:schemeClr val="bg1">
                    <a:lumMod val="95000"/>
                  </a:schemeClr>
                </a:solidFill>
                <a:latin typeface="+mn-ea"/>
              </a:rPr>
              <a:t>(</a:t>
            </a:r>
            <a:r>
              <a:rPr lang="en-US" altLang="ja-JP" sz="2600" b="1" dirty="0" err="1" smtClean="0">
                <a:solidFill>
                  <a:schemeClr val="bg1">
                    <a:lumMod val="95000"/>
                  </a:schemeClr>
                </a:solidFill>
                <a:latin typeface="+mn-ea"/>
              </a:rPr>
              <a:t>TnT</a:t>
            </a:r>
            <a:r>
              <a:rPr lang="en-US" altLang="ja-JP" sz="2600" b="1" dirty="0" smtClean="0">
                <a:solidFill>
                  <a:schemeClr val="bg1">
                    <a:lumMod val="95000"/>
                  </a:schemeClr>
                </a:solidFill>
                <a:latin typeface="+mn-ea"/>
              </a:rPr>
              <a:t>)</a:t>
            </a:r>
            <a:r>
              <a:rPr lang="ja-JP" altLang="en-US" sz="2600" b="1" dirty="0" smtClean="0">
                <a:solidFill>
                  <a:schemeClr val="bg1">
                    <a:lumMod val="95000"/>
                  </a:schemeClr>
                </a:solidFill>
                <a:latin typeface="+mn-ea"/>
              </a:rPr>
              <a:t>陽転化、</a:t>
            </a:r>
            <a:r>
              <a:rPr lang="en-US" altLang="ja-JP" sz="2600" b="1" dirty="0" smtClean="0">
                <a:solidFill>
                  <a:schemeClr val="bg1">
                    <a:lumMod val="95000"/>
                  </a:schemeClr>
                </a:solidFill>
                <a:latin typeface="+mn-ea"/>
              </a:rPr>
              <a:t>V</a:t>
            </a:r>
            <a:r>
              <a:rPr lang="en-US" altLang="ja-JP" sz="2600" b="1" baseline="-25000" dirty="0" smtClean="0">
                <a:solidFill>
                  <a:schemeClr val="bg1">
                    <a:lumMod val="95000"/>
                  </a:schemeClr>
                </a:solidFill>
                <a:latin typeface="+mn-ea"/>
              </a:rPr>
              <a:t>1-4</a:t>
            </a:r>
            <a:r>
              <a:rPr lang="ja-JP" altLang="en-US" sz="2600" b="1" dirty="0" err="1" smtClean="0">
                <a:solidFill>
                  <a:schemeClr val="bg1">
                    <a:lumMod val="95000"/>
                  </a:schemeClr>
                </a:solidFill>
                <a:latin typeface="+mn-ea"/>
              </a:rPr>
              <a:t>での</a:t>
            </a:r>
            <a:r>
              <a:rPr lang="en-US" altLang="ja-JP" sz="2600" b="1" dirty="0" smtClean="0">
                <a:solidFill>
                  <a:schemeClr val="bg1">
                    <a:lumMod val="95000"/>
                  </a:schemeClr>
                </a:solidFill>
                <a:latin typeface="+mn-ea"/>
              </a:rPr>
              <a:t>ST</a:t>
            </a:r>
            <a:r>
              <a:rPr lang="ja-JP" altLang="en-US" sz="2600" b="1" dirty="0" smtClean="0">
                <a:solidFill>
                  <a:schemeClr val="bg1">
                    <a:lumMod val="95000"/>
                  </a:schemeClr>
                </a:solidFill>
                <a:latin typeface="+mn-ea"/>
              </a:rPr>
              <a:t>上昇を認めたため、</a:t>
            </a:r>
            <a:r>
              <a:rPr lang="en-US" altLang="ja-JP" sz="2600" b="1" dirty="0" smtClean="0">
                <a:solidFill>
                  <a:schemeClr val="bg1">
                    <a:lumMod val="95000"/>
                  </a:schemeClr>
                </a:solidFill>
                <a:latin typeface="+mn-ea"/>
              </a:rPr>
              <a:t>STEMI</a:t>
            </a:r>
            <a:r>
              <a:rPr lang="ja-JP" altLang="en-US" sz="2600" b="1" dirty="0" smtClean="0">
                <a:solidFill>
                  <a:schemeClr val="bg1">
                    <a:lumMod val="95000"/>
                  </a:schemeClr>
                </a:solidFill>
                <a:latin typeface="+mn-ea"/>
              </a:rPr>
              <a:t>として当院紹介搬送となる。</a:t>
            </a:r>
          </a:p>
          <a:p>
            <a:pPr algn="l">
              <a:spcBef>
                <a:spcPts val="0"/>
              </a:spcBef>
              <a:defRPr/>
            </a:pPr>
            <a:r>
              <a:rPr lang="en-US" altLang="ja-JP" sz="2600" b="1" dirty="0" smtClean="0">
                <a:solidFill>
                  <a:schemeClr val="bg1">
                    <a:lumMod val="95000"/>
                  </a:schemeClr>
                </a:solidFill>
                <a:latin typeface="+mn-ea"/>
              </a:rPr>
              <a:t>【</a:t>
            </a:r>
            <a:r>
              <a:rPr lang="ja-JP" altLang="en-US" sz="2600" b="1" dirty="0" smtClean="0">
                <a:solidFill>
                  <a:schemeClr val="bg1">
                    <a:lumMod val="95000"/>
                  </a:schemeClr>
                </a:solidFill>
                <a:latin typeface="+mn-ea"/>
              </a:rPr>
              <a:t>既往</a:t>
            </a:r>
            <a:r>
              <a:rPr lang="en-US" altLang="ja-JP" sz="2600" b="1" dirty="0" smtClean="0">
                <a:solidFill>
                  <a:schemeClr val="bg1">
                    <a:lumMod val="95000"/>
                  </a:schemeClr>
                </a:solidFill>
                <a:latin typeface="+mn-ea"/>
              </a:rPr>
              <a:t>】</a:t>
            </a:r>
          </a:p>
          <a:p>
            <a:pPr algn="l">
              <a:spcBef>
                <a:spcPts val="0"/>
              </a:spcBef>
              <a:defRPr/>
            </a:pPr>
            <a:r>
              <a:rPr lang="ja-JP" altLang="en-US" sz="2600" b="1" dirty="0" smtClean="0">
                <a:solidFill>
                  <a:schemeClr val="bg1">
                    <a:lumMod val="95000"/>
                  </a:schemeClr>
                </a:solidFill>
                <a:latin typeface="+mn-ea"/>
              </a:rPr>
              <a:t>　糖尿病</a:t>
            </a:r>
            <a:r>
              <a:rPr lang="en-US" altLang="ja-JP" sz="2600" b="1" dirty="0" smtClean="0">
                <a:solidFill>
                  <a:schemeClr val="bg1">
                    <a:lumMod val="95000"/>
                  </a:schemeClr>
                </a:solidFill>
                <a:latin typeface="+mn-ea"/>
              </a:rPr>
              <a:t>(2000</a:t>
            </a:r>
            <a:r>
              <a:rPr lang="ja-JP" altLang="en-US" sz="2600" b="1" dirty="0" smtClean="0">
                <a:solidFill>
                  <a:schemeClr val="bg1">
                    <a:lumMod val="95000"/>
                  </a:schemeClr>
                </a:solidFill>
                <a:latin typeface="+mn-ea"/>
              </a:rPr>
              <a:t>年発症</a:t>
            </a:r>
            <a:r>
              <a:rPr lang="en-US" altLang="ja-JP" sz="2600" b="1" dirty="0" smtClean="0">
                <a:solidFill>
                  <a:schemeClr val="bg1">
                    <a:lumMod val="95000"/>
                  </a:schemeClr>
                </a:solidFill>
                <a:latin typeface="+mn-ea"/>
              </a:rPr>
              <a:t>)</a:t>
            </a:r>
            <a:r>
              <a:rPr lang="ja-JP" altLang="en-US" sz="2600" b="1" dirty="0" err="1" smtClean="0">
                <a:solidFill>
                  <a:schemeClr val="bg1">
                    <a:lumMod val="95000"/>
                  </a:schemeClr>
                </a:solidFill>
                <a:latin typeface="+mn-ea"/>
              </a:rPr>
              <a:t>，</a:t>
            </a:r>
            <a:r>
              <a:rPr lang="ja-JP" altLang="en-US" sz="2600" b="1" dirty="0" smtClean="0">
                <a:solidFill>
                  <a:schemeClr val="bg1">
                    <a:lumMod val="95000"/>
                  </a:schemeClr>
                </a:solidFill>
                <a:latin typeface="+mn-ea"/>
              </a:rPr>
              <a:t>高脂血症，高血圧，うつ病 </a:t>
            </a:r>
          </a:p>
          <a:p>
            <a:pPr algn="l">
              <a:spcBef>
                <a:spcPts val="0"/>
              </a:spcBef>
              <a:defRPr/>
            </a:pPr>
            <a:r>
              <a:rPr lang="en-US" altLang="ja-JP" sz="2600" b="1" dirty="0" smtClean="0">
                <a:solidFill>
                  <a:schemeClr val="bg1">
                    <a:lumMod val="95000"/>
                  </a:schemeClr>
                </a:solidFill>
                <a:latin typeface="+mn-ea"/>
              </a:rPr>
              <a:t>【</a:t>
            </a:r>
            <a:r>
              <a:rPr lang="ja-JP" altLang="en-US" sz="2600" b="1" dirty="0" smtClean="0">
                <a:solidFill>
                  <a:schemeClr val="bg1">
                    <a:lumMod val="95000"/>
                  </a:schemeClr>
                </a:solidFill>
                <a:latin typeface="+mn-ea"/>
              </a:rPr>
              <a:t>家族歴</a:t>
            </a:r>
            <a:r>
              <a:rPr lang="en-US" altLang="ja-JP" sz="2600" b="1" dirty="0" smtClean="0">
                <a:solidFill>
                  <a:schemeClr val="bg1">
                    <a:lumMod val="95000"/>
                  </a:schemeClr>
                </a:solidFill>
                <a:latin typeface="+mn-ea"/>
              </a:rPr>
              <a:t>】</a:t>
            </a:r>
          </a:p>
          <a:p>
            <a:pPr algn="l">
              <a:spcBef>
                <a:spcPts val="0"/>
              </a:spcBef>
              <a:defRPr/>
            </a:pPr>
            <a:r>
              <a:rPr lang="ja-JP" altLang="en-US" sz="2600" b="1" dirty="0" smtClean="0">
                <a:solidFill>
                  <a:schemeClr val="bg1">
                    <a:lumMod val="95000"/>
                  </a:schemeClr>
                </a:solidFill>
                <a:latin typeface="+mn-ea"/>
              </a:rPr>
              <a:t>　母：</a:t>
            </a:r>
            <a:r>
              <a:rPr lang="en-US" altLang="ja-JP" sz="2600" b="1" dirty="0" smtClean="0">
                <a:solidFill>
                  <a:schemeClr val="bg1">
                    <a:lumMod val="95000"/>
                  </a:schemeClr>
                </a:solidFill>
                <a:latin typeface="+mn-ea"/>
              </a:rPr>
              <a:t>73</a:t>
            </a:r>
            <a:r>
              <a:rPr lang="ja-JP" altLang="en-US" sz="2600" b="1" dirty="0" smtClean="0">
                <a:solidFill>
                  <a:schemeClr val="bg1">
                    <a:lumMod val="95000"/>
                  </a:schemeClr>
                </a:solidFill>
                <a:latin typeface="+mn-ea"/>
              </a:rPr>
              <a:t>歳で心筋梗塞</a:t>
            </a:r>
          </a:p>
          <a:p>
            <a:pPr algn="l">
              <a:spcBef>
                <a:spcPts val="0"/>
              </a:spcBef>
              <a:defRPr/>
            </a:pPr>
            <a:r>
              <a:rPr lang="en-US" altLang="ja-JP" sz="2600" b="1" dirty="0" smtClean="0">
                <a:solidFill>
                  <a:schemeClr val="bg1">
                    <a:lumMod val="95000"/>
                  </a:schemeClr>
                </a:solidFill>
                <a:latin typeface="+mn-ea"/>
              </a:rPr>
              <a:t>【</a:t>
            </a:r>
            <a:r>
              <a:rPr lang="ja-JP" altLang="en-US" sz="2600" b="1" dirty="0" smtClean="0">
                <a:solidFill>
                  <a:schemeClr val="bg1">
                    <a:lumMod val="95000"/>
                  </a:schemeClr>
                </a:solidFill>
                <a:latin typeface="+mn-ea"/>
              </a:rPr>
              <a:t>生活歴</a:t>
            </a:r>
            <a:r>
              <a:rPr lang="en-US" altLang="ja-JP" sz="2600" b="1" dirty="0" smtClean="0">
                <a:solidFill>
                  <a:schemeClr val="bg1">
                    <a:lumMod val="95000"/>
                  </a:schemeClr>
                </a:solidFill>
                <a:latin typeface="+mn-ea"/>
              </a:rPr>
              <a:t>】</a:t>
            </a:r>
          </a:p>
          <a:p>
            <a:pPr algn="l">
              <a:spcBef>
                <a:spcPts val="0"/>
              </a:spcBef>
              <a:defRPr/>
            </a:pPr>
            <a:r>
              <a:rPr lang="ja-JP" altLang="en-US" sz="2600" b="1" dirty="0" smtClean="0">
                <a:solidFill>
                  <a:schemeClr val="bg1">
                    <a:lumMod val="95000"/>
                  </a:schemeClr>
                </a:solidFill>
                <a:latin typeface="+mn-ea"/>
              </a:rPr>
              <a:t>　喫煙：</a:t>
            </a:r>
            <a:r>
              <a:rPr lang="en-US" altLang="ja-JP" sz="2600" b="1" dirty="0" smtClean="0">
                <a:solidFill>
                  <a:schemeClr val="bg1">
                    <a:lumMod val="95000"/>
                  </a:schemeClr>
                </a:solidFill>
                <a:latin typeface="+mn-ea"/>
              </a:rPr>
              <a:t>17-52</a:t>
            </a:r>
            <a:r>
              <a:rPr lang="ja-JP" altLang="en-US" sz="2600" b="1" dirty="0" smtClean="0">
                <a:solidFill>
                  <a:schemeClr val="bg1">
                    <a:lumMod val="95000"/>
                  </a:schemeClr>
                </a:solidFill>
                <a:latin typeface="+mn-ea"/>
              </a:rPr>
              <a:t>歳　</a:t>
            </a:r>
            <a:r>
              <a:rPr lang="en-US" altLang="ja-JP" sz="2600" b="1" dirty="0" smtClean="0">
                <a:solidFill>
                  <a:schemeClr val="bg1">
                    <a:lumMod val="95000"/>
                  </a:schemeClr>
                </a:solidFill>
                <a:latin typeface="+mn-ea"/>
              </a:rPr>
              <a:t>20</a:t>
            </a:r>
            <a:r>
              <a:rPr lang="ja-JP" altLang="en-US" sz="2600" b="1" dirty="0" smtClean="0">
                <a:solidFill>
                  <a:schemeClr val="bg1">
                    <a:lumMod val="95000"/>
                  </a:schemeClr>
                </a:solidFill>
                <a:latin typeface="+mn-ea"/>
              </a:rPr>
              <a:t>本</a:t>
            </a:r>
            <a:r>
              <a:rPr lang="en-US" altLang="ja-JP" sz="2600" b="1" dirty="0" smtClean="0">
                <a:solidFill>
                  <a:schemeClr val="bg1">
                    <a:lumMod val="95000"/>
                  </a:schemeClr>
                </a:solidFill>
                <a:latin typeface="+mn-ea"/>
              </a:rPr>
              <a:t>/</a:t>
            </a:r>
            <a:r>
              <a:rPr lang="ja-JP" altLang="en-US" sz="2600" b="1" dirty="0" smtClean="0">
                <a:solidFill>
                  <a:schemeClr val="bg1">
                    <a:lumMod val="95000"/>
                  </a:schemeClr>
                </a:solidFill>
                <a:latin typeface="+mn-ea"/>
              </a:rPr>
              <a:t>日</a:t>
            </a:r>
            <a:endParaRPr lang="en-US" altLang="ja-JP" sz="2600" b="1" dirty="0" smtClean="0">
              <a:solidFill>
                <a:schemeClr val="bg1">
                  <a:lumMod val="95000"/>
                </a:schemeClr>
              </a:solidFill>
              <a:latin typeface="+mn-ea"/>
            </a:endParaRPr>
          </a:p>
          <a:p>
            <a:pPr algn="l">
              <a:spcBef>
                <a:spcPts val="0"/>
              </a:spcBef>
              <a:defRPr/>
            </a:pPr>
            <a:r>
              <a:rPr lang="ja-JP" altLang="en-US" sz="2600" b="1" dirty="0" smtClean="0">
                <a:solidFill>
                  <a:schemeClr val="bg1">
                    <a:lumMod val="95000"/>
                  </a:schemeClr>
                </a:solidFill>
                <a:latin typeface="+mn-ea"/>
              </a:rPr>
              <a:t>　飲酒：機会飲酒，</a:t>
            </a:r>
            <a:endParaRPr lang="en-US" altLang="ja-JP" sz="2600" b="1" dirty="0" smtClean="0">
              <a:solidFill>
                <a:schemeClr val="bg1">
                  <a:lumMod val="95000"/>
                </a:schemeClr>
              </a:solidFill>
              <a:latin typeface="+mn-ea"/>
            </a:endParaRPr>
          </a:p>
          <a:p>
            <a:pPr algn="l">
              <a:spcBef>
                <a:spcPts val="0"/>
              </a:spcBef>
              <a:defRPr/>
            </a:pPr>
            <a:r>
              <a:rPr lang="ja-JP" altLang="en-US" sz="2600" b="1" dirty="0" smtClean="0">
                <a:solidFill>
                  <a:schemeClr val="bg1">
                    <a:lumMod val="95000"/>
                  </a:schemeClr>
                </a:solidFill>
                <a:latin typeface="+mn-ea"/>
              </a:rPr>
              <a:t>　職業：事務</a:t>
            </a:r>
            <a:r>
              <a:rPr lang="en-US" altLang="ja-JP" sz="2600" b="1" dirty="0" smtClean="0">
                <a:solidFill>
                  <a:schemeClr val="bg1">
                    <a:lumMod val="95000"/>
                  </a:schemeClr>
                </a:solidFill>
                <a:latin typeface="+mn-ea"/>
              </a:rPr>
              <a:t>(</a:t>
            </a:r>
            <a:r>
              <a:rPr lang="ja-JP" altLang="en-US" sz="2600" b="1" dirty="0" smtClean="0">
                <a:solidFill>
                  <a:schemeClr val="bg1">
                    <a:lumMod val="95000"/>
                  </a:schemeClr>
                </a:solidFill>
                <a:latin typeface="+mn-ea"/>
              </a:rPr>
              <a:t>ただしある程度の力仕事あり</a:t>
            </a:r>
            <a:r>
              <a:rPr lang="en-US" altLang="ja-JP" sz="2600" b="1" dirty="0" smtClean="0">
                <a:solidFill>
                  <a:schemeClr val="bg1">
                    <a:lumMod val="95000"/>
                  </a:schemeClr>
                </a:solidFill>
                <a:latin typeface="+mn-ea"/>
              </a:rPr>
              <a:t>)</a:t>
            </a:r>
          </a:p>
        </p:txBody>
      </p:sp>
    </p:spTree>
    <p:extLst>
      <p:ext uri="{BB962C8B-B14F-4D97-AF65-F5344CB8AC3E}">
        <p14:creationId xmlns:p14="http://schemas.microsoft.com/office/powerpoint/2010/main" val="24658839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2" descr="LOTHF18E"/>
          <p:cNvPicPr>
            <a:picLocks noGrp="1" noChangeAspect="1" noChangeArrowheads="1"/>
          </p:cNvPicPr>
          <p:nvPr>
            <p:ph/>
          </p:nvPr>
        </p:nvPicPr>
        <p:blipFill>
          <a:blip r:embed="rId3" cstate="print"/>
          <a:srcRect/>
          <a:stretch>
            <a:fillRect/>
          </a:stretch>
        </p:blipFill>
        <p:spPr>
          <a:xfrm>
            <a:off x="0" y="0"/>
            <a:ext cx="9144000" cy="4481513"/>
          </a:xfrm>
        </p:spPr>
      </p:pic>
      <p:sp>
        <p:nvSpPr>
          <p:cNvPr id="73731" name="正方形/長方形 4"/>
          <p:cNvSpPr>
            <a:spLocks noChangeArrowheads="1"/>
          </p:cNvSpPr>
          <p:nvPr/>
        </p:nvSpPr>
        <p:spPr bwMode="auto">
          <a:xfrm>
            <a:off x="71438" y="4549775"/>
            <a:ext cx="6215062" cy="2338388"/>
          </a:xfrm>
          <a:prstGeom prst="rect">
            <a:avLst/>
          </a:prstGeom>
          <a:noFill/>
          <a:ln w="9525">
            <a:noFill/>
            <a:miter lim="800000"/>
            <a:headEnd/>
            <a:tailEnd/>
          </a:ln>
        </p:spPr>
        <p:txBody>
          <a:bodyPr>
            <a:spAutoFit/>
          </a:bodyPr>
          <a:lstStyle/>
          <a:p>
            <a:r>
              <a:rPr lang="en-US" altLang="ja-JP">
                <a:solidFill>
                  <a:srgbClr val="000000"/>
                </a:solidFill>
              </a:rPr>
              <a:t>indication:AMI</a:t>
            </a:r>
          </a:p>
          <a:p>
            <a:r>
              <a:rPr lang="en-US" altLang="ja-JP">
                <a:solidFill>
                  <a:srgbClr val="000000"/>
                </a:solidFill>
              </a:rPr>
              <a:t>approach:rt femoral(A-7Fr,V-7Fr)</a:t>
            </a:r>
          </a:p>
          <a:p>
            <a:r>
              <a:rPr lang="en-US" altLang="ja-JP">
                <a:solidFill>
                  <a:srgbClr val="000000"/>
                </a:solidFill>
              </a:rPr>
              <a:t>procedure:LCA(JL4),RCA(JR4)</a:t>
            </a:r>
          </a:p>
          <a:p>
            <a:endParaRPr lang="en-US" altLang="ja-JP" sz="1000">
              <a:solidFill>
                <a:srgbClr val="000000"/>
              </a:solidFill>
            </a:endParaRPr>
          </a:p>
          <a:p>
            <a:r>
              <a:rPr lang="en-US" altLang="ja-JP">
                <a:solidFill>
                  <a:srgbClr val="000000"/>
                </a:solidFill>
              </a:rPr>
              <a:t>LCA:#6 100%,#13 90%</a:t>
            </a:r>
          </a:p>
          <a:p>
            <a:r>
              <a:rPr lang="en-US" altLang="ja-JP">
                <a:solidFill>
                  <a:srgbClr val="000000"/>
                </a:solidFill>
              </a:rPr>
              <a:t>RCA:hypoplasty</a:t>
            </a:r>
          </a:p>
          <a:p>
            <a:endParaRPr lang="en-US" altLang="ja-JP" sz="1000">
              <a:solidFill>
                <a:srgbClr val="000000"/>
              </a:solidFill>
            </a:endParaRPr>
          </a:p>
          <a:p>
            <a:r>
              <a:rPr lang="en-US" altLang="ja-JP">
                <a:solidFill>
                  <a:srgbClr val="000000"/>
                </a:solidFill>
              </a:rPr>
              <a:t>culprit</a:t>
            </a:r>
            <a:r>
              <a:rPr lang="ja-JP" altLang="en-US">
                <a:solidFill>
                  <a:srgbClr val="000000"/>
                </a:solidFill>
              </a:rPr>
              <a:t>は</a:t>
            </a:r>
            <a:r>
              <a:rPr lang="en-US" altLang="ja-JP">
                <a:solidFill>
                  <a:srgbClr val="000000"/>
                </a:solidFill>
              </a:rPr>
              <a:t>LAD</a:t>
            </a:r>
            <a:r>
              <a:rPr lang="ja-JP" altLang="en-US">
                <a:solidFill>
                  <a:srgbClr val="000000"/>
                </a:solidFill>
              </a:rPr>
              <a:t>と考え</a:t>
            </a:r>
            <a:r>
              <a:rPr lang="en-US" altLang="ja-JP">
                <a:solidFill>
                  <a:srgbClr val="000000"/>
                </a:solidFill>
              </a:rPr>
              <a:t>PCI</a:t>
            </a:r>
            <a:r>
              <a:rPr lang="ja-JP" altLang="en-US">
                <a:solidFill>
                  <a:srgbClr val="000000"/>
                </a:solidFill>
              </a:rPr>
              <a:t>施行した</a:t>
            </a:r>
            <a:endParaRPr lang="en-US" altLang="ja-JP">
              <a:solidFill>
                <a:srgbClr val="000000"/>
              </a:solidFill>
            </a:endParaRPr>
          </a:p>
          <a:p>
            <a:endParaRPr lang="ja-JP" altLang="en-US">
              <a:solidFill>
                <a:srgbClr val="000000"/>
              </a:solidFill>
            </a:endParaRPr>
          </a:p>
        </p:txBody>
      </p:sp>
      <p:sp>
        <p:nvSpPr>
          <p:cNvPr id="6" name="正方形/長方形 5"/>
          <p:cNvSpPr/>
          <p:nvPr/>
        </p:nvSpPr>
        <p:spPr>
          <a:xfrm>
            <a:off x="2428875" y="0"/>
            <a:ext cx="57150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73733" name="正方形/長方形 6"/>
          <p:cNvSpPr>
            <a:spLocks noChangeArrowheads="1"/>
          </p:cNvSpPr>
          <p:nvPr/>
        </p:nvSpPr>
        <p:spPr bwMode="auto">
          <a:xfrm>
            <a:off x="71438" y="6488113"/>
            <a:ext cx="2865437" cy="369887"/>
          </a:xfrm>
          <a:prstGeom prst="rect">
            <a:avLst/>
          </a:prstGeom>
          <a:noFill/>
          <a:ln w="9525">
            <a:noFill/>
            <a:miter lim="800000"/>
            <a:headEnd/>
            <a:tailEnd/>
          </a:ln>
        </p:spPr>
        <p:txBody>
          <a:bodyPr wrap="none">
            <a:spAutoFit/>
          </a:bodyPr>
          <a:lstStyle/>
          <a:p>
            <a:r>
              <a:rPr lang="en-US" altLang="ja-JP">
                <a:solidFill>
                  <a:srgbClr val="000000"/>
                </a:solidFill>
              </a:rPr>
              <a:t>results:#6 100%→25-50%</a:t>
            </a:r>
          </a:p>
        </p:txBody>
      </p:sp>
      <p:sp>
        <p:nvSpPr>
          <p:cNvPr id="73734" name="Rectangle 2"/>
          <p:cNvSpPr>
            <a:spLocks noChangeArrowheads="1"/>
          </p:cNvSpPr>
          <p:nvPr/>
        </p:nvSpPr>
        <p:spPr bwMode="auto">
          <a:xfrm>
            <a:off x="4572000" y="4549775"/>
            <a:ext cx="4143375" cy="2308225"/>
          </a:xfrm>
          <a:prstGeom prst="rect">
            <a:avLst/>
          </a:prstGeom>
          <a:noFill/>
          <a:ln w="9525">
            <a:noFill/>
            <a:miter lim="800000"/>
            <a:headEnd/>
            <a:tailEnd/>
          </a:ln>
        </p:spPr>
        <p:txBody>
          <a:bodyPr>
            <a:spAutoFit/>
          </a:bodyPr>
          <a:lstStyle/>
          <a:p>
            <a:r>
              <a:rPr lang="en-US" altLang="ja-JP" sz="1200">
                <a:solidFill>
                  <a:srgbClr val="000000"/>
                </a:solidFill>
              </a:rPr>
              <a:t>RP01      </a:t>
            </a:r>
            <a:r>
              <a:rPr lang="ja-JP" altLang="en-US" sz="1200">
                <a:solidFill>
                  <a:srgbClr val="000000"/>
                </a:solidFill>
              </a:rPr>
              <a:t>バイアスピリン錠１００                              </a:t>
            </a:r>
            <a:r>
              <a:rPr lang="en-US" altLang="ja-JP" sz="1200">
                <a:solidFill>
                  <a:srgbClr val="000000"/>
                </a:solidFill>
              </a:rPr>
              <a:t>1 </a:t>
            </a:r>
            <a:r>
              <a:rPr lang="ja-JP" altLang="en-US" sz="1200">
                <a:solidFill>
                  <a:srgbClr val="000000"/>
                </a:solidFill>
              </a:rPr>
              <a:t>Ｔ</a:t>
            </a:r>
          </a:p>
          <a:p>
            <a:r>
              <a:rPr lang="ja-JP" altLang="en-US" sz="1200">
                <a:solidFill>
                  <a:srgbClr val="000000"/>
                </a:solidFill>
              </a:rPr>
              <a:t>          内服：食後 夕                                   </a:t>
            </a:r>
          </a:p>
          <a:p>
            <a:r>
              <a:rPr lang="ja-JP" altLang="en-US" sz="1200">
                <a:solidFill>
                  <a:srgbClr val="000000"/>
                </a:solidFill>
              </a:rPr>
              <a:t>          </a:t>
            </a:r>
            <a:r>
              <a:rPr lang="en-US" altLang="ja-JP" sz="1200">
                <a:solidFill>
                  <a:srgbClr val="000000"/>
                </a:solidFill>
              </a:rPr>
              <a:t>2007-10-25</a:t>
            </a:r>
            <a:r>
              <a:rPr lang="ja-JP" altLang="en-US" sz="1200">
                <a:solidFill>
                  <a:srgbClr val="000000"/>
                </a:solidFill>
              </a:rPr>
              <a:t>から</a:t>
            </a:r>
          </a:p>
          <a:p>
            <a:r>
              <a:rPr lang="en-US" altLang="ja-JP" sz="1200">
                <a:solidFill>
                  <a:srgbClr val="000000"/>
                </a:solidFill>
              </a:rPr>
              <a:t>RP02      </a:t>
            </a:r>
            <a:r>
              <a:rPr lang="ja-JP" altLang="en-US" sz="1200">
                <a:solidFill>
                  <a:srgbClr val="000000"/>
                </a:solidFill>
              </a:rPr>
              <a:t>マグミット錠３３０★                                </a:t>
            </a:r>
            <a:r>
              <a:rPr lang="en-US" altLang="ja-JP" sz="1200">
                <a:solidFill>
                  <a:srgbClr val="000000"/>
                </a:solidFill>
              </a:rPr>
              <a:t>1 </a:t>
            </a:r>
            <a:r>
              <a:rPr lang="ja-JP" altLang="en-US" sz="1200">
                <a:solidFill>
                  <a:srgbClr val="000000"/>
                </a:solidFill>
              </a:rPr>
              <a:t>Ｔ</a:t>
            </a:r>
          </a:p>
          <a:p>
            <a:r>
              <a:rPr lang="ja-JP" altLang="en-US" sz="1200">
                <a:solidFill>
                  <a:srgbClr val="000000"/>
                </a:solidFill>
              </a:rPr>
              <a:t>          内服：食後 夕                                   </a:t>
            </a:r>
          </a:p>
          <a:p>
            <a:r>
              <a:rPr lang="ja-JP" altLang="en-US" sz="1200">
                <a:solidFill>
                  <a:srgbClr val="000000"/>
                </a:solidFill>
              </a:rPr>
              <a:t>          </a:t>
            </a:r>
            <a:r>
              <a:rPr lang="en-US" altLang="ja-JP" sz="1200">
                <a:solidFill>
                  <a:srgbClr val="000000"/>
                </a:solidFill>
              </a:rPr>
              <a:t>2007-10-25</a:t>
            </a:r>
            <a:r>
              <a:rPr lang="ja-JP" altLang="en-US" sz="1200">
                <a:solidFill>
                  <a:srgbClr val="000000"/>
                </a:solidFill>
              </a:rPr>
              <a:t>から</a:t>
            </a:r>
          </a:p>
          <a:p>
            <a:r>
              <a:rPr lang="en-US" altLang="ja-JP" sz="1200">
                <a:solidFill>
                  <a:srgbClr val="000000"/>
                </a:solidFill>
              </a:rPr>
              <a:t>RP03      </a:t>
            </a:r>
            <a:r>
              <a:rPr lang="ja-JP" altLang="en-US" sz="1200">
                <a:solidFill>
                  <a:srgbClr val="000000"/>
                </a:solidFill>
              </a:rPr>
              <a:t>リピトール錠１０                                    </a:t>
            </a:r>
            <a:r>
              <a:rPr lang="en-US" altLang="ja-JP" sz="1200">
                <a:solidFill>
                  <a:srgbClr val="000000"/>
                </a:solidFill>
              </a:rPr>
              <a:t>1 </a:t>
            </a:r>
            <a:r>
              <a:rPr lang="ja-JP" altLang="en-US" sz="1200">
                <a:solidFill>
                  <a:srgbClr val="000000"/>
                </a:solidFill>
              </a:rPr>
              <a:t>Ｔ</a:t>
            </a:r>
          </a:p>
          <a:p>
            <a:r>
              <a:rPr lang="ja-JP" altLang="en-US" sz="1200">
                <a:solidFill>
                  <a:srgbClr val="000000"/>
                </a:solidFill>
              </a:rPr>
              <a:t>          内服：食後 夕                                   </a:t>
            </a:r>
          </a:p>
          <a:p>
            <a:r>
              <a:rPr lang="ja-JP" altLang="en-US" sz="1200">
                <a:solidFill>
                  <a:srgbClr val="000000"/>
                </a:solidFill>
              </a:rPr>
              <a:t>          </a:t>
            </a:r>
            <a:r>
              <a:rPr lang="en-US" altLang="ja-JP" sz="1200">
                <a:solidFill>
                  <a:srgbClr val="000000"/>
                </a:solidFill>
              </a:rPr>
              <a:t>2007-10-25</a:t>
            </a:r>
            <a:r>
              <a:rPr lang="ja-JP" altLang="en-US" sz="1200">
                <a:solidFill>
                  <a:srgbClr val="000000"/>
                </a:solidFill>
              </a:rPr>
              <a:t>から</a:t>
            </a:r>
          </a:p>
          <a:p>
            <a:r>
              <a:rPr lang="en-US" altLang="ja-JP" sz="1200">
                <a:solidFill>
                  <a:srgbClr val="000000"/>
                </a:solidFill>
              </a:rPr>
              <a:t>RP04      </a:t>
            </a:r>
            <a:r>
              <a:rPr lang="ja-JP" altLang="en-US" sz="1200">
                <a:solidFill>
                  <a:srgbClr val="000000"/>
                </a:solidFill>
              </a:rPr>
              <a:t>ガスターＤ錠２０                                    </a:t>
            </a:r>
            <a:r>
              <a:rPr lang="en-US" altLang="ja-JP" sz="1200">
                <a:solidFill>
                  <a:srgbClr val="000000"/>
                </a:solidFill>
              </a:rPr>
              <a:t>1 </a:t>
            </a:r>
            <a:r>
              <a:rPr lang="ja-JP" altLang="en-US" sz="1200">
                <a:solidFill>
                  <a:srgbClr val="000000"/>
                </a:solidFill>
              </a:rPr>
              <a:t>Ｔ</a:t>
            </a:r>
          </a:p>
          <a:p>
            <a:r>
              <a:rPr lang="ja-JP" altLang="en-US" sz="1200">
                <a:solidFill>
                  <a:srgbClr val="000000"/>
                </a:solidFill>
              </a:rPr>
              <a:t>          内服：食後 夕                                   </a:t>
            </a:r>
          </a:p>
          <a:p>
            <a:r>
              <a:rPr lang="ja-JP" altLang="en-US" sz="1200">
                <a:solidFill>
                  <a:srgbClr val="000000"/>
                </a:solidFill>
              </a:rPr>
              <a:t>          </a:t>
            </a:r>
            <a:r>
              <a:rPr lang="en-US" altLang="ja-JP" sz="1200">
                <a:solidFill>
                  <a:srgbClr val="000000"/>
                </a:solidFill>
              </a:rPr>
              <a:t>2007-10-25</a:t>
            </a:r>
            <a:r>
              <a:rPr lang="ja-JP" altLang="en-US" sz="1200">
                <a:solidFill>
                  <a:srgbClr val="000000"/>
                </a:solidFill>
              </a:rPr>
              <a:t>から</a:t>
            </a:r>
          </a:p>
        </p:txBody>
      </p:sp>
      <p:sp>
        <p:nvSpPr>
          <p:cNvPr id="73735" name="正方形/長方形 8"/>
          <p:cNvSpPr>
            <a:spLocks noChangeArrowheads="1"/>
          </p:cNvSpPr>
          <p:nvPr/>
        </p:nvSpPr>
        <p:spPr bwMode="auto">
          <a:xfrm>
            <a:off x="5021263" y="490538"/>
            <a:ext cx="3673475" cy="368300"/>
          </a:xfrm>
          <a:prstGeom prst="rect">
            <a:avLst/>
          </a:prstGeom>
          <a:noFill/>
          <a:ln w="9525">
            <a:noFill/>
            <a:miter lim="800000"/>
            <a:headEnd/>
            <a:tailEnd/>
          </a:ln>
        </p:spPr>
        <p:txBody>
          <a:bodyPr wrap="none">
            <a:spAutoFit/>
          </a:bodyPr>
          <a:lstStyle/>
          <a:p>
            <a:r>
              <a:rPr lang="en-US" altLang="ja-JP">
                <a:solidFill>
                  <a:srgbClr val="000000"/>
                </a:solidFill>
              </a:rPr>
              <a:t>CPK</a:t>
            </a:r>
            <a:r>
              <a:rPr lang="ja-JP" altLang="en-US">
                <a:solidFill>
                  <a:srgbClr val="000000"/>
                </a:solidFill>
              </a:rPr>
              <a:t>は発症</a:t>
            </a:r>
            <a:r>
              <a:rPr lang="en-US" altLang="ja-JP">
                <a:solidFill>
                  <a:srgbClr val="000000"/>
                </a:solidFill>
              </a:rPr>
              <a:t>11h</a:t>
            </a:r>
            <a:r>
              <a:rPr lang="ja-JP" altLang="en-US">
                <a:solidFill>
                  <a:srgbClr val="000000"/>
                </a:solidFill>
              </a:rPr>
              <a:t>で</a:t>
            </a:r>
            <a:r>
              <a:rPr lang="en-US" altLang="ja-JP">
                <a:solidFill>
                  <a:srgbClr val="000000"/>
                </a:solidFill>
              </a:rPr>
              <a:t>15840</a:t>
            </a:r>
            <a:r>
              <a:rPr lang="ja-JP" altLang="en-US">
                <a:solidFill>
                  <a:srgbClr val="000000"/>
                </a:solidFill>
              </a:rPr>
              <a:t>で</a:t>
            </a:r>
            <a:r>
              <a:rPr lang="en-US" altLang="ja-JP">
                <a:solidFill>
                  <a:srgbClr val="000000"/>
                </a:solidFill>
              </a:rPr>
              <a:t>peak-out</a:t>
            </a:r>
            <a:endParaRPr lang="ja-JP" altLang="en-US">
              <a:solidFill>
                <a:srgbClr val="000000"/>
              </a:solidFill>
            </a:endParaRPr>
          </a:p>
        </p:txBody>
      </p:sp>
    </p:spTree>
    <p:extLst>
      <p:ext uri="{BB962C8B-B14F-4D97-AF65-F5344CB8AC3E}">
        <p14:creationId xmlns:p14="http://schemas.microsoft.com/office/powerpoint/2010/main" val="2583629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Grp="1" noChangeAspect="1" noChangeArrowheads="1"/>
          </p:cNvPicPr>
          <p:nvPr>
            <p:ph/>
          </p:nvPr>
        </p:nvPicPr>
        <p:blipFill>
          <a:blip r:embed="rId3" cstate="print"/>
          <a:srcRect/>
          <a:stretch>
            <a:fillRect/>
          </a:stretch>
        </p:blipFill>
        <p:spPr>
          <a:xfrm>
            <a:off x="-10038986" y="-1384335"/>
            <a:ext cx="19504764" cy="14628572"/>
          </a:xfrm>
        </p:spPr>
      </p:pic>
      <p:sp>
        <p:nvSpPr>
          <p:cNvPr id="3" name="テキスト ボックス 8"/>
          <p:cNvSpPr txBox="1">
            <a:spLocks noChangeArrowheads="1"/>
          </p:cNvSpPr>
          <p:nvPr/>
        </p:nvSpPr>
        <p:spPr bwMode="auto">
          <a:xfrm>
            <a:off x="3821373" y="4216400"/>
            <a:ext cx="4886065" cy="2677656"/>
          </a:xfrm>
          <a:prstGeom prst="rect">
            <a:avLst/>
          </a:prstGeom>
          <a:noFill/>
          <a:ln w="9525">
            <a:solidFill>
              <a:srgbClr val="0070C0"/>
            </a:solidFill>
            <a:miter lim="800000"/>
            <a:headEnd/>
            <a:tailEnd/>
          </a:ln>
        </p:spPr>
        <p:txBody>
          <a:bodyPr wrap="square">
            <a:spAutoFit/>
          </a:bodyPr>
          <a:lstStyle/>
          <a:p>
            <a:r>
              <a:rPr lang="ja-JP" altLang="en-US" sz="2400" u="sng" dirty="0">
                <a:solidFill>
                  <a:srgbClr val="000000"/>
                </a:solidFill>
              </a:rPr>
              <a:t>糖尿病　</a:t>
            </a:r>
            <a:r>
              <a:rPr lang="en-US" altLang="ja-JP" sz="2400" u="sng" dirty="0">
                <a:solidFill>
                  <a:srgbClr val="000000"/>
                </a:solidFill>
              </a:rPr>
              <a:t>(</a:t>
            </a:r>
            <a:r>
              <a:rPr lang="ja-JP" altLang="en-US" sz="2400" u="sng" dirty="0">
                <a:solidFill>
                  <a:srgbClr val="000000"/>
                </a:solidFill>
              </a:rPr>
              <a:t>罹病歴</a:t>
            </a:r>
            <a:r>
              <a:rPr lang="en-US" altLang="ja-JP" sz="2400" u="sng" dirty="0">
                <a:solidFill>
                  <a:srgbClr val="000000"/>
                </a:solidFill>
              </a:rPr>
              <a:t>7</a:t>
            </a:r>
            <a:r>
              <a:rPr lang="ja-JP" altLang="en-US" sz="2400" u="sng" dirty="0">
                <a:solidFill>
                  <a:srgbClr val="000000"/>
                </a:solidFill>
              </a:rPr>
              <a:t>年</a:t>
            </a:r>
            <a:r>
              <a:rPr lang="en-US" altLang="ja-JP" sz="2400" u="sng" dirty="0">
                <a:solidFill>
                  <a:srgbClr val="000000"/>
                </a:solidFill>
              </a:rPr>
              <a:t>)</a:t>
            </a:r>
          </a:p>
          <a:p>
            <a:r>
              <a:rPr lang="ja-JP" altLang="en-US" sz="2400" dirty="0">
                <a:solidFill>
                  <a:srgbClr val="000000"/>
                </a:solidFill>
              </a:rPr>
              <a:t>ｸﾞﾘﾐｸﾛﾝ</a:t>
            </a:r>
            <a:r>
              <a:rPr lang="en-US" altLang="ja-JP" sz="2400" dirty="0">
                <a:solidFill>
                  <a:srgbClr val="000000"/>
                </a:solidFill>
              </a:rPr>
              <a:t>80mg</a:t>
            </a:r>
            <a:r>
              <a:rPr lang="ja-JP" altLang="en-US" sz="2400" dirty="0" err="1">
                <a:solidFill>
                  <a:srgbClr val="000000"/>
                </a:solidFill>
              </a:rPr>
              <a:t>、</a:t>
            </a:r>
            <a:endParaRPr lang="en-US" altLang="ja-JP" sz="2400" dirty="0">
              <a:solidFill>
                <a:srgbClr val="000000"/>
              </a:solidFill>
            </a:endParaRPr>
          </a:p>
          <a:p>
            <a:r>
              <a:rPr lang="ja-JP" altLang="en-US" sz="2400" dirty="0">
                <a:solidFill>
                  <a:srgbClr val="000000"/>
                </a:solidFill>
              </a:rPr>
              <a:t>ｱｸﾄｽ</a:t>
            </a:r>
            <a:r>
              <a:rPr lang="en-US" altLang="ja-JP" sz="2400" dirty="0">
                <a:solidFill>
                  <a:srgbClr val="000000"/>
                </a:solidFill>
              </a:rPr>
              <a:t>30mg</a:t>
            </a:r>
            <a:r>
              <a:rPr lang="ja-JP" altLang="en-US" sz="2400" dirty="0" err="1">
                <a:solidFill>
                  <a:srgbClr val="000000"/>
                </a:solidFill>
              </a:rPr>
              <a:t>、</a:t>
            </a:r>
            <a:endParaRPr lang="en-US" altLang="ja-JP" sz="2400" dirty="0">
              <a:solidFill>
                <a:srgbClr val="000000"/>
              </a:solidFill>
            </a:endParaRPr>
          </a:p>
          <a:p>
            <a:r>
              <a:rPr lang="ja-JP" altLang="en-US" sz="2400" dirty="0">
                <a:solidFill>
                  <a:srgbClr val="000000"/>
                </a:solidFill>
              </a:rPr>
              <a:t>ベイスン</a:t>
            </a:r>
            <a:r>
              <a:rPr lang="en-US" altLang="ja-JP" sz="2400" dirty="0">
                <a:solidFill>
                  <a:srgbClr val="000000"/>
                </a:solidFill>
              </a:rPr>
              <a:t>0.9mg</a:t>
            </a:r>
            <a:r>
              <a:rPr lang="ja-JP" altLang="en-US" sz="2400" dirty="0" err="1">
                <a:solidFill>
                  <a:srgbClr val="000000"/>
                </a:solidFill>
              </a:rPr>
              <a:t>、</a:t>
            </a:r>
            <a:endParaRPr lang="en-US" altLang="ja-JP" sz="2400" dirty="0">
              <a:solidFill>
                <a:srgbClr val="000000"/>
              </a:solidFill>
            </a:endParaRPr>
          </a:p>
          <a:p>
            <a:r>
              <a:rPr lang="en-US" altLang="ja-JP" sz="2400" dirty="0">
                <a:solidFill>
                  <a:srgbClr val="000000"/>
                </a:solidFill>
              </a:rPr>
              <a:t>30</a:t>
            </a:r>
            <a:r>
              <a:rPr lang="ja-JP" altLang="en-US" sz="2400" dirty="0">
                <a:solidFill>
                  <a:srgbClr val="000000"/>
                </a:solidFill>
              </a:rPr>
              <a:t>ミックス朝</a:t>
            </a:r>
            <a:r>
              <a:rPr lang="en-US" altLang="ja-JP" sz="2400" dirty="0">
                <a:solidFill>
                  <a:srgbClr val="000000"/>
                </a:solidFill>
              </a:rPr>
              <a:t>8</a:t>
            </a:r>
            <a:r>
              <a:rPr lang="ja-JP" altLang="en-US" sz="2400" dirty="0">
                <a:solidFill>
                  <a:srgbClr val="000000"/>
                </a:solidFill>
              </a:rPr>
              <a:t>単位（朝一回打ち）</a:t>
            </a:r>
            <a:endParaRPr lang="en-US" altLang="ja-JP" sz="2400" dirty="0">
              <a:solidFill>
                <a:srgbClr val="000000"/>
              </a:solidFill>
            </a:endParaRPr>
          </a:p>
          <a:p>
            <a:endParaRPr lang="en-US" altLang="ja-JP" sz="2400" dirty="0">
              <a:solidFill>
                <a:srgbClr val="000000"/>
              </a:solidFill>
            </a:endParaRPr>
          </a:p>
          <a:p>
            <a:r>
              <a:rPr lang="en-US" altLang="ja-JP" sz="2400" dirty="0">
                <a:solidFill>
                  <a:srgbClr val="000000"/>
                </a:solidFill>
              </a:rPr>
              <a:t>HbA</a:t>
            </a:r>
            <a:r>
              <a:rPr lang="en-US" altLang="ja-JP" sz="1400" dirty="0">
                <a:solidFill>
                  <a:srgbClr val="000000"/>
                </a:solidFill>
              </a:rPr>
              <a:t>1C</a:t>
            </a:r>
            <a:r>
              <a:rPr lang="en-US" altLang="ja-JP" sz="2400" dirty="0">
                <a:solidFill>
                  <a:srgbClr val="000000"/>
                </a:solidFill>
              </a:rPr>
              <a:t> 8.4%</a:t>
            </a:r>
            <a:endParaRPr lang="ja-JP" altLang="en-US" sz="2400" dirty="0">
              <a:solidFill>
                <a:srgbClr val="000000"/>
              </a:solidFill>
            </a:endParaRPr>
          </a:p>
        </p:txBody>
      </p:sp>
      <p:sp>
        <p:nvSpPr>
          <p:cNvPr id="4" name="Text Box 8"/>
          <p:cNvSpPr txBox="1">
            <a:spLocks noChangeArrowheads="1"/>
          </p:cNvSpPr>
          <p:nvPr/>
        </p:nvSpPr>
        <p:spPr bwMode="auto">
          <a:xfrm>
            <a:off x="314751" y="4903717"/>
            <a:ext cx="2640013" cy="522288"/>
          </a:xfrm>
          <a:prstGeom prst="rect">
            <a:avLst/>
          </a:prstGeom>
          <a:noFill/>
          <a:ln w="9525">
            <a:noFill/>
            <a:miter lim="800000"/>
            <a:headEnd/>
            <a:tailEnd/>
          </a:ln>
        </p:spPr>
        <p:txBody>
          <a:bodyPr wrap="none">
            <a:spAutoFit/>
          </a:bodyPr>
          <a:lstStyle/>
          <a:p>
            <a:r>
              <a:rPr lang="ja-JP" altLang="en-US" sz="2800" b="1" dirty="0">
                <a:solidFill>
                  <a:srgbClr val="FF0000"/>
                </a:solidFill>
              </a:rPr>
              <a:t>他科からの依頼</a:t>
            </a:r>
          </a:p>
        </p:txBody>
      </p:sp>
    </p:spTree>
    <p:extLst>
      <p:ext uri="{BB962C8B-B14F-4D97-AF65-F5344CB8AC3E}">
        <p14:creationId xmlns:p14="http://schemas.microsoft.com/office/powerpoint/2010/main" val="1668735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p:nvPr>
        </p:nvPicPr>
        <p:blipFill>
          <a:blip r:embed="rId3" cstate="print"/>
          <a:srcRect/>
          <a:stretch>
            <a:fillRect/>
          </a:stretch>
        </p:blipFill>
        <p:spPr>
          <a:xfrm>
            <a:off x="-10038985" y="-1644556"/>
            <a:ext cx="19504764" cy="14628572"/>
          </a:xfrm>
        </p:spPr>
      </p:pic>
      <p:sp>
        <p:nvSpPr>
          <p:cNvPr id="3" name="Text Box 8"/>
          <p:cNvSpPr txBox="1">
            <a:spLocks noChangeArrowheads="1"/>
          </p:cNvSpPr>
          <p:nvPr/>
        </p:nvSpPr>
        <p:spPr bwMode="auto">
          <a:xfrm>
            <a:off x="285892" y="6334125"/>
            <a:ext cx="2638425" cy="523875"/>
          </a:xfrm>
          <a:prstGeom prst="rect">
            <a:avLst/>
          </a:prstGeom>
          <a:noFill/>
          <a:ln w="9525">
            <a:noFill/>
            <a:miter lim="800000"/>
            <a:headEnd/>
            <a:tailEnd/>
          </a:ln>
        </p:spPr>
        <p:txBody>
          <a:bodyPr wrap="none">
            <a:spAutoFit/>
          </a:bodyPr>
          <a:lstStyle/>
          <a:p>
            <a:r>
              <a:rPr lang="ja-JP" altLang="en-US" sz="2800" b="1" dirty="0">
                <a:solidFill>
                  <a:srgbClr val="FF0000"/>
                </a:solidFill>
              </a:rPr>
              <a:t>当科からの返事</a:t>
            </a:r>
          </a:p>
        </p:txBody>
      </p:sp>
    </p:spTree>
    <p:extLst>
      <p:ext uri="{BB962C8B-B14F-4D97-AF65-F5344CB8AC3E}">
        <p14:creationId xmlns:p14="http://schemas.microsoft.com/office/powerpoint/2010/main" val="39111807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Grp="1" noChangeAspect="1" noChangeArrowheads="1"/>
          </p:cNvPicPr>
          <p:nvPr>
            <p:ph/>
          </p:nvPr>
        </p:nvPicPr>
        <p:blipFill>
          <a:blip r:embed="rId3" cstate="print"/>
          <a:srcRect/>
          <a:stretch>
            <a:fillRect/>
          </a:stretch>
        </p:blipFill>
        <p:spPr>
          <a:xfrm>
            <a:off x="-9752382" y="-7770572"/>
            <a:ext cx="19504764" cy="14628572"/>
          </a:xfrm>
        </p:spPr>
      </p:pic>
      <p:sp>
        <p:nvSpPr>
          <p:cNvPr id="3" name="Text Box 6"/>
          <p:cNvSpPr txBox="1">
            <a:spLocks noChangeArrowheads="1"/>
          </p:cNvSpPr>
          <p:nvPr/>
        </p:nvSpPr>
        <p:spPr bwMode="auto">
          <a:xfrm>
            <a:off x="4768779" y="1374017"/>
            <a:ext cx="3359150" cy="523875"/>
          </a:xfrm>
          <a:prstGeom prst="rect">
            <a:avLst/>
          </a:prstGeom>
          <a:noFill/>
          <a:ln w="9525">
            <a:noFill/>
            <a:miter lim="800000"/>
            <a:headEnd/>
            <a:tailEnd/>
          </a:ln>
        </p:spPr>
        <p:txBody>
          <a:bodyPr wrap="none">
            <a:spAutoFit/>
          </a:bodyPr>
          <a:lstStyle/>
          <a:p>
            <a:r>
              <a:rPr lang="ja-JP" altLang="en-US" sz="2800" b="1" dirty="0">
                <a:solidFill>
                  <a:srgbClr val="FF0000"/>
                </a:solidFill>
              </a:rPr>
              <a:t>当科からの医師指示</a:t>
            </a:r>
          </a:p>
        </p:txBody>
      </p:sp>
    </p:spTree>
    <p:extLst>
      <p:ext uri="{BB962C8B-B14F-4D97-AF65-F5344CB8AC3E}">
        <p14:creationId xmlns:p14="http://schemas.microsoft.com/office/powerpoint/2010/main" val="39332221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Grp="1" noChangeAspect="1" noChangeArrowheads="1"/>
          </p:cNvPicPr>
          <p:nvPr>
            <p:ph/>
          </p:nvPr>
        </p:nvPicPr>
        <p:blipFill>
          <a:blip r:embed="rId3" cstate="print"/>
          <a:srcRect/>
          <a:stretch>
            <a:fillRect/>
          </a:stretch>
        </p:blipFill>
        <p:spPr>
          <a:xfrm>
            <a:off x="-9547665" y="-6155140"/>
            <a:ext cx="19504764" cy="14628572"/>
          </a:xfrm>
        </p:spPr>
      </p:pic>
      <p:cxnSp>
        <p:nvCxnSpPr>
          <p:cNvPr id="12" name="直線コネクタ 11"/>
          <p:cNvCxnSpPr/>
          <p:nvPr/>
        </p:nvCxnSpPr>
        <p:spPr>
          <a:xfrm flipV="1">
            <a:off x="1240971" y="3463132"/>
            <a:ext cx="7903029" cy="4206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1230086" y="5575448"/>
            <a:ext cx="7913914" cy="3069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 Box 6"/>
          <p:cNvSpPr txBox="1">
            <a:spLocks noChangeArrowheads="1"/>
          </p:cNvSpPr>
          <p:nvPr/>
        </p:nvSpPr>
        <p:spPr bwMode="auto">
          <a:xfrm>
            <a:off x="6064085" y="2446433"/>
            <a:ext cx="3360737" cy="523875"/>
          </a:xfrm>
          <a:prstGeom prst="rect">
            <a:avLst/>
          </a:prstGeom>
          <a:noFill/>
          <a:ln w="9525">
            <a:noFill/>
            <a:miter lim="800000"/>
            <a:headEnd/>
            <a:tailEnd/>
          </a:ln>
        </p:spPr>
        <p:txBody>
          <a:bodyPr wrap="none">
            <a:spAutoFit/>
          </a:bodyPr>
          <a:lstStyle/>
          <a:p>
            <a:r>
              <a:rPr lang="ja-JP" altLang="en-US" sz="2800" b="1" dirty="0">
                <a:solidFill>
                  <a:srgbClr val="FF0000"/>
                </a:solidFill>
              </a:rPr>
              <a:t>当科からの注射指示</a:t>
            </a:r>
          </a:p>
        </p:txBody>
      </p:sp>
    </p:spTree>
    <p:extLst>
      <p:ext uri="{BB962C8B-B14F-4D97-AF65-F5344CB8AC3E}">
        <p14:creationId xmlns:p14="http://schemas.microsoft.com/office/powerpoint/2010/main" val="18478575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244475" y="0"/>
            <a:ext cx="8655050" cy="6858000"/>
          </a:xfrm>
          <a:prstGeom prst="rect">
            <a:avLst/>
          </a:prstGeom>
          <a:noFill/>
          <a:ln w="9525">
            <a:noFill/>
            <a:miter lim="800000"/>
            <a:headEnd/>
            <a:tailEnd/>
          </a:ln>
        </p:spPr>
      </p:pic>
      <p:sp>
        <p:nvSpPr>
          <p:cNvPr id="3" name="正方形/長方形 2"/>
          <p:cNvSpPr/>
          <p:nvPr/>
        </p:nvSpPr>
        <p:spPr>
          <a:xfrm>
            <a:off x="827314" y="1698171"/>
            <a:ext cx="424543" cy="3265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24426010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Grp="1" noChangeAspect="1" noChangeArrowheads="1"/>
          </p:cNvPicPr>
          <p:nvPr>
            <p:ph/>
          </p:nvPr>
        </p:nvPicPr>
        <p:blipFill>
          <a:blip r:embed="rId3" cstate="print"/>
          <a:srcRect/>
          <a:stretch>
            <a:fillRect/>
          </a:stretch>
        </p:blipFill>
        <p:spPr>
          <a:xfrm>
            <a:off x="0" y="0"/>
            <a:ext cx="9144000" cy="6858000"/>
          </a:xfrm>
        </p:spPr>
      </p:pic>
      <p:sp>
        <p:nvSpPr>
          <p:cNvPr id="78851" name="Rectangle 7"/>
          <p:cNvSpPr>
            <a:spLocks noChangeArrowheads="1"/>
          </p:cNvSpPr>
          <p:nvPr/>
        </p:nvSpPr>
        <p:spPr bwMode="auto">
          <a:xfrm>
            <a:off x="5173663" y="454025"/>
            <a:ext cx="1139825" cy="198438"/>
          </a:xfrm>
          <a:prstGeom prst="rect">
            <a:avLst/>
          </a:prstGeom>
          <a:solidFill>
            <a:srgbClr val="FFFFFF"/>
          </a:solidFill>
          <a:ln w="9525">
            <a:noFill/>
            <a:miter lim="800000"/>
            <a:headEnd/>
            <a:tailEnd/>
          </a:ln>
        </p:spPr>
        <p:txBody>
          <a:bodyPr wrap="none" anchor="ctr"/>
          <a:lstStyle/>
          <a:p>
            <a:endParaRPr lang="ja-JP" altLang="en-US">
              <a:solidFill>
                <a:srgbClr val="000000"/>
              </a:solidFill>
            </a:endParaRPr>
          </a:p>
        </p:txBody>
      </p:sp>
      <p:sp>
        <p:nvSpPr>
          <p:cNvPr id="4" name="角丸四角形 3"/>
          <p:cNvSpPr/>
          <p:nvPr/>
        </p:nvSpPr>
        <p:spPr>
          <a:xfrm>
            <a:off x="95250" y="3043238"/>
            <a:ext cx="8953500" cy="6413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Tree>
    <p:extLst>
      <p:ext uri="{BB962C8B-B14F-4D97-AF65-F5344CB8AC3E}">
        <p14:creationId xmlns:p14="http://schemas.microsoft.com/office/powerpoint/2010/main" val="6218618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Grp="1" noChangeAspect="1" noChangeArrowheads="1"/>
          </p:cNvPicPr>
          <p:nvPr>
            <p:ph/>
          </p:nvPr>
        </p:nvPicPr>
        <p:blipFill>
          <a:blip r:embed="rId3" cstate="print"/>
          <a:srcRect/>
          <a:stretch>
            <a:fillRect/>
          </a:stretch>
        </p:blipFill>
        <p:spPr>
          <a:xfrm>
            <a:off x="-10066280" y="-974900"/>
            <a:ext cx="19504764" cy="14628572"/>
          </a:xfrm>
        </p:spPr>
      </p:pic>
      <p:sp>
        <p:nvSpPr>
          <p:cNvPr id="3" name="Text Box 6"/>
          <p:cNvSpPr txBox="1">
            <a:spLocks noChangeArrowheads="1"/>
          </p:cNvSpPr>
          <p:nvPr/>
        </p:nvSpPr>
        <p:spPr bwMode="auto">
          <a:xfrm>
            <a:off x="0" y="6027003"/>
            <a:ext cx="3502882" cy="830997"/>
          </a:xfrm>
          <a:prstGeom prst="rect">
            <a:avLst/>
          </a:prstGeom>
          <a:noFill/>
          <a:ln w="9525">
            <a:noFill/>
            <a:miter lim="800000"/>
            <a:headEnd/>
            <a:tailEnd/>
          </a:ln>
        </p:spPr>
        <p:txBody>
          <a:bodyPr wrap="none">
            <a:spAutoFit/>
          </a:bodyPr>
          <a:lstStyle/>
          <a:p>
            <a:r>
              <a:rPr lang="ja-JP" altLang="en-US" sz="2800" b="1" dirty="0">
                <a:solidFill>
                  <a:srgbClr val="FF0000"/>
                </a:solidFill>
              </a:rPr>
              <a:t>インスリン注入率記録</a:t>
            </a:r>
            <a:endParaRPr lang="en-US" altLang="ja-JP" sz="2800" b="1" dirty="0">
              <a:solidFill>
                <a:srgbClr val="FF0000"/>
              </a:solidFill>
            </a:endParaRPr>
          </a:p>
          <a:p>
            <a:r>
              <a:rPr lang="en-US" altLang="ja-JP" sz="2000" b="1" dirty="0">
                <a:solidFill>
                  <a:srgbClr val="FF0000"/>
                </a:solidFill>
              </a:rPr>
              <a:t>(2007/10/25</a:t>
            </a:r>
            <a:r>
              <a:rPr lang="ja-JP" altLang="en-US" sz="2000" b="1" dirty="0">
                <a:solidFill>
                  <a:srgbClr val="FF0000"/>
                </a:solidFill>
              </a:rPr>
              <a:t>）</a:t>
            </a:r>
          </a:p>
        </p:txBody>
      </p:sp>
    </p:spTree>
    <p:extLst>
      <p:ext uri="{BB962C8B-B14F-4D97-AF65-F5344CB8AC3E}">
        <p14:creationId xmlns:p14="http://schemas.microsoft.com/office/powerpoint/2010/main" val="26508306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Grp="1" noChangeAspect="1" noChangeArrowheads="1"/>
          </p:cNvPicPr>
          <p:nvPr>
            <p:ph/>
          </p:nvPr>
        </p:nvPicPr>
        <p:blipFill>
          <a:blip r:embed="rId3" cstate="print"/>
          <a:srcRect/>
          <a:stretch>
            <a:fillRect/>
          </a:stretch>
        </p:blipFill>
        <p:spPr>
          <a:xfrm>
            <a:off x="-10060513" y="-2544393"/>
            <a:ext cx="19504764" cy="14628572"/>
          </a:xfrm>
        </p:spPr>
      </p:pic>
      <p:sp>
        <p:nvSpPr>
          <p:cNvPr id="3" name="Text Box 6"/>
          <p:cNvSpPr txBox="1">
            <a:spLocks noChangeArrowheads="1"/>
          </p:cNvSpPr>
          <p:nvPr/>
        </p:nvSpPr>
        <p:spPr bwMode="auto">
          <a:xfrm>
            <a:off x="1250169" y="6027003"/>
            <a:ext cx="3502882" cy="830997"/>
          </a:xfrm>
          <a:prstGeom prst="rect">
            <a:avLst/>
          </a:prstGeom>
          <a:noFill/>
          <a:ln w="9525">
            <a:noFill/>
            <a:miter lim="800000"/>
            <a:headEnd/>
            <a:tailEnd/>
          </a:ln>
        </p:spPr>
        <p:txBody>
          <a:bodyPr wrap="none">
            <a:spAutoFit/>
          </a:bodyPr>
          <a:lstStyle/>
          <a:p>
            <a:r>
              <a:rPr lang="ja-JP" altLang="en-US" sz="2800" b="1" dirty="0">
                <a:solidFill>
                  <a:srgbClr val="FF0000"/>
                </a:solidFill>
              </a:rPr>
              <a:t>インスリン注入率記録</a:t>
            </a:r>
            <a:endParaRPr lang="en-US" altLang="ja-JP" sz="2800" b="1" dirty="0">
              <a:solidFill>
                <a:srgbClr val="FF0000"/>
              </a:solidFill>
            </a:endParaRPr>
          </a:p>
          <a:p>
            <a:r>
              <a:rPr lang="en-US" altLang="ja-JP" sz="2000" b="1" dirty="0">
                <a:solidFill>
                  <a:srgbClr val="FF0000"/>
                </a:solidFill>
              </a:rPr>
              <a:t>(2007/10/26</a:t>
            </a:r>
            <a:r>
              <a:rPr lang="ja-JP" altLang="en-US" sz="2000" b="1" dirty="0">
                <a:solidFill>
                  <a:srgbClr val="FF0000"/>
                </a:solidFill>
              </a:rPr>
              <a:t>）</a:t>
            </a:r>
          </a:p>
        </p:txBody>
      </p:sp>
    </p:spTree>
    <p:extLst>
      <p:ext uri="{BB962C8B-B14F-4D97-AF65-F5344CB8AC3E}">
        <p14:creationId xmlns:p14="http://schemas.microsoft.com/office/powerpoint/2010/main" val="1779794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96913"/>
          </a:xfrm>
          <a:prstGeom prst="rect">
            <a:avLst/>
          </a:prstGeom>
          <a:noFill/>
          <a:ln w="9525">
            <a:noFill/>
            <a:miter lim="800000"/>
            <a:headEnd/>
            <a:tailEnd/>
          </a:ln>
          <a:effectLst/>
        </p:spPr>
        <p:txBody>
          <a:bodyPr anchor="ctr"/>
          <a:lstStyle/>
          <a:p>
            <a:pPr algn="ctr">
              <a:defRPr/>
            </a:pPr>
            <a:r>
              <a:rPr lang="ja-JP" altLang="en-US" sz="4400" b="1" dirty="0">
                <a:solidFill>
                  <a:srgbClr val="FFFF00"/>
                </a:solidFill>
                <a:effectLst>
                  <a:outerShdw blurRad="38100" dist="38100" dir="2700000" algn="tl">
                    <a:srgbClr val="000000"/>
                  </a:outerShdw>
                </a:effectLst>
                <a:latin typeface="ＭＳ Ｐゴシック" pitchFamily="50" charset="-128"/>
              </a:rPr>
              <a:t>インスリン補充</a:t>
            </a:r>
          </a:p>
        </p:txBody>
      </p:sp>
      <p:sp>
        <p:nvSpPr>
          <p:cNvPr id="138243" name="正方形/長方形 2"/>
          <p:cNvSpPr>
            <a:spLocks noChangeArrowheads="1"/>
          </p:cNvSpPr>
          <p:nvPr/>
        </p:nvSpPr>
        <p:spPr bwMode="auto">
          <a:xfrm>
            <a:off x="588963" y="1006475"/>
            <a:ext cx="7372531"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4400" b="1" u="sng">
                <a:solidFill>
                  <a:srgbClr val="FFFFFF"/>
                </a:solidFill>
                <a:latin typeface="ＭＳ Ｐゴシック" pitchFamily="50" charset="-128"/>
              </a:rPr>
              <a:t>基礎分泌補充</a:t>
            </a:r>
            <a:endParaRPr lang="en-US" altLang="zh-TW" sz="4400" b="1" u="sng">
              <a:solidFill>
                <a:srgbClr val="FFFFFF"/>
              </a:solidFill>
              <a:latin typeface="ＭＳ Ｐゴシック" pitchFamily="50" charset="-128"/>
            </a:endParaRPr>
          </a:p>
          <a:p>
            <a:r>
              <a:rPr lang="ja-JP" altLang="en-US" sz="4400" b="1">
                <a:solidFill>
                  <a:srgbClr val="FFFFFF"/>
                </a:solidFill>
                <a:latin typeface="ＭＳ Ｐゴシック" pitchFamily="50" charset="-128"/>
              </a:rPr>
              <a:t>　（ブドウ糖補給なしでも必要）</a:t>
            </a:r>
            <a:endParaRPr lang="en-US" altLang="zh-TW" sz="4400" b="1">
              <a:solidFill>
                <a:srgbClr val="FFFFFF"/>
              </a:solidFill>
              <a:latin typeface="ＭＳ Ｐゴシック" pitchFamily="50" charset="-128"/>
            </a:endParaRPr>
          </a:p>
          <a:p>
            <a:endParaRPr lang="en-US" altLang="zh-TW" sz="2000" b="1">
              <a:solidFill>
                <a:srgbClr val="FFFFFF"/>
              </a:solidFill>
              <a:latin typeface="ＭＳ Ｐゴシック" pitchFamily="50" charset="-128"/>
            </a:endParaRPr>
          </a:p>
          <a:p>
            <a:r>
              <a:rPr lang="zh-TW" altLang="en-US" sz="4400" b="1" u="sng">
                <a:solidFill>
                  <a:srgbClr val="FFFFFF"/>
                </a:solidFill>
                <a:latin typeface="ＭＳ Ｐゴシック" pitchFamily="50" charset="-128"/>
              </a:rPr>
              <a:t>追加分泌補充</a:t>
            </a:r>
            <a:endParaRPr lang="en-US" altLang="zh-TW" sz="4400" b="1" u="sng">
              <a:solidFill>
                <a:srgbClr val="FFFFFF"/>
              </a:solidFill>
              <a:latin typeface="ＭＳ Ｐゴシック" pitchFamily="50" charset="-128"/>
            </a:endParaRPr>
          </a:p>
          <a:p>
            <a:r>
              <a:rPr lang="ja-JP" altLang="en-US" sz="4400" b="1">
                <a:solidFill>
                  <a:srgbClr val="FFFFFF"/>
                </a:solidFill>
                <a:latin typeface="ＭＳ Ｐゴシック" pitchFamily="50" charset="-128"/>
              </a:rPr>
              <a:t>　（食事などでブドウ糖追加）</a:t>
            </a:r>
            <a:r>
              <a:rPr lang="zh-TW" altLang="en-US" sz="4400" b="1">
                <a:solidFill>
                  <a:srgbClr val="FFFFFF"/>
                </a:solidFill>
                <a:latin typeface="ＭＳ Ｐゴシック" pitchFamily="50" charset="-128"/>
              </a:rPr>
              <a:t> </a:t>
            </a:r>
            <a:endParaRPr lang="en-US" altLang="zh-TW" sz="4400" b="1">
              <a:solidFill>
                <a:srgbClr val="FFFFFF"/>
              </a:solidFill>
              <a:latin typeface="ＭＳ Ｐゴシック" pitchFamily="50" charset="-128"/>
            </a:endParaRPr>
          </a:p>
          <a:p>
            <a:endParaRPr lang="en-US" altLang="zh-TW" sz="2000" b="1">
              <a:solidFill>
                <a:srgbClr val="FFFFFF"/>
              </a:solidFill>
              <a:latin typeface="ＭＳ Ｐゴシック" pitchFamily="50" charset="-128"/>
            </a:endParaRPr>
          </a:p>
          <a:p>
            <a:r>
              <a:rPr lang="zh-TW" altLang="en-US" sz="4400" b="1" u="sng">
                <a:solidFill>
                  <a:srgbClr val="FFFFFF"/>
                </a:solidFill>
                <a:latin typeface="ＭＳ Ｐゴシック" pitchFamily="50" charset="-128"/>
              </a:rPr>
              <a:t>補正</a:t>
            </a:r>
            <a:endParaRPr lang="en-US" altLang="zh-TW" sz="4400" b="1" u="sng">
              <a:solidFill>
                <a:srgbClr val="FFFFFF"/>
              </a:solidFill>
              <a:latin typeface="ＭＳ Ｐゴシック" pitchFamily="50" charset="-128"/>
            </a:endParaRPr>
          </a:p>
          <a:p>
            <a:r>
              <a:rPr lang="ja-JP" altLang="en-US" sz="4400" b="1">
                <a:solidFill>
                  <a:srgbClr val="FFFFFF"/>
                </a:solidFill>
                <a:latin typeface="ＭＳ Ｐゴシック" pitchFamily="50" charset="-128"/>
              </a:rPr>
              <a:t>　（血糖が高い場合の補正）</a:t>
            </a:r>
          </a:p>
        </p:txBody>
      </p:sp>
    </p:spTree>
    <p:extLst>
      <p:ext uri="{BB962C8B-B14F-4D97-AF65-F5344CB8AC3E}">
        <p14:creationId xmlns:p14="http://schemas.microsoft.com/office/powerpoint/2010/main" val="300749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824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38243">
                                            <p:txEl>
                                              <p:pRg st="1" end="1"/>
                                            </p:txEl>
                                          </p:spTgt>
                                        </p:tgtEl>
                                        <p:attrNameLst>
                                          <p:attrName>style.visibility</p:attrName>
                                        </p:attrNameLst>
                                      </p:cBhvr>
                                      <p:to>
                                        <p:strVal val="visible"/>
                                      </p:to>
                                    </p:set>
                                    <p:anim calcmode="lin" valueType="num">
                                      <p:cBhvr>
                                        <p:cTn id="12" dur="1000" fill="hold"/>
                                        <p:tgtEl>
                                          <p:spTgt spid="13824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3824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3824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138243">
                                            <p:txEl>
                                              <p:pRg st="3" end="3"/>
                                            </p:txEl>
                                          </p:spTgt>
                                        </p:tgtEl>
                                        <p:attrNameLst>
                                          <p:attrName>style.visibility</p:attrName>
                                        </p:attrNameLst>
                                      </p:cBhvr>
                                      <p:to>
                                        <p:strVal val="visible"/>
                                      </p:to>
                                    </p:set>
                                    <p:anim calcmode="lin" valueType="num">
                                      <p:cBhvr>
                                        <p:cTn id="19" dur="1000" fill="hold"/>
                                        <p:tgtEl>
                                          <p:spTgt spid="138243">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138243">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138243">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38243">
                                            <p:txEl>
                                              <p:pRg st="4" end="4"/>
                                            </p:txEl>
                                          </p:spTgt>
                                        </p:tgtEl>
                                        <p:attrNameLst>
                                          <p:attrName>style.visibility</p:attrName>
                                        </p:attrNameLst>
                                      </p:cBhvr>
                                      <p:to>
                                        <p:strVal val="visible"/>
                                      </p:to>
                                    </p:set>
                                    <p:anim calcmode="lin" valueType="num">
                                      <p:cBhvr>
                                        <p:cTn id="24" dur="1000" fill="hold"/>
                                        <p:tgtEl>
                                          <p:spTgt spid="138243">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138243">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13824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138243">
                                            <p:txEl>
                                              <p:pRg st="6" end="6"/>
                                            </p:txEl>
                                          </p:spTgt>
                                        </p:tgtEl>
                                        <p:attrNameLst>
                                          <p:attrName>style.visibility</p:attrName>
                                        </p:attrNameLst>
                                      </p:cBhvr>
                                      <p:to>
                                        <p:strVal val="visible"/>
                                      </p:to>
                                    </p:set>
                                    <p:anim calcmode="lin" valueType="num">
                                      <p:cBhvr>
                                        <p:cTn id="31" dur="1000" fill="hold"/>
                                        <p:tgtEl>
                                          <p:spTgt spid="138243">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138243">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138243">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138243">
                                            <p:txEl>
                                              <p:pRg st="7" end="7"/>
                                            </p:txEl>
                                          </p:spTgt>
                                        </p:tgtEl>
                                        <p:attrNameLst>
                                          <p:attrName>style.visibility</p:attrName>
                                        </p:attrNameLst>
                                      </p:cBhvr>
                                      <p:to>
                                        <p:strVal val="visible"/>
                                      </p:to>
                                    </p:set>
                                    <p:anim calcmode="lin" valueType="num">
                                      <p:cBhvr>
                                        <p:cTn id="36" dur="1000" fill="hold"/>
                                        <p:tgtEl>
                                          <p:spTgt spid="138243">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138243">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1382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図 3" descr="WS000001.JPG"/>
          <p:cNvPicPr>
            <a:picLocks noChangeAspect="1"/>
          </p:cNvPicPr>
          <p:nvPr/>
        </p:nvPicPr>
        <p:blipFill>
          <a:blip r:embed="rId3" cstate="print"/>
          <a:srcRect/>
          <a:stretch>
            <a:fillRect/>
          </a:stretch>
        </p:blipFill>
        <p:spPr bwMode="auto">
          <a:xfrm>
            <a:off x="-573205" y="-5974080"/>
            <a:ext cx="11140440" cy="12832080"/>
          </a:xfrm>
          <a:prstGeom prst="rect">
            <a:avLst/>
          </a:prstGeom>
          <a:noFill/>
          <a:ln w="9525">
            <a:noFill/>
            <a:miter lim="800000"/>
            <a:headEnd/>
            <a:tailEnd/>
          </a:ln>
        </p:spPr>
      </p:pic>
    </p:spTree>
    <p:extLst>
      <p:ext uri="{BB962C8B-B14F-4D97-AF65-F5344CB8AC3E}">
        <p14:creationId xmlns:p14="http://schemas.microsoft.com/office/powerpoint/2010/main" val="23596847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図 2" descr="WS000000.JPG"/>
          <p:cNvPicPr>
            <a:picLocks noChangeAspect="1"/>
          </p:cNvPicPr>
          <p:nvPr/>
        </p:nvPicPr>
        <p:blipFill>
          <a:blip r:embed="rId3" cstate="print"/>
          <a:srcRect/>
          <a:stretch>
            <a:fillRect/>
          </a:stretch>
        </p:blipFill>
        <p:spPr bwMode="auto">
          <a:xfrm>
            <a:off x="774700" y="0"/>
            <a:ext cx="7594600" cy="6858000"/>
          </a:xfrm>
          <a:prstGeom prst="rect">
            <a:avLst/>
          </a:prstGeom>
          <a:noFill/>
          <a:ln w="9525">
            <a:noFill/>
            <a:miter lim="800000"/>
            <a:headEnd/>
            <a:tailEnd/>
          </a:ln>
        </p:spPr>
      </p:pic>
      <p:sp>
        <p:nvSpPr>
          <p:cNvPr id="4" name="下矢印 3"/>
          <p:cNvSpPr/>
          <p:nvPr/>
        </p:nvSpPr>
        <p:spPr>
          <a:xfrm>
            <a:off x="1746250" y="1706563"/>
            <a:ext cx="150813" cy="285750"/>
          </a:xfrm>
          <a:prstGeom prst="down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下矢印 4"/>
          <p:cNvSpPr/>
          <p:nvPr/>
        </p:nvSpPr>
        <p:spPr>
          <a:xfrm>
            <a:off x="2554288" y="1681163"/>
            <a:ext cx="150812" cy="285750"/>
          </a:xfrm>
          <a:prstGeom prst="down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下矢印 5"/>
          <p:cNvSpPr/>
          <p:nvPr/>
        </p:nvSpPr>
        <p:spPr>
          <a:xfrm>
            <a:off x="3457575" y="1697038"/>
            <a:ext cx="149225" cy="285750"/>
          </a:xfrm>
          <a:prstGeom prst="down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8070" name="テキスト ボックス 6"/>
          <p:cNvSpPr txBox="1">
            <a:spLocks noChangeArrowheads="1"/>
          </p:cNvSpPr>
          <p:nvPr/>
        </p:nvSpPr>
        <p:spPr bwMode="auto">
          <a:xfrm>
            <a:off x="1597025" y="1009650"/>
            <a:ext cx="409575" cy="646113"/>
          </a:xfrm>
          <a:prstGeom prst="rect">
            <a:avLst/>
          </a:prstGeom>
          <a:solidFill>
            <a:schemeClr val="bg1"/>
          </a:solidFill>
          <a:ln w="9525">
            <a:noFill/>
            <a:miter lim="800000"/>
            <a:headEnd/>
            <a:tailEnd/>
          </a:ln>
        </p:spPr>
        <p:txBody>
          <a:bodyPr>
            <a:spAutoFit/>
          </a:bodyPr>
          <a:lstStyle/>
          <a:p>
            <a:r>
              <a:rPr lang="ja-JP" altLang="en-US" b="1" dirty="0">
                <a:solidFill>
                  <a:srgbClr val="FF0000"/>
                </a:solidFill>
              </a:rPr>
              <a:t>入院</a:t>
            </a:r>
            <a:endParaRPr lang="en-US" altLang="ja-JP" b="1" dirty="0">
              <a:solidFill>
                <a:srgbClr val="FF0000"/>
              </a:solidFill>
            </a:endParaRPr>
          </a:p>
        </p:txBody>
      </p:sp>
      <p:sp>
        <p:nvSpPr>
          <p:cNvPr id="88071" name="テキスト ボックス 7"/>
          <p:cNvSpPr txBox="1">
            <a:spLocks noChangeArrowheads="1"/>
          </p:cNvSpPr>
          <p:nvPr/>
        </p:nvSpPr>
        <p:spPr bwMode="auto">
          <a:xfrm>
            <a:off x="2405063" y="314325"/>
            <a:ext cx="407987" cy="1322388"/>
          </a:xfrm>
          <a:prstGeom prst="rect">
            <a:avLst/>
          </a:prstGeom>
          <a:solidFill>
            <a:schemeClr val="bg1"/>
          </a:solidFill>
          <a:ln w="9525">
            <a:noFill/>
            <a:miter lim="800000"/>
            <a:headEnd/>
            <a:tailEnd/>
          </a:ln>
        </p:spPr>
        <p:txBody>
          <a:bodyPr>
            <a:spAutoFit/>
          </a:bodyPr>
          <a:lstStyle/>
          <a:p>
            <a:r>
              <a:rPr lang="ja-JP" altLang="en-US" sz="2000" b="1" dirty="0">
                <a:solidFill>
                  <a:srgbClr val="FF0000"/>
                </a:solidFill>
              </a:rPr>
              <a:t>食事開始</a:t>
            </a:r>
            <a:endParaRPr lang="en-US" altLang="ja-JP" sz="2000" b="1" dirty="0">
              <a:solidFill>
                <a:srgbClr val="FF0000"/>
              </a:solidFill>
            </a:endParaRPr>
          </a:p>
        </p:txBody>
      </p:sp>
      <p:sp>
        <p:nvSpPr>
          <p:cNvPr id="88072" name="テキスト ボックス 8"/>
          <p:cNvSpPr txBox="1">
            <a:spLocks noChangeArrowheads="1"/>
          </p:cNvSpPr>
          <p:nvPr/>
        </p:nvSpPr>
        <p:spPr bwMode="auto">
          <a:xfrm>
            <a:off x="3306763" y="315913"/>
            <a:ext cx="409575" cy="1323975"/>
          </a:xfrm>
          <a:prstGeom prst="rect">
            <a:avLst/>
          </a:prstGeom>
          <a:solidFill>
            <a:schemeClr val="bg1"/>
          </a:solidFill>
          <a:ln w="9525">
            <a:noFill/>
            <a:miter lim="800000"/>
            <a:headEnd/>
            <a:tailEnd/>
          </a:ln>
        </p:spPr>
        <p:txBody>
          <a:bodyPr>
            <a:spAutoFit/>
          </a:bodyPr>
          <a:lstStyle/>
          <a:p>
            <a:r>
              <a:rPr lang="ja-JP" altLang="en-US" sz="2000" b="1" dirty="0">
                <a:solidFill>
                  <a:srgbClr val="FF0000"/>
                </a:solidFill>
              </a:rPr>
              <a:t>点滴中止</a:t>
            </a:r>
            <a:endParaRPr lang="en-US" altLang="ja-JP" sz="2000" b="1" dirty="0">
              <a:solidFill>
                <a:srgbClr val="FF0000"/>
              </a:solidFill>
            </a:endParaRPr>
          </a:p>
        </p:txBody>
      </p:sp>
    </p:spTree>
    <p:extLst>
      <p:ext uri="{BB962C8B-B14F-4D97-AF65-F5344CB8AC3E}">
        <p14:creationId xmlns:p14="http://schemas.microsoft.com/office/powerpoint/2010/main" val="3683387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txBox="1">
            <a:spLocks/>
          </p:cNvSpPr>
          <p:nvPr/>
        </p:nvSpPr>
        <p:spPr>
          <a:xfrm>
            <a:off x="429905" y="2033517"/>
            <a:ext cx="8229600" cy="1746913"/>
          </a:xfrm>
          <a:prstGeom prst="rect">
            <a:avLst/>
          </a:prstGeom>
        </p:spPr>
        <p:txBody>
          <a:bodyPr/>
          <a:lstStyle/>
          <a:p>
            <a:pPr marL="342900" indent="-342900" algn="ctr" eaLnBrk="0" hangingPunct="0">
              <a:spcBef>
                <a:spcPct val="20000"/>
              </a:spcBef>
              <a:defRPr/>
            </a:pPr>
            <a:r>
              <a:rPr lang="ja-JP" altLang="en-US" sz="6000" b="1" dirty="0">
                <a:solidFill>
                  <a:srgbClr val="FFFF00"/>
                </a:solidFill>
                <a:latin typeface="Times"/>
                <a:ea typeface="ＭＳ Ｐゴシック"/>
              </a:rPr>
              <a:t>インスリン注入率決定のポイント</a:t>
            </a:r>
          </a:p>
        </p:txBody>
      </p:sp>
    </p:spTree>
    <p:extLst>
      <p:ext uri="{BB962C8B-B14F-4D97-AF65-F5344CB8AC3E}">
        <p14:creationId xmlns:p14="http://schemas.microsoft.com/office/powerpoint/2010/main" val="34805736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タイトル 1"/>
          <p:cNvSpPr>
            <a:spLocks noGrp="1"/>
          </p:cNvSpPr>
          <p:nvPr>
            <p:ph type="ctrTitle"/>
          </p:nvPr>
        </p:nvSpPr>
        <p:spPr>
          <a:xfrm>
            <a:off x="0" y="0"/>
            <a:ext cx="9144000" cy="576263"/>
          </a:xfrm>
        </p:spPr>
        <p:txBody>
          <a:bodyPr/>
          <a:lstStyle/>
          <a:p>
            <a:pPr algn="l"/>
            <a:r>
              <a:rPr lang="en-US" altLang="ja-JP" sz="3200" b="1" dirty="0" smtClean="0">
                <a:solidFill>
                  <a:srgbClr val="FFFF00"/>
                </a:solidFill>
                <a:effectLst>
                  <a:outerShdw blurRad="38100" dist="38100" dir="2700000" algn="tl">
                    <a:srgbClr val="000000">
                      <a:alpha val="43137"/>
                    </a:srgbClr>
                  </a:outerShdw>
                </a:effectLst>
              </a:rPr>
              <a:t>CASE</a:t>
            </a:r>
            <a:r>
              <a:rPr lang="ja-JP" altLang="en-US" sz="3200" b="1" dirty="0" smtClean="0">
                <a:solidFill>
                  <a:srgbClr val="FFFF00"/>
                </a:solidFill>
                <a:effectLst>
                  <a:outerShdw blurRad="38100" dist="38100" dir="2700000" algn="tl">
                    <a:srgbClr val="000000">
                      <a:alpha val="43137"/>
                    </a:srgbClr>
                  </a:outerShdw>
                </a:effectLst>
              </a:rPr>
              <a:t>　</a:t>
            </a:r>
            <a:r>
              <a:rPr lang="en-US" altLang="ja-JP" sz="3200" b="1" dirty="0" smtClean="0">
                <a:solidFill>
                  <a:srgbClr val="FFFF00"/>
                </a:solidFill>
                <a:effectLst>
                  <a:outerShdw blurRad="38100" dist="38100" dir="2700000" algn="tl">
                    <a:srgbClr val="000000">
                      <a:alpha val="43137"/>
                    </a:srgbClr>
                  </a:outerShdw>
                </a:effectLst>
              </a:rPr>
              <a:t>2</a:t>
            </a:r>
            <a:r>
              <a:rPr lang="ja-JP" altLang="en-US" sz="3200" b="1" dirty="0" smtClean="0">
                <a:solidFill>
                  <a:srgbClr val="FFFF00"/>
                </a:solidFill>
                <a:effectLst>
                  <a:outerShdw blurRad="38100" dist="38100" dir="2700000" algn="tl">
                    <a:srgbClr val="000000">
                      <a:alpha val="43137"/>
                    </a:srgbClr>
                  </a:outerShdw>
                </a:effectLst>
              </a:rPr>
              <a:t>　</a:t>
            </a:r>
            <a:r>
              <a:rPr lang="en-US" altLang="ja-JP" sz="3200" b="1" dirty="0" smtClean="0">
                <a:solidFill>
                  <a:srgbClr val="FFFF00"/>
                </a:solidFill>
                <a:effectLst>
                  <a:outerShdw blurRad="38100" dist="38100" dir="2700000" algn="tl">
                    <a:srgbClr val="000000">
                      <a:alpha val="43137"/>
                    </a:srgbClr>
                  </a:outerShdw>
                </a:effectLst>
              </a:rPr>
              <a:t>74</a:t>
            </a:r>
            <a:r>
              <a:rPr lang="ja-JP" altLang="en-US" sz="3200" b="1" dirty="0" smtClean="0">
                <a:solidFill>
                  <a:srgbClr val="FFFF00"/>
                </a:solidFill>
                <a:effectLst>
                  <a:outerShdw blurRad="38100" dist="38100" dir="2700000" algn="tl">
                    <a:srgbClr val="000000">
                      <a:alpha val="43137"/>
                    </a:srgbClr>
                  </a:outerShdw>
                </a:effectLst>
              </a:rPr>
              <a:t>歳　男性　</a:t>
            </a:r>
            <a:r>
              <a:rPr lang="en-US" altLang="ja-JP" sz="3200" b="1" dirty="0" smtClean="0">
                <a:solidFill>
                  <a:srgbClr val="FFFF00"/>
                </a:solidFill>
                <a:effectLst>
                  <a:outerShdw blurRad="38100" dist="38100" dir="2700000" algn="tl">
                    <a:srgbClr val="000000">
                      <a:alpha val="43137"/>
                    </a:srgbClr>
                  </a:outerShdw>
                </a:effectLst>
              </a:rPr>
              <a:t> </a:t>
            </a:r>
            <a:r>
              <a:rPr lang="ja-JP" altLang="en-US" sz="2400" b="1" dirty="0" smtClean="0">
                <a:solidFill>
                  <a:srgbClr val="FFFF00"/>
                </a:solidFill>
                <a:effectLst>
                  <a:outerShdw blurRad="38100" dist="38100" dir="2700000" algn="tl">
                    <a:srgbClr val="000000">
                      <a:alpha val="43137"/>
                    </a:srgbClr>
                  </a:outerShdw>
                </a:effectLst>
              </a:rPr>
              <a:t>身長</a:t>
            </a:r>
            <a:r>
              <a:rPr lang="en-US" altLang="ja-JP" sz="2400" b="1" dirty="0" smtClean="0">
                <a:solidFill>
                  <a:srgbClr val="FFFF00"/>
                </a:solidFill>
                <a:effectLst>
                  <a:outerShdw blurRad="38100" dist="38100" dir="2700000" algn="tl">
                    <a:srgbClr val="000000">
                      <a:alpha val="43137"/>
                    </a:srgbClr>
                  </a:outerShdw>
                </a:effectLst>
              </a:rPr>
              <a:t>158cm, </a:t>
            </a:r>
            <a:r>
              <a:rPr lang="ja-JP" altLang="en-US" sz="2400" b="1" dirty="0" smtClean="0">
                <a:solidFill>
                  <a:srgbClr val="FFFF00"/>
                </a:solidFill>
                <a:effectLst>
                  <a:outerShdw blurRad="38100" dist="38100" dir="2700000" algn="tl">
                    <a:srgbClr val="000000">
                      <a:alpha val="43137"/>
                    </a:srgbClr>
                  </a:outerShdw>
                </a:effectLst>
              </a:rPr>
              <a:t>体重</a:t>
            </a:r>
            <a:r>
              <a:rPr lang="en-US" altLang="ja-JP" sz="2400" b="1" dirty="0" smtClean="0">
                <a:solidFill>
                  <a:srgbClr val="FFFF00"/>
                </a:solidFill>
                <a:effectLst>
                  <a:outerShdw blurRad="38100" dist="38100" dir="2700000" algn="tl">
                    <a:srgbClr val="000000">
                      <a:alpha val="43137"/>
                    </a:srgbClr>
                  </a:outerShdw>
                </a:effectLst>
              </a:rPr>
              <a:t>53kg</a:t>
            </a:r>
            <a:r>
              <a:rPr lang="ja-JP" altLang="en-US" sz="2400" b="1" dirty="0" smtClean="0">
                <a:solidFill>
                  <a:srgbClr val="FFFF00"/>
                </a:solidFill>
                <a:effectLst>
                  <a:outerShdw blurRad="38100" dist="38100" dir="2700000" algn="tl">
                    <a:srgbClr val="000000">
                      <a:alpha val="43137"/>
                    </a:srgbClr>
                  </a:outerShdw>
                </a:effectLst>
              </a:rPr>
              <a:t>　</a:t>
            </a:r>
          </a:p>
        </p:txBody>
      </p:sp>
      <p:sp>
        <p:nvSpPr>
          <p:cNvPr id="3" name="サブタイトル 2"/>
          <p:cNvSpPr>
            <a:spLocks noGrp="1"/>
          </p:cNvSpPr>
          <p:nvPr>
            <p:ph type="subTitle" idx="1"/>
          </p:nvPr>
        </p:nvSpPr>
        <p:spPr>
          <a:xfrm>
            <a:off x="0" y="642938"/>
            <a:ext cx="9144000" cy="6215062"/>
          </a:xfrm>
        </p:spPr>
        <p:txBody>
          <a:bodyPr/>
          <a:lstStyle/>
          <a:p>
            <a:pPr algn="l">
              <a:defRPr/>
            </a:pPr>
            <a:r>
              <a:rPr lang="en-US" altLang="ja-JP" sz="2400" b="1" dirty="0" smtClean="0">
                <a:solidFill>
                  <a:schemeClr val="bg1">
                    <a:lumMod val="95000"/>
                  </a:schemeClr>
                </a:solidFill>
              </a:rPr>
              <a:t>【</a:t>
            </a:r>
            <a:r>
              <a:rPr lang="ja-JP" altLang="en-US" sz="2400" b="1" dirty="0" smtClean="0">
                <a:solidFill>
                  <a:schemeClr val="bg1">
                    <a:lumMod val="95000"/>
                  </a:schemeClr>
                </a:solidFill>
              </a:rPr>
              <a:t>主訴</a:t>
            </a:r>
            <a:r>
              <a:rPr lang="en-US" altLang="ja-JP" sz="2400" b="1" dirty="0" smtClean="0">
                <a:solidFill>
                  <a:schemeClr val="bg1">
                    <a:lumMod val="95000"/>
                  </a:schemeClr>
                </a:solidFill>
              </a:rPr>
              <a:t>】</a:t>
            </a:r>
            <a:r>
              <a:rPr lang="ja-JP" altLang="en-US" sz="2400" b="1" dirty="0" smtClean="0">
                <a:solidFill>
                  <a:schemeClr val="bg1">
                    <a:lumMod val="95000"/>
                  </a:schemeClr>
                </a:solidFill>
              </a:rPr>
              <a:t>　労作時の胸痛</a:t>
            </a:r>
            <a:endParaRPr lang="en-US" altLang="ja-JP" sz="2400" b="1" dirty="0" smtClean="0">
              <a:solidFill>
                <a:schemeClr val="bg1">
                  <a:lumMod val="95000"/>
                </a:schemeClr>
              </a:solidFill>
            </a:endParaRPr>
          </a:p>
          <a:p>
            <a:pPr algn="l">
              <a:defRPr/>
            </a:pPr>
            <a:r>
              <a:rPr lang="en-US" altLang="ja-JP" sz="2400" b="1" dirty="0" smtClean="0">
                <a:solidFill>
                  <a:schemeClr val="bg1">
                    <a:lumMod val="95000"/>
                  </a:schemeClr>
                </a:solidFill>
              </a:rPr>
              <a:t>【</a:t>
            </a:r>
            <a:r>
              <a:rPr lang="ja-JP" altLang="en-US" sz="2400" b="1" dirty="0" smtClean="0">
                <a:solidFill>
                  <a:schemeClr val="bg1">
                    <a:lumMod val="95000"/>
                  </a:schemeClr>
                </a:solidFill>
              </a:rPr>
              <a:t>現病歴</a:t>
            </a:r>
            <a:r>
              <a:rPr lang="en-US" altLang="ja-JP" sz="2400" b="1" dirty="0" smtClean="0">
                <a:solidFill>
                  <a:schemeClr val="bg1">
                    <a:lumMod val="95000"/>
                  </a:schemeClr>
                </a:solidFill>
              </a:rPr>
              <a:t>】</a:t>
            </a:r>
            <a:r>
              <a:rPr lang="ja-JP" altLang="en-US" sz="2400" b="1" dirty="0" smtClean="0">
                <a:solidFill>
                  <a:schemeClr val="bg1">
                    <a:lumMod val="95000"/>
                  </a:schemeClr>
                </a:solidFill>
              </a:rPr>
              <a:t>　</a:t>
            </a:r>
            <a:r>
              <a:rPr lang="en-US" altLang="ja-JP" sz="2400" b="1" dirty="0" smtClean="0">
                <a:solidFill>
                  <a:schemeClr val="bg1">
                    <a:lumMod val="95000"/>
                  </a:schemeClr>
                </a:solidFill>
              </a:rPr>
              <a:t>3</a:t>
            </a:r>
            <a:r>
              <a:rPr lang="ja-JP" altLang="en-US" sz="2400" b="1" dirty="0" smtClean="0">
                <a:solidFill>
                  <a:schemeClr val="bg1">
                    <a:lumMod val="95000"/>
                  </a:schemeClr>
                </a:solidFill>
              </a:rPr>
              <a:t>年ほど前から時折労作時の胸痛を自覚。その後徐々に症状増悪傾向であった。最近は、階段や坂道での胸痛や食事時に胸痛があった。胸痛精査目的で急遽当院入院となった。入院前日も、ビールを飲んだ際に胸痛があり、</a:t>
            </a:r>
            <a:r>
              <a:rPr lang="en-US" altLang="ja-JP" sz="2400" b="1" dirty="0" smtClean="0">
                <a:solidFill>
                  <a:schemeClr val="bg1">
                    <a:lumMod val="95000"/>
                  </a:schemeClr>
                </a:solidFill>
              </a:rPr>
              <a:t>15</a:t>
            </a:r>
            <a:r>
              <a:rPr lang="ja-JP" altLang="en-US" sz="2400" b="1" dirty="0" smtClean="0">
                <a:solidFill>
                  <a:schemeClr val="bg1">
                    <a:lumMod val="95000"/>
                  </a:schemeClr>
                </a:solidFill>
              </a:rPr>
              <a:t>分ほど続いた。他院で、心電図、シンチ、エルゴメーター等の検査は行われたが、心カテはしていない。</a:t>
            </a:r>
            <a:endParaRPr lang="en-US" altLang="ja-JP" sz="2400" b="1" dirty="0" smtClean="0">
              <a:solidFill>
                <a:schemeClr val="bg1">
                  <a:lumMod val="95000"/>
                </a:schemeClr>
              </a:solidFill>
            </a:endParaRPr>
          </a:p>
          <a:p>
            <a:pPr algn="l">
              <a:defRPr/>
            </a:pPr>
            <a:r>
              <a:rPr lang="en-US" altLang="ja-JP" sz="2400" b="1" dirty="0" smtClean="0">
                <a:solidFill>
                  <a:schemeClr val="bg1">
                    <a:lumMod val="95000"/>
                  </a:schemeClr>
                </a:solidFill>
              </a:rPr>
              <a:t>【</a:t>
            </a:r>
            <a:r>
              <a:rPr lang="ja-JP" altLang="en-US" sz="2400" b="1" dirty="0" smtClean="0">
                <a:solidFill>
                  <a:schemeClr val="bg1">
                    <a:lumMod val="95000"/>
                  </a:schemeClr>
                </a:solidFill>
              </a:rPr>
              <a:t>既往</a:t>
            </a:r>
            <a:r>
              <a:rPr lang="en-US" altLang="ja-JP" sz="2400" b="1" dirty="0" smtClean="0">
                <a:solidFill>
                  <a:schemeClr val="bg1">
                    <a:lumMod val="95000"/>
                  </a:schemeClr>
                </a:solidFill>
              </a:rPr>
              <a:t>】</a:t>
            </a:r>
          </a:p>
          <a:p>
            <a:pPr algn="l">
              <a:defRPr/>
            </a:pPr>
            <a:r>
              <a:rPr lang="ja-JP" altLang="en-US" sz="2400" b="1" dirty="0" smtClean="0">
                <a:solidFill>
                  <a:schemeClr val="bg1">
                    <a:lumMod val="95000"/>
                  </a:schemeClr>
                </a:solidFill>
              </a:rPr>
              <a:t>　前立腺肥大手術</a:t>
            </a:r>
            <a:r>
              <a:rPr lang="en-US" altLang="ja-JP" sz="2400" b="1" dirty="0" smtClean="0">
                <a:solidFill>
                  <a:schemeClr val="bg1">
                    <a:lumMod val="95000"/>
                  </a:schemeClr>
                </a:solidFill>
              </a:rPr>
              <a:t>(1991</a:t>
            </a:r>
            <a:r>
              <a:rPr lang="ja-JP" altLang="en-US" sz="2400" b="1" dirty="0" smtClean="0">
                <a:solidFill>
                  <a:schemeClr val="bg1">
                    <a:lumMod val="95000"/>
                  </a:schemeClr>
                </a:solidFill>
              </a:rPr>
              <a:t>年</a:t>
            </a:r>
            <a:r>
              <a:rPr lang="en-US" altLang="ja-JP" sz="2400" b="1" dirty="0" smtClean="0">
                <a:solidFill>
                  <a:schemeClr val="bg1">
                    <a:lumMod val="95000"/>
                  </a:schemeClr>
                </a:solidFill>
              </a:rPr>
              <a:t>)</a:t>
            </a:r>
            <a:r>
              <a:rPr lang="ja-JP" altLang="en-US" sz="2400" b="1" dirty="0" err="1" smtClean="0">
                <a:solidFill>
                  <a:schemeClr val="bg1">
                    <a:lumMod val="95000"/>
                  </a:schemeClr>
                </a:solidFill>
              </a:rPr>
              <a:t>，</a:t>
            </a:r>
            <a:r>
              <a:rPr lang="ja-JP" altLang="en-US" sz="2400" b="1" dirty="0" smtClean="0">
                <a:solidFill>
                  <a:schemeClr val="bg1">
                    <a:lumMod val="95000"/>
                  </a:schemeClr>
                </a:solidFill>
              </a:rPr>
              <a:t>糖尿病</a:t>
            </a:r>
            <a:r>
              <a:rPr lang="en-US" altLang="ja-JP" sz="2400" b="1" dirty="0" smtClean="0">
                <a:solidFill>
                  <a:schemeClr val="bg1">
                    <a:lumMod val="95000"/>
                  </a:schemeClr>
                </a:solidFill>
              </a:rPr>
              <a:t>(1995</a:t>
            </a:r>
            <a:r>
              <a:rPr lang="ja-JP" altLang="en-US" sz="2400" b="1" dirty="0" smtClean="0">
                <a:solidFill>
                  <a:schemeClr val="bg1">
                    <a:lumMod val="95000"/>
                  </a:schemeClr>
                </a:solidFill>
              </a:rPr>
              <a:t>年頃に診断</a:t>
            </a:r>
            <a:r>
              <a:rPr lang="en-US" altLang="ja-JP" sz="2400" b="1" dirty="0" smtClean="0">
                <a:solidFill>
                  <a:schemeClr val="bg1">
                    <a:lumMod val="95000"/>
                  </a:schemeClr>
                </a:solidFill>
              </a:rPr>
              <a:t>2006</a:t>
            </a:r>
            <a:r>
              <a:rPr lang="ja-JP" altLang="en-US" sz="2400" b="1" dirty="0" smtClean="0">
                <a:solidFill>
                  <a:schemeClr val="bg1">
                    <a:lumMod val="95000"/>
                  </a:schemeClr>
                </a:solidFill>
              </a:rPr>
              <a:t>年よりインスリン使用</a:t>
            </a:r>
            <a:r>
              <a:rPr lang="en-US" altLang="ja-JP" sz="2400" b="1" dirty="0" smtClean="0">
                <a:solidFill>
                  <a:schemeClr val="bg1">
                    <a:lumMod val="95000"/>
                  </a:schemeClr>
                </a:solidFill>
              </a:rPr>
              <a:t>)</a:t>
            </a:r>
            <a:r>
              <a:rPr lang="ja-JP" altLang="en-US" sz="2400" b="1" dirty="0" err="1" smtClean="0">
                <a:solidFill>
                  <a:schemeClr val="bg1">
                    <a:lumMod val="95000"/>
                  </a:schemeClr>
                </a:solidFill>
              </a:rPr>
              <a:t>，</a:t>
            </a:r>
            <a:r>
              <a:rPr lang="ja-JP" altLang="en-US" sz="2400" b="1" dirty="0" smtClean="0">
                <a:solidFill>
                  <a:schemeClr val="bg1">
                    <a:lumMod val="95000"/>
                  </a:schemeClr>
                </a:solidFill>
              </a:rPr>
              <a:t>左網膜剥離（手術）→失明</a:t>
            </a:r>
            <a:r>
              <a:rPr lang="en-US" altLang="ja-JP" sz="2400" b="1" dirty="0" smtClean="0">
                <a:solidFill>
                  <a:schemeClr val="bg1">
                    <a:lumMod val="95000"/>
                  </a:schemeClr>
                </a:solidFill>
              </a:rPr>
              <a:t>(2004</a:t>
            </a:r>
            <a:r>
              <a:rPr lang="ja-JP" altLang="en-US" sz="2400" b="1" dirty="0" smtClean="0">
                <a:solidFill>
                  <a:schemeClr val="bg1">
                    <a:lumMod val="95000"/>
                  </a:schemeClr>
                </a:solidFill>
              </a:rPr>
              <a:t>年</a:t>
            </a:r>
            <a:r>
              <a:rPr lang="en-US" altLang="ja-JP" sz="2400" b="1" dirty="0" smtClean="0">
                <a:solidFill>
                  <a:schemeClr val="bg1">
                    <a:lumMod val="95000"/>
                  </a:schemeClr>
                </a:solidFill>
              </a:rPr>
              <a:t>)</a:t>
            </a:r>
            <a:r>
              <a:rPr lang="ja-JP" altLang="en-US" sz="2400" b="1" dirty="0" err="1" smtClean="0">
                <a:solidFill>
                  <a:schemeClr val="bg1">
                    <a:lumMod val="95000"/>
                  </a:schemeClr>
                </a:solidFill>
              </a:rPr>
              <a:t>，</a:t>
            </a:r>
            <a:r>
              <a:rPr lang="ja-JP" altLang="en-US" sz="2400" b="1" dirty="0" smtClean="0">
                <a:solidFill>
                  <a:schemeClr val="bg1">
                    <a:lumMod val="95000"/>
                  </a:schemeClr>
                </a:solidFill>
              </a:rPr>
              <a:t>右網膜症（レーザー治療）</a:t>
            </a:r>
            <a:r>
              <a:rPr lang="en-US" altLang="ja-JP" sz="2400" b="1" dirty="0" smtClean="0">
                <a:solidFill>
                  <a:schemeClr val="bg1">
                    <a:lumMod val="95000"/>
                  </a:schemeClr>
                </a:solidFill>
              </a:rPr>
              <a:t>(2006</a:t>
            </a:r>
            <a:r>
              <a:rPr lang="ja-JP" altLang="en-US" sz="2400" b="1" dirty="0" smtClean="0">
                <a:solidFill>
                  <a:schemeClr val="bg1">
                    <a:lumMod val="95000"/>
                  </a:schemeClr>
                </a:solidFill>
              </a:rPr>
              <a:t>年</a:t>
            </a:r>
            <a:r>
              <a:rPr lang="en-US" altLang="ja-JP" sz="2400" b="1" dirty="0" smtClean="0">
                <a:solidFill>
                  <a:schemeClr val="bg1">
                    <a:lumMod val="95000"/>
                  </a:schemeClr>
                </a:solidFill>
              </a:rPr>
              <a:t>)</a:t>
            </a:r>
            <a:endParaRPr lang="ja-JP" altLang="en-US" sz="2400" b="1" dirty="0" smtClean="0">
              <a:solidFill>
                <a:schemeClr val="bg1">
                  <a:lumMod val="95000"/>
                </a:schemeClr>
              </a:solidFill>
            </a:endParaRPr>
          </a:p>
          <a:p>
            <a:pPr algn="l">
              <a:defRPr/>
            </a:pPr>
            <a:r>
              <a:rPr lang="en-US" altLang="ja-JP" sz="2400" b="1" dirty="0" smtClean="0">
                <a:solidFill>
                  <a:schemeClr val="bg1">
                    <a:lumMod val="95000"/>
                  </a:schemeClr>
                </a:solidFill>
              </a:rPr>
              <a:t>【</a:t>
            </a:r>
            <a:r>
              <a:rPr lang="ja-JP" altLang="en-US" sz="2400" b="1" dirty="0" smtClean="0">
                <a:solidFill>
                  <a:schemeClr val="bg1">
                    <a:lumMod val="95000"/>
                  </a:schemeClr>
                </a:solidFill>
              </a:rPr>
              <a:t>家族歴</a:t>
            </a:r>
            <a:r>
              <a:rPr lang="en-US" altLang="ja-JP" sz="2400" b="1" dirty="0" smtClean="0">
                <a:solidFill>
                  <a:schemeClr val="bg1">
                    <a:lumMod val="95000"/>
                  </a:schemeClr>
                </a:solidFill>
              </a:rPr>
              <a:t>】</a:t>
            </a:r>
            <a:r>
              <a:rPr lang="ja-JP" altLang="en-US" sz="2400" b="1" dirty="0" smtClean="0">
                <a:solidFill>
                  <a:schemeClr val="bg1">
                    <a:lumMod val="95000"/>
                  </a:schemeClr>
                </a:solidFill>
              </a:rPr>
              <a:t>　家族に虚血性心疾患なし。糖尿病多数。</a:t>
            </a:r>
          </a:p>
          <a:p>
            <a:pPr algn="l">
              <a:defRPr/>
            </a:pPr>
            <a:r>
              <a:rPr lang="en-US" altLang="ja-JP" sz="2400" b="1" dirty="0" smtClean="0">
                <a:solidFill>
                  <a:schemeClr val="bg1">
                    <a:lumMod val="95000"/>
                  </a:schemeClr>
                </a:solidFill>
              </a:rPr>
              <a:t>【</a:t>
            </a:r>
            <a:r>
              <a:rPr lang="ja-JP" altLang="en-US" sz="2400" b="1" dirty="0" smtClean="0">
                <a:solidFill>
                  <a:schemeClr val="bg1">
                    <a:lumMod val="95000"/>
                  </a:schemeClr>
                </a:solidFill>
              </a:rPr>
              <a:t>生活歴</a:t>
            </a:r>
            <a:r>
              <a:rPr lang="en-US" altLang="ja-JP" sz="2400" b="1" dirty="0" smtClean="0">
                <a:solidFill>
                  <a:schemeClr val="bg1">
                    <a:lumMod val="95000"/>
                  </a:schemeClr>
                </a:solidFill>
              </a:rPr>
              <a:t>】</a:t>
            </a:r>
            <a:r>
              <a:rPr lang="ja-JP" altLang="en-US" sz="2400" b="1" dirty="0" smtClean="0">
                <a:solidFill>
                  <a:schemeClr val="bg1">
                    <a:lumMod val="95000"/>
                  </a:schemeClr>
                </a:solidFill>
              </a:rPr>
              <a:t>　海外在住。</a:t>
            </a:r>
            <a:endParaRPr lang="en-US" altLang="ja-JP" sz="2400" b="1" dirty="0" smtClean="0">
              <a:solidFill>
                <a:schemeClr val="bg1">
                  <a:lumMod val="95000"/>
                </a:schemeClr>
              </a:solidFill>
            </a:endParaRPr>
          </a:p>
          <a:p>
            <a:pPr algn="l">
              <a:defRPr/>
            </a:pPr>
            <a:r>
              <a:rPr lang="ja-JP" altLang="en-US" sz="2400" b="1" dirty="0" smtClean="0">
                <a:solidFill>
                  <a:schemeClr val="bg1">
                    <a:lumMod val="95000"/>
                  </a:schemeClr>
                </a:solidFill>
              </a:rPr>
              <a:t>　喫煙：</a:t>
            </a:r>
            <a:r>
              <a:rPr lang="en-US" altLang="ja-JP" sz="2400" b="1" dirty="0" smtClean="0">
                <a:solidFill>
                  <a:schemeClr val="bg1">
                    <a:lumMod val="95000"/>
                  </a:schemeClr>
                </a:solidFill>
              </a:rPr>
              <a:t>60</a:t>
            </a:r>
            <a:r>
              <a:rPr lang="ja-JP" altLang="en-US" sz="2400" b="1" dirty="0" smtClean="0">
                <a:solidFill>
                  <a:schemeClr val="bg1">
                    <a:lumMod val="95000"/>
                  </a:schemeClr>
                </a:solidFill>
              </a:rPr>
              <a:t>本</a:t>
            </a:r>
            <a:r>
              <a:rPr lang="en-US" altLang="ja-JP" sz="2400" b="1" dirty="0" smtClean="0">
                <a:solidFill>
                  <a:schemeClr val="bg1">
                    <a:lumMod val="95000"/>
                  </a:schemeClr>
                </a:solidFill>
              </a:rPr>
              <a:t>/</a:t>
            </a:r>
            <a:r>
              <a:rPr lang="ja-JP" altLang="en-US" sz="2400" b="1" dirty="0" smtClean="0">
                <a:solidFill>
                  <a:schemeClr val="bg1">
                    <a:lumMod val="95000"/>
                  </a:schemeClr>
                </a:solidFill>
              </a:rPr>
              <a:t>月　５年前より中止，飲酒：以前はビール</a:t>
            </a:r>
            <a:r>
              <a:rPr lang="en-US" altLang="ja-JP" sz="2400" b="1" dirty="0" smtClean="0">
                <a:solidFill>
                  <a:schemeClr val="bg1">
                    <a:lumMod val="95000"/>
                  </a:schemeClr>
                </a:solidFill>
              </a:rPr>
              <a:t>1</a:t>
            </a:r>
            <a:r>
              <a:rPr lang="ja-JP" altLang="en-US" sz="2400" b="1" dirty="0" smtClean="0">
                <a:solidFill>
                  <a:schemeClr val="bg1">
                    <a:lumMod val="95000"/>
                  </a:schemeClr>
                </a:solidFill>
              </a:rPr>
              <a:t>本やワイン</a:t>
            </a:r>
            <a:r>
              <a:rPr lang="en-US" altLang="ja-JP" sz="2400" b="1" dirty="0" smtClean="0">
                <a:solidFill>
                  <a:schemeClr val="bg1">
                    <a:lumMod val="95000"/>
                  </a:schemeClr>
                </a:solidFill>
              </a:rPr>
              <a:t>1</a:t>
            </a:r>
            <a:r>
              <a:rPr lang="ja-JP" altLang="en-US" sz="2400" b="1" dirty="0" smtClean="0">
                <a:solidFill>
                  <a:schemeClr val="bg1">
                    <a:lumMod val="95000"/>
                  </a:schemeClr>
                </a:solidFill>
              </a:rPr>
              <a:t>本</a:t>
            </a:r>
            <a:r>
              <a:rPr lang="en-US" altLang="ja-JP" sz="2400" b="1" dirty="0" smtClean="0">
                <a:solidFill>
                  <a:schemeClr val="bg1">
                    <a:lumMod val="95000"/>
                  </a:schemeClr>
                </a:solidFill>
              </a:rPr>
              <a:t>/3</a:t>
            </a:r>
            <a:r>
              <a:rPr lang="ja-JP" altLang="en-US" sz="2400" b="1" dirty="0" smtClean="0">
                <a:solidFill>
                  <a:schemeClr val="bg1">
                    <a:lumMod val="95000"/>
                  </a:schemeClr>
                </a:solidFill>
              </a:rPr>
              <a:t>日　最近は機会飲酒</a:t>
            </a:r>
            <a:endParaRPr lang="en-US" altLang="ja-JP" sz="2400" b="1" dirty="0" smtClean="0">
              <a:solidFill>
                <a:schemeClr val="bg1">
                  <a:lumMod val="95000"/>
                </a:schemeClr>
              </a:solidFill>
            </a:endParaRPr>
          </a:p>
        </p:txBody>
      </p:sp>
    </p:spTree>
    <p:extLst>
      <p:ext uri="{BB962C8B-B14F-4D97-AF65-F5344CB8AC3E}">
        <p14:creationId xmlns:p14="http://schemas.microsoft.com/office/powerpoint/2010/main" val="2775288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noChangeArrowheads="1"/>
          </p:cNvPicPr>
          <p:nvPr/>
        </p:nvPicPr>
        <p:blipFill>
          <a:blip r:embed="rId3" cstate="print"/>
          <a:srcRect/>
          <a:stretch>
            <a:fillRect/>
          </a:stretch>
        </p:blipFill>
        <p:spPr bwMode="auto">
          <a:xfrm>
            <a:off x="228600" y="0"/>
            <a:ext cx="8686800" cy="6858000"/>
          </a:xfrm>
          <a:prstGeom prst="rect">
            <a:avLst/>
          </a:prstGeom>
          <a:noFill/>
          <a:ln w="9525">
            <a:noFill/>
            <a:miter lim="800000"/>
            <a:headEnd/>
            <a:tailEnd/>
          </a:ln>
        </p:spPr>
      </p:pic>
      <p:sp>
        <p:nvSpPr>
          <p:cNvPr id="4" name="下矢印 3"/>
          <p:cNvSpPr/>
          <p:nvPr/>
        </p:nvSpPr>
        <p:spPr>
          <a:xfrm rot="9003267">
            <a:off x="6875463" y="3049588"/>
            <a:ext cx="411162" cy="80010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円/楕円 4"/>
          <p:cNvSpPr/>
          <p:nvPr/>
        </p:nvSpPr>
        <p:spPr>
          <a:xfrm>
            <a:off x="3398838" y="2306638"/>
            <a:ext cx="102235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Tree>
    <p:extLst>
      <p:ext uri="{BB962C8B-B14F-4D97-AF65-F5344CB8AC3E}">
        <p14:creationId xmlns:p14="http://schemas.microsoft.com/office/powerpoint/2010/main" val="31977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223838" y="0"/>
            <a:ext cx="8696325" cy="6858000"/>
          </a:xfrm>
          <a:prstGeom prst="rect">
            <a:avLst/>
          </a:prstGeom>
          <a:noFill/>
          <a:ln w="9525">
            <a:noFill/>
            <a:miter lim="800000"/>
            <a:headEnd/>
            <a:tailEnd/>
          </a:ln>
        </p:spPr>
      </p:pic>
      <p:cxnSp>
        <p:nvCxnSpPr>
          <p:cNvPr id="5" name="直線コネクタ 4"/>
          <p:cNvCxnSpPr/>
          <p:nvPr/>
        </p:nvCxnSpPr>
        <p:spPr>
          <a:xfrm rot="16200000" flipH="1">
            <a:off x="4292600" y="3514726"/>
            <a:ext cx="3138487" cy="263366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6" name="角丸四角形 5"/>
          <p:cNvSpPr/>
          <p:nvPr/>
        </p:nvSpPr>
        <p:spPr>
          <a:xfrm>
            <a:off x="3411538" y="1487488"/>
            <a:ext cx="941387" cy="11334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n>
                <a:solidFill>
                  <a:srgbClr val="FF0000"/>
                </a:solidFill>
              </a:ln>
              <a:solidFill>
                <a:srgbClr val="FFFFFF"/>
              </a:solidFill>
            </a:endParaRPr>
          </a:p>
        </p:txBody>
      </p:sp>
      <p:sp>
        <p:nvSpPr>
          <p:cNvPr id="7" name="テキスト ボックス 6"/>
          <p:cNvSpPr txBox="1">
            <a:spLocks noChangeArrowheads="1"/>
          </p:cNvSpPr>
          <p:nvPr/>
        </p:nvSpPr>
        <p:spPr bwMode="auto">
          <a:xfrm>
            <a:off x="4340225" y="1323975"/>
            <a:ext cx="1338263" cy="369888"/>
          </a:xfrm>
          <a:prstGeom prst="rect">
            <a:avLst/>
          </a:prstGeom>
          <a:solidFill>
            <a:schemeClr val="bg1"/>
          </a:solidFill>
          <a:ln w="3175">
            <a:solidFill>
              <a:schemeClr val="tx1"/>
            </a:solidFill>
            <a:miter lim="800000"/>
            <a:headEnd/>
            <a:tailEnd/>
          </a:ln>
        </p:spPr>
        <p:txBody>
          <a:bodyPr wrap="none">
            <a:spAutoFit/>
          </a:bodyPr>
          <a:lstStyle/>
          <a:p>
            <a:r>
              <a:rPr lang="ja-JP" altLang="en-US">
                <a:solidFill>
                  <a:srgbClr val="000000"/>
                </a:solidFill>
              </a:rPr>
              <a:t>予測血糖値</a:t>
            </a:r>
          </a:p>
        </p:txBody>
      </p:sp>
      <p:sp>
        <p:nvSpPr>
          <p:cNvPr id="12" name="角丸四角形 11"/>
          <p:cNvSpPr/>
          <p:nvPr/>
        </p:nvSpPr>
        <p:spPr>
          <a:xfrm>
            <a:off x="8367713" y="4410075"/>
            <a:ext cx="352425" cy="7080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n>
                <a:solidFill>
                  <a:srgbClr val="FF0000"/>
                </a:solidFill>
              </a:ln>
              <a:solidFill>
                <a:srgbClr val="FFFFFF"/>
              </a:solidFill>
            </a:endParaRPr>
          </a:p>
        </p:txBody>
      </p:sp>
      <p:sp>
        <p:nvSpPr>
          <p:cNvPr id="13" name="テキスト ボックス 12"/>
          <p:cNvSpPr txBox="1">
            <a:spLocks noChangeArrowheads="1"/>
          </p:cNvSpPr>
          <p:nvPr/>
        </p:nvSpPr>
        <p:spPr bwMode="auto">
          <a:xfrm>
            <a:off x="6632575" y="4041775"/>
            <a:ext cx="2060575" cy="369888"/>
          </a:xfrm>
          <a:prstGeom prst="rect">
            <a:avLst/>
          </a:prstGeom>
          <a:solidFill>
            <a:schemeClr val="bg1"/>
          </a:solidFill>
          <a:ln w="3175">
            <a:solidFill>
              <a:schemeClr val="tx1"/>
            </a:solidFill>
            <a:miter lim="800000"/>
            <a:headEnd/>
            <a:tailEnd/>
          </a:ln>
        </p:spPr>
        <p:txBody>
          <a:bodyPr>
            <a:spAutoFit/>
          </a:bodyPr>
          <a:lstStyle/>
          <a:p>
            <a:r>
              <a:rPr lang="ja-JP" altLang="en-US">
                <a:solidFill>
                  <a:srgbClr val="000000"/>
                </a:solidFill>
              </a:rPr>
              <a:t>次回の予測注入率</a:t>
            </a:r>
          </a:p>
        </p:txBody>
      </p:sp>
      <p:sp>
        <p:nvSpPr>
          <p:cNvPr id="17" name="角丸四角形 16"/>
          <p:cNvSpPr/>
          <p:nvPr/>
        </p:nvSpPr>
        <p:spPr>
          <a:xfrm>
            <a:off x="4808538" y="1778000"/>
            <a:ext cx="352425" cy="7080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n>
                <a:solidFill>
                  <a:srgbClr val="FF0000"/>
                </a:solidFill>
              </a:ln>
              <a:solidFill>
                <a:srgbClr val="FFFFFF"/>
              </a:solidFill>
            </a:endParaRPr>
          </a:p>
        </p:txBody>
      </p:sp>
      <p:sp>
        <p:nvSpPr>
          <p:cNvPr id="18" name="テキスト ボックス 17"/>
          <p:cNvSpPr txBox="1">
            <a:spLocks noChangeArrowheads="1"/>
          </p:cNvSpPr>
          <p:nvPr/>
        </p:nvSpPr>
        <p:spPr bwMode="auto">
          <a:xfrm>
            <a:off x="5203825" y="1819275"/>
            <a:ext cx="2890838" cy="646113"/>
          </a:xfrm>
          <a:prstGeom prst="rect">
            <a:avLst/>
          </a:prstGeom>
          <a:solidFill>
            <a:schemeClr val="bg1"/>
          </a:solidFill>
          <a:ln w="3175">
            <a:solidFill>
              <a:schemeClr val="tx1"/>
            </a:solidFill>
            <a:miter lim="800000"/>
            <a:headEnd/>
            <a:tailEnd/>
          </a:ln>
        </p:spPr>
        <p:txBody>
          <a:bodyPr>
            <a:spAutoFit/>
          </a:bodyPr>
          <a:lstStyle/>
          <a:p>
            <a:r>
              <a:rPr lang="ja-JP" altLang="en-US">
                <a:solidFill>
                  <a:srgbClr val="000000"/>
                </a:solidFill>
              </a:rPr>
              <a:t>血糖一定にしたはずの</a:t>
            </a:r>
            <a:endParaRPr lang="en-US" altLang="ja-JP">
              <a:solidFill>
                <a:srgbClr val="000000"/>
              </a:solidFill>
            </a:endParaRPr>
          </a:p>
          <a:p>
            <a:r>
              <a:rPr lang="ja-JP" altLang="en-US">
                <a:solidFill>
                  <a:srgbClr val="000000"/>
                </a:solidFill>
              </a:rPr>
              <a:t>インスリン注入率</a:t>
            </a:r>
          </a:p>
        </p:txBody>
      </p:sp>
      <p:sp>
        <p:nvSpPr>
          <p:cNvPr id="19" name="テキスト ボックス 18"/>
          <p:cNvSpPr txBox="1">
            <a:spLocks noChangeArrowheads="1"/>
          </p:cNvSpPr>
          <p:nvPr/>
        </p:nvSpPr>
        <p:spPr bwMode="auto">
          <a:xfrm>
            <a:off x="4983163" y="3306763"/>
            <a:ext cx="3451225" cy="369887"/>
          </a:xfrm>
          <a:prstGeom prst="rect">
            <a:avLst/>
          </a:prstGeom>
          <a:solidFill>
            <a:schemeClr val="bg1"/>
          </a:solidFill>
          <a:ln w="3175">
            <a:solidFill>
              <a:schemeClr val="tx1"/>
            </a:solidFill>
            <a:miter lim="800000"/>
            <a:headEnd/>
            <a:tailEnd/>
          </a:ln>
        </p:spPr>
        <p:txBody>
          <a:bodyPr>
            <a:spAutoFit/>
          </a:bodyPr>
          <a:lstStyle/>
          <a:p>
            <a:r>
              <a:rPr lang="ja-JP" altLang="en-US">
                <a:solidFill>
                  <a:srgbClr val="000000"/>
                </a:solidFill>
              </a:rPr>
              <a:t>用量依存直線による推定</a:t>
            </a:r>
          </a:p>
        </p:txBody>
      </p:sp>
    </p:spTree>
    <p:extLst>
      <p:ext uri="{BB962C8B-B14F-4D97-AF65-F5344CB8AC3E}">
        <p14:creationId xmlns:p14="http://schemas.microsoft.com/office/powerpoint/2010/main" val="8149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par>
                                <p:cTn id="32" presetID="3" presetClass="entr" presetSubtype="1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0" y="0"/>
            <a:ext cx="9153525" cy="7210425"/>
          </a:xfrm>
          <a:prstGeom prst="rect">
            <a:avLst/>
          </a:prstGeom>
          <a:noFill/>
          <a:ln w="9525">
            <a:noFill/>
            <a:miter lim="800000"/>
            <a:headEnd/>
            <a:tailEnd/>
          </a:ln>
        </p:spPr>
      </p:pic>
      <p:sp>
        <p:nvSpPr>
          <p:cNvPr id="3" name="テキスト ボックス 2"/>
          <p:cNvSpPr txBox="1">
            <a:spLocks noChangeArrowheads="1"/>
          </p:cNvSpPr>
          <p:nvPr/>
        </p:nvSpPr>
        <p:spPr bwMode="auto">
          <a:xfrm>
            <a:off x="4135438" y="5119688"/>
            <a:ext cx="2265362" cy="646112"/>
          </a:xfrm>
          <a:prstGeom prst="rect">
            <a:avLst/>
          </a:prstGeom>
          <a:solidFill>
            <a:schemeClr val="bg1"/>
          </a:solidFill>
          <a:ln w="3175">
            <a:solidFill>
              <a:srgbClr val="FF0000"/>
            </a:solidFill>
            <a:miter lim="800000"/>
            <a:headEnd/>
            <a:tailEnd/>
          </a:ln>
        </p:spPr>
        <p:txBody>
          <a:bodyPr>
            <a:spAutoFit/>
          </a:bodyPr>
          <a:lstStyle/>
          <a:p>
            <a:r>
              <a:rPr lang="ja-JP" altLang="en-US" dirty="0">
                <a:solidFill>
                  <a:srgbClr val="000000"/>
                </a:solidFill>
              </a:rPr>
              <a:t>インスリン必要量の時間的推移の様子</a:t>
            </a:r>
          </a:p>
        </p:txBody>
      </p:sp>
      <p:cxnSp>
        <p:nvCxnSpPr>
          <p:cNvPr id="5" name="曲線コネクタ 4"/>
          <p:cNvCxnSpPr/>
          <p:nvPr/>
        </p:nvCxnSpPr>
        <p:spPr>
          <a:xfrm rot="10800000" flipV="1">
            <a:off x="3930650" y="5786438"/>
            <a:ext cx="819150" cy="750887"/>
          </a:xfrm>
          <a:prstGeom prst="curvedConnector3">
            <a:avLst>
              <a:gd name="adj1" fmla="val 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a:spLocks noChangeArrowheads="1"/>
          </p:cNvSpPr>
          <p:nvPr/>
        </p:nvSpPr>
        <p:spPr bwMode="auto">
          <a:xfrm>
            <a:off x="5188589" y="6159192"/>
            <a:ext cx="3341261" cy="369332"/>
          </a:xfrm>
          <a:prstGeom prst="rect">
            <a:avLst/>
          </a:prstGeom>
          <a:solidFill>
            <a:schemeClr val="bg1"/>
          </a:solidFill>
          <a:ln w="3175">
            <a:solidFill>
              <a:srgbClr val="FF0000"/>
            </a:solidFill>
            <a:miter lim="800000"/>
            <a:headEnd/>
            <a:tailEnd/>
          </a:ln>
        </p:spPr>
        <p:txBody>
          <a:bodyPr wrap="square">
            <a:spAutoFit/>
          </a:bodyPr>
          <a:lstStyle/>
          <a:p>
            <a:r>
              <a:rPr lang="ja-JP" altLang="en-US" dirty="0">
                <a:solidFill>
                  <a:srgbClr val="000000"/>
                </a:solidFill>
              </a:rPr>
              <a:t>日内変動などにも留意</a:t>
            </a:r>
          </a:p>
        </p:txBody>
      </p:sp>
    </p:spTree>
    <p:extLst>
      <p:ext uri="{BB962C8B-B14F-4D97-AF65-F5344CB8AC3E}">
        <p14:creationId xmlns:p14="http://schemas.microsoft.com/office/powerpoint/2010/main" val="1945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25188" y="1229981"/>
            <a:ext cx="8918811" cy="6411789"/>
          </a:xfrm>
        </p:spPr>
        <p:txBody>
          <a:bodyPr/>
          <a:lstStyle/>
          <a:p>
            <a:pPr>
              <a:lnSpc>
                <a:spcPts val="3300"/>
              </a:lnSpc>
            </a:pPr>
            <a:r>
              <a:rPr lang="ja-JP" altLang="en-US" sz="3500" dirty="0" smtClean="0">
                <a:solidFill>
                  <a:srgbClr val="F7F7C9"/>
                </a:solidFill>
              </a:rPr>
              <a:t>依頼のやり取り：看護師さんへの配慮</a:t>
            </a:r>
            <a:endParaRPr lang="en-US" altLang="ja-JP" sz="3500" dirty="0" smtClean="0">
              <a:solidFill>
                <a:srgbClr val="F7F7C9"/>
              </a:solidFill>
            </a:endParaRPr>
          </a:p>
          <a:p>
            <a:pPr>
              <a:lnSpc>
                <a:spcPts val="3300"/>
              </a:lnSpc>
            </a:pPr>
            <a:r>
              <a:rPr kumimoji="1" lang="ja-JP" altLang="en-US" sz="3500" dirty="0" smtClean="0">
                <a:solidFill>
                  <a:srgbClr val="F7F7C9"/>
                </a:solidFill>
              </a:rPr>
              <a:t>インスリン注入液準備</a:t>
            </a:r>
            <a:endParaRPr kumimoji="1" lang="en-US" altLang="ja-JP" sz="3500" dirty="0" smtClean="0">
              <a:solidFill>
                <a:srgbClr val="F7F7C9"/>
              </a:solidFill>
            </a:endParaRPr>
          </a:p>
          <a:p>
            <a:pPr>
              <a:lnSpc>
                <a:spcPts val="3300"/>
              </a:lnSpc>
              <a:buNone/>
            </a:pPr>
            <a:r>
              <a:rPr lang="ja-JP" altLang="en-US" sz="3500" dirty="0" smtClean="0">
                <a:solidFill>
                  <a:srgbClr val="F7F7C9"/>
                </a:solidFill>
              </a:rPr>
              <a:t>　　　よく混和　</a:t>
            </a:r>
            <a:r>
              <a:rPr lang="en-US" altLang="ja-JP" sz="3500" dirty="0" smtClean="0">
                <a:solidFill>
                  <a:srgbClr val="F7F7C9"/>
                </a:solidFill>
              </a:rPr>
              <a:t>49.5ml</a:t>
            </a:r>
            <a:r>
              <a:rPr lang="ja-JP" altLang="en-US" sz="3500" dirty="0" smtClean="0">
                <a:solidFill>
                  <a:srgbClr val="F7F7C9"/>
                </a:solidFill>
              </a:rPr>
              <a:t>の生食</a:t>
            </a:r>
            <a:endParaRPr lang="en-US" altLang="ja-JP" sz="3500" dirty="0" smtClean="0">
              <a:solidFill>
                <a:srgbClr val="F7F7C9"/>
              </a:solidFill>
            </a:endParaRPr>
          </a:p>
          <a:p>
            <a:pPr>
              <a:lnSpc>
                <a:spcPts val="3300"/>
              </a:lnSpc>
            </a:pPr>
            <a:r>
              <a:rPr lang="ja-JP" altLang="en-US" sz="3500" u="sng" dirty="0" smtClean="0">
                <a:solidFill>
                  <a:srgbClr val="F7F7C9"/>
                </a:solidFill>
              </a:rPr>
              <a:t>ブドウ糖</a:t>
            </a:r>
            <a:r>
              <a:rPr lang="en-US" altLang="ja-JP" sz="3500" u="sng" dirty="0" smtClean="0">
                <a:solidFill>
                  <a:srgbClr val="F7F7C9"/>
                </a:solidFill>
              </a:rPr>
              <a:t>[</a:t>
            </a:r>
            <a:r>
              <a:rPr lang="ja-JP" altLang="en-US" sz="3500" u="sng" dirty="0" smtClean="0">
                <a:solidFill>
                  <a:srgbClr val="F7F7C9"/>
                </a:solidFill>
              </a:rPr>
              <a:t>点滴、経管栄養</a:t>
            </a:r>
            <a:r>
              <a:rPr lang="en-US" altLang="ja-JP" sz="3500" u="sng" dirty="0" smtClean="0">
                <a:solidFill>
                  <a:srgbClr val="F7F7C9"/>
                </a:solidFill>
              </a:rPr>
              <a:t>]</a:t>
            </a:r>
            <a:r>
              <a:rPr lang="ja-JP" altLang="en-US" sz="3500" u="sng" dirty="0" smtClean="0">
                <a:solidFill>
                  <a:srgbClr val="F7F7C9"/>
                </a:solidFill>
              </a:rPr>
              <a:t>もポンプで注入</a:t>
            </a:r>
            <a:endParaRPr lang="en-US" altLang="ja-JP" sz="3500" u="sng" dirty="0" smtClean="0">
              <a:solidFill>
                <a:srgbClr val="F7F7C9"/>
              </a:solidFill>
            </a:endParaRPr>
          </a:p>
          <a:p>
            <a:pPr>
              <a:lnSpc>
                <a:spcPts val="3300"/>
              </a:lnSpc>
            </a:pPr>
            <a:r>
              <a:rPr lang="ja-JP" altLang="en-US" sz="3500" dirty="0" smtClean="0">
                <a:solidFill>
                  <a:srgbClr val="F7F7C9"/>
                </a:solidFill>
              </a:rPr>
              <a:t>血糖管理はチームで交代で行う</a:t>
            </a:r>
            <a:endParaRPr lang="en-US" altLang="ja-JP" sz="3500" dirty="0" smtClean="0">
              <a:solidFill>
                <a:srgbClr val="F7F7C9"/>
              </a:solidFill>
            </a:endParaRPr>
          </a:p>
          <a:p>
            <a:pPr>
              <a:lnSpc>
                <a:spcPts val="3300"/>
              </a:lnSpc>
            </a:pPr>
            <a:r>
              <a:rPr lang="ja-JP" altLang="en-US" sz="3500" dirty="0" smtClean="0">
                <a:solidFill>
                  <a:srgbClr val="F7F7C9"/>
                </a:solidFill>
              </a:rPr>
              <a:t>インスリン注入率指示はこちらから電話</a:t>
            </a:r>
            <a:endParaRPr lang="en-US" altLang="ja-JP" sz="3500" dirty="0" smtClean="0">
              <a:solidFill>
                <a:srgbClr val="F7F7C9"/>
              </a:solidFill>
            </a:endParaRPr>
          </a:p>
          <a:p>
            <a:pPr>
              <a:lnSpc>
                <a:spcPts val="3300"/>
              </a:lnSpc>
            </a:pPr>
            <a:r>
              <a:rPr lang="ja-JP" altLang="en-US" sz="3500" dirty="0" smtClean="0">
                <a:solidFill>
                  <a:srgbClr val="F7F7C9"/>
                </a:solidFill>
              </a:rPr>
              <a:t>記録を残す</a:t>
            </a:r>
            <a:endParaRPr lang="en-US" altLang="ja-JP" sz="3500" dirty="0" smtClean="0">
              <a:solidFill>
                <a:srgbClr val="F7F7C9"/>
              </a:solidFill>
            </a:endParaRPr>
          </a:p>
          <a:p>
            <a:pPr>
              <a:lnSpc>
                <a:spcPts val="3300"/>
              </a:lnSpc>
            </a:pPr>
            <a:r>
              <a:rPr lang="ja-JP" altLang="en-US" sz="3500" dirty="0" smtClean="0">
                <a:solidFill>
                  <a:srgbClr val="F7F7C9"/>
                </a:solidFill>
              </a:rPr>
              <a:t>点滴や食事の開始</a:t>
            </a:r>
            <a:r>
              <a:rPr lang="en-US" altLang="ja-JP" sz="3500" dirty="0" smtClean="0">
                <a:solidFill>
                  <a:srgbClr val="F7F7C9"/>
                </a:solidFill>
              </a:rPr>
              <a:t>/</a:t>
            </a:r>
            <a:r>
              <a:rPr lang="ja-JP" altLang="en-US" sz="3500" dirty="0" smtClean="0">
                <a:solidFill>
                  <a:srgbClr val="F7F7C9"/>
                </a:solidFill>
              </a:rPr>
              <a:t>変更時の連絡</a:t>
            </a:r>
            <a:endParaRPr lang="en-US" altLang="ja-JP" sz="3500" dirty="0" smtClean="0">
              <a:solidFill>
                <a:srgbClr val="F7F7C9"/>
              </a:solidFill>
            </a:endParaRPr>
          </a:p>
          <a:p>
            <a:pPr>
              <a:lnSpc>
                <a:spcPts val="3300"/>
              </a:lnSpc>
            </a:pPr>
            <a:r>
              <a:rPr lang="ja-JP" altLang="en-US" sz="3500" dirty="0" smtClean="0">
                <a:solidFill>
                  <a:srgbClr val="F7F7C9"/>
                </a:solidFill>
              </a:rPr>
              <a:t>検査や処置で点滴や経管栄養中断に注意</a:t>
            </a:r>
            <a:endParaRPr lang="en-US" altLang="ja-JP" sz="3500" dirty="0" smtClean="0">
              <a:solidFill>
                <a:srgbClr val="F7F7C9"/>
              </a:solidFill>
            </a:endParaRPr>
          </a:p>
          <a:p>
            <a:pPr>
              <a:lnSpc>
                <a:spcPts val="3300"/>
              </a:lnSpc>
            </a:pPr>
            <a:r>
              <a:rPr lang="ja-JP" altLang="en-US" sz="3500" dirty="0" smtClean="0">
                <a:solidFill>
                  <a:srgbClr val="F7F7C9"/>
                </a:solidFill>
              </a:rPr>
              <a:t>血糖低下で次回</a:t>
            </a:r>
            <a:r>
              <a:rPr lang="en-US" altLang="ja-JP" sz="3500" dirty="0" smtClean="0">
                <a:solidFill>
                  <a:srgbClr val="F7F7C9"/>
                </a:solidFill>
              </a:rPr>
              <a:t>70mg/dl</a:t>
            </a:r>
            <a:r>
              <a:rPr lang="ja-JP" altLang="en-US" sz="3500" dirty="0" smtClean="0">
                <a:solidFill>
                  <a:srgbClr val="F7F7C9"/>
                </a:solidFill>
              </a:rPr>
              <a:t>以下になりそうであれば</a:t>
            </a:r>
            <a:r>
              <a:rPr lang="en-US" altLang="ja-JP" sz="3500" dirty="0" smtClean="0">
                <a:solidFill>
                  <a:srgbClr val="F7F7C9"/>
                </a:solidFill>
              </a:rPr>
              <a:t>0.4U/hr</a:t>
            </a:r>
            <a:r>
              <a:rPr lang="ja-JP" altLang="en-US" sz="3500" dirty="0" smtClean="0">
                <a:solidFill>
                  <a:srgbClr val="F7F7C9"/>
                </a:solidFill>
              </a:rPr>
              <a:t>に注入率を落とす</a:t>
            </a:r>
            <a:endParaRPr lang="en-US" altLang="ja-JP" sz="3500" dirty="0" smtClean="0">
              <a:solidFill>
                <a:srgbClr val="F7F7C9"/>
              </a:solidFill>
            </a:endParaRPr>
          </a:p>
        </p:txBody>
      </p:sp>
      <p:sp>
        <p:nvSpPr>
          <p:cNvPr id="3" name="テキスト ボックス 2"/>
          <p:cNvSpPr txBox="1"/>
          <p:nvPr/>
        </p:nvSpPr>
        <p:spPr>
          <a:xfrm>
            <a:off x="150127" y="0"/>
            <a:ext cx="8830588" cy="1200329"/>
          </a:xfrm>
          <a:prstGeom prst="rect">
            <a:avLst/>
          </a:prstGeom>
          <a:noFill/>
        </p:spPr>
        <p:txBody>
          <a:bodyPr wrap="square" rtlCol="0">
            <a:spAutoFit/>
          </a:bodyPr>
          <a:lstStyle/>
          <a:p>
            <a:pPr algn="ctr"/>
            <a:r>
              <a:rPr lang="ja-JP" altLang="en-US" sz="3600" b="1" dirty="0">
                <a:solidFill>
                  <a:srgbClr val="FFFF00"/>
                </a:solidFill>
              </a:rPr>
              <a:t>シリンジポンプを用いたインスリン注入</a:t>
            </a:r>
            <a:endParaRPr lang="en-US" altLang="ja-JP" sz="3600" b="1" dirty="0">
              <a:solidFill>
                <a:srgbClr val="FFFF00"/>
              </a:solidFill>
            </a:endParaRPr>
          </a:p>
          <a:p>
            <a:pPr algn="ctr"/>
            <a:r>
              <a:rPr lang="ja-JP" altLang="en-US" sz="3600" b="1" dirty="0">
                <a:solidFill>
                  <a:srgbClr val="FFFF00"/>
                </a:solidFill>
              </a:rPr>
              <a:t>による血糖管理のポイント</a:t>
            </a:r>
          </a:p>
        </p:txBody>
      </p:sp>
    </p:spTree>
    <p:extLst>
      <p:ext uri="{BB962C8B-B14F-4D97-AF65-F5344CB8AC3E}">
        <p14:creationId xmlns:p14="http://schemas.microsoft.com/office/powerpoint/2010/main" val="40514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p:cTn id="33"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 calcmode="lin" valueType="num">
                                      <p:cBhvr>
                                        <p:cTn id="40"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p:cTn id="47"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8"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9" dur="1000"/>
                                        <p:tgtEl>
                                          <p:spTgt spid="2">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 calcmode="lin" valueType="num">
                                      <p:cBhvr>
                                        <p:cTn id="54"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5"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2">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 calcmode="lin" valueType="num">
                                      <p:cBhvr>
                                        <p:cTn id="61"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62"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63" dur="1000"/>
                                        <p:tgtEl>
                                          <p:spTgt spid="2">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2">
                                            <p:txEl>
                                              <p:pRg st="9" end="9"/>
                                            </p:txEl>
                                          </p:spTgt>
                                        </p:tgtEl>
                                        <p:attrNameLst>
                                          <p:attrName>style.visibility</p:attrName>
                                        </p:attrNameLst>
                                      </p:cBhvr>
                                      <p:to>
                                        <p:strVal val="visible"/>
                                      </p:to>
                                    </p:set>
                                    <p:anim calcmode="lin" valueType="num">
                                      <p:cBhvr>
                                        <p:cTn id="68"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69"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70"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 name="コンテンツ プレースホルダ 1"/>
          <p:cNvSpPr>
            <a:spLocks noGrp="1"/>
          </p:cNvSpPr>
          <p:nvPr>
            <p:ph/>
          </p:nvPr>
        </p:nvSpPr>
        <p:spPr>
          <a:xfrm>
            <a:off x="430213" y="2033588"/>
            <a:ext cx="8229600" cy="2155825"/>
          </a:xfrm>
        </p:spPr>
        <p:txBody>
          <a:bodyPr/>
          <a:lstStyle/>
          <a:p>
            <a:pPr eaLnBrk="1" fontAlgn="auto" hangingPunct="1">
              <a:spcBef>
                <a:spcPts val="0"/>
              </a:spcBef>
              <a:spcAft>
                <a:spcPts val="0"/>
              </a:spcAft>
              <a:defRPr/>
            </a:pPr>
            <a:r>
              <a:rPr kumimoji="1" lang="ja-JP" altLang="en-US" sz="6000" b="1" dirty="0" smtClean="0">
                <a:solidFill>
                  <a:srgbClr val="FFFF00"/>
                </a:solidFill>
                <a:latin typeface="ＭＳ Ｐゴシック" pitchFamily="50" charset="-128"/>
                <a:ea typeface="ＭＳ Ｐゴシック" pitchFamily="50" charset="-128"/>
              </a:rPr>
              <a:t>食事開始後の</a:t>
            </a:r>
            <a:endParaRPr kumimoji="1" lang="en-US" altLang="ja-JP" sz="6000" b="1" dirty="0" smtClean="0">
              <a:solidFill>
                <a:srgbClr val="FFFF00"/>
              </a:solidFill>
              <a:latin typeface="ＭＳ Ｐゴシック" pitchFamily="50" charset="-128"/>
              <a:ea typeface="ＭＳ Ｐゴシック" pitchFamily="50" charset="-128"/>
            </a:endParaRPr>
          </a:p>
          <a:p>
            <a:pPr eaLnBrk="1" fontAlgn="auto" hangingPunct="1">
              <a:spcBef>
                <a:spcPts val="0"/>
              </a:spcBef>
              <a:spcAft>
                <a:spcPts val="0"/>
              </a:spcAft>
              <a:defRPr/>
            </a:pPr>
            <a:r>
              <a:rPr kumimoji="1" lang="ja-JP" altLang="en-US" sz="6000" b="1" dirty="0" smtClean="0">
                <a:solidFill>
                  <a:srgbClr val="FFFF00"/>
                </a:solidFill>
                <a:latin typeface="ＭＳ Ｐゴシック" pitchFamily="50" charset="-128"/>
                <a:ea typeface="ＭＳ Ｐゴシック" pitchFamily="50" charset="-128"/>
              </a:rPr>
              <a:t>インスリン指示</a:t>
            </a:r>
          </a:p>
        </p:txBody>
      </p:sp>
    </p:spTree>
    <p:extLst>
      <p:ext uri="{BB962C8B-B14F-4D97-AF65-F5344CB8AC3E}">
        <p14:creationId xmlns:p14="http://schemas.microsoft.com/office/powerpoint/2010/main" val="25179914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Scr11"/>
          <p:cNvPicPr>
            <a:picLocks noChangeAspect="1" noChangeArrowheads="1"/>
          </p:cNvPicPr>
          <p:nvPr/>
        </p:nvPicPr>
        <p:blipFill>
          <a:blip r:embed="rId3" cstate="print"/>
          <a:srcRect/>
          <a:stretch>
            <a:fillRect/>
          </a:stretch>
        </p:blipFill>
        <p:spPr bwMode="auto">
          <a:xfrm>
            <a:off x="0" y="0"/>
            <a:ext cx="9101138" cy="6826250"/>
          </a:xfrm>
          <a:prstGeom prst="rect">
            <a:avLst/>
          </a:prstGeom>
          <a:noFill/>
          <a:ln w="9525">
            <a:noFill/>
            <a:miter lim="800000"/>
            <a:headEnd/>
            <a:tailEnd/>
          </a:ln>
        </p:spPr>
      </p:pic>
      <p:grpSp>
        <p:nvGrpSpPr>
          <p:cNvPr id="101379" name="Group 3"/>
          <p:cNvGrpSpPr>
            <a:grpSpLocks/>
          </p:cNvGrpSpPr>
          <p:nvPr/>
        </p:nvGrpSpPr>
        <p:grpSpPr bwMode="auto">
          <a:xfrm>
            <a:off x="323850" y="260350"/>
            <a:ext cx="8820150" cy="338138"/>
            <a:chOff x="204" y="164"/>
            <a:chExt cx="5556" cy="213"/>
          </a:xfrm>
        </p:grpSpPr>
        <p:sp>
          <p:nvSpPr>
            <p:cNvPr id="101381" name="Rectangle 4"/>
            <p:cNvSpPr>
              <a:spLocks noChangeArrowheads="1"/>
            </p:cNvSpPr>
            <p:nvPr/>
          </p:nvSpPr>
          <p:spPr bwMode="auto">
            <a:xfrm>
              <a:off x="204" y="225"/>
              <a:ext cx="5556" cy="88"/>
            </a:xfrm>
            <a:prstGeom prst="rect">
              <a:avLst/>
            </a:prstGeom>
            <a:solidFill>
              <a:srgbClr val="F9F6B3"/>
            </a:solidFill>
            <a:ln w="9525">
              <a:noFill/>
              <a:miter lim="800000"/>
              <a:headEnd/>
              <a:tailEnd/>
            </a:ln>
          </p:spPr>
          <p:txBody>
            <a:bodyPr wrap="none" anchor="ctr"/>
            <a:lstStyle/>
            <a:p>
              <a:endParaRPr lang="ja-JP" altLang="en-US" sz="1600" b="1">
                <a:solidFill>
                  <a:srgbClr val="000000"/>
                </a:solidFill>
              </a:endParaRPr>
            </a:p>
          </p:txBody>
        </p:sp>
        <p:sp>
          <p:nvSpPr>
            <p:cNvPr id="101382" name="Text Box 5"/>
            <p:cNvSpPr txBox="1">
              <a:spLocks noChangeArrowheads="1"/>
            </p:cNvSpPr>
            <p:nvPr/>
          </p:nvSpPr>
          <p:spPr bwMode="auto">
            <a:xfrm>
              <a:off x="241" y="164"/>
              <a:ext cx="3130" cy="213"/>
            </a:xfrm>
            <a:prstGeom prst="rect">
              <a:avLst/>
            </a:prstGeom>
            <a:noFill/>
            <a:ln w="9525">
              <a:noFill/>
              <a:miter lim="800000"/>
              <a:headEnd/>
              <a:tailEnd/>
            </a:ln>
          </p:spPr>
          <p:txBody>
            <a:bodyPr>
              <a:spAutoFit/>
            </a:bodyPr>
            <a:lstStyle/>
            <a:p>
              <a:pPr>
                <a:spcBef>
                  <a:spcPct val="50000"/>
                </a:spcBef>
              </a:pPr>
              <a:r>
                <a:rPr lang="en-US" altLang="ja-JP" sz="1600" b="1">
                  <a:solidFill>
                    <a:srgbClr val="000000"/>
                  </a:solidFill>
                </a:rPr>
                <a:t>0000000  </a:t>
              </a:r>
              <a:r>
                <a:rPr lang="ja-JP" altLang="en-US" sz="1600" b="1">
                  <a:solidFill>
                    <a:srgbClr val="000000"/>
                  </a:solidFill>
                </a:rPr>
                <a:t>　　　</a:t>
              </a:r>
              <a:r>
                <a:rPr lang="en-US" altLang="ja-JP" sz="1600" b="1">
                  <a:solidFill>
                    <a:srgbClr val="000000"/>
                  </a:solidFill>
                </a:rPr>
                <a:t>CASE 1   </a:t>
              </a:r>
              <a:r>
                <a:rPr lang="ja-JP" altLang="en-US" sz="1600" b="1">
                  <a:solidFill>
                    <a:srgbClr val="000000"/>
                  </a:solidFill>
                </a:rPr>
                <a:t>　　　男　　　 　　</a:t>
              </a:r>
            </a:p>
          </p:txBody>
        </p:sp>
      </p:grpSp>
      <p:sp>
        <p:nvSpPr>
          <p:cNvPr id="13318" name="Text Box 6"/>
          <p:cNvSpPr txBox="1">
            <a:spLocks noChangeArrowheads="1"/>
          </p:cNvSpPr>
          <p:nvPr/>
        </p:nvSpPr>
        <p:spPr bwMode="auto">
          <a:xfrm>
            <a:off x="4932363" y="2708275"/>
            <a:ext cx="3790950" cy="523875"/>
          </a:xfrm>
          <a:prstGeom prst="rect">
            <a:avLst/>
          </a:prstGeom>
          <a:noFill/>
          <a:ln w="9525">
            <a:noFill/>
            <a:miter lim="800000"/>
            <a:headEnd/>
            <a:tailEnd/>
          </a:ln>
        </p:spPr>
        <p:txBody>
          <a:bodyPr wrap="none">
            <a:spAutoFit/>
          </a:bodyPr>
          <a:lstStyle/>
          <a:p>
            <a:r>
              <a:rPr lang="ja-JP" altLang="en-US" sz="2800" b="1">
                <a:solidFill>
                  <a:srgbClr val="FF0000"/>
                </a:solidFill>
              </a:rPr>
              <a:t>食事の開始指示の確認</a:t>
            </a:r>
          </a:p>
        </p:txBody>
      </p:sp>
    </p:spTree>
    <p:extLst>
      <p:ext uri="{BB962C8B-B14F-4D97-AF65-F5344CB8AC3E}">
        <p14:creationId xmlns:p14="http://schemas.microsoft.com/office/powerpoint/2010/main" val="33065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linds(horizontal)">
                                      <p:cBhvr>
                                        <p:cTn id="7"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角丸四角形 2"/>
          <p:cNvSpPr>
            <a:spLocks noChangeArrowheads="1"/>
          </p:cNvSpPr>
          <p:nvPr/>
        </p:nvSpPr>
        <p:spPr bwMode="auto">
          <a:xfrm>
            <a:off x="1000125" y="582613"/>
            <a:ext cx="7143750" cy="833437"/>
          </a:xfrm>
          <a:prstGeom prst="roundRect">
            <a:avLst>
              <a:gd name="adj" fmla="val 16667"/>
            </a:avLst>
          </a:prstGeom>
          <a:solidFill>
            <a:srgbClr val="FFAAAE"/>
          </a:solidFill>
          <a:ln w="38100" algn="ctr">
            <a:solidFill>
              <a:srgbClr val="7030A0"/>
            </a:solidFill>
            <a:round/>
            <a:headEnd/>
            <a:tailEnd/>
          </a:ln>
        </p:spPr>
        <p:txBody>
          <a:bodyPr/>
          <a:lstStyle/>
          <a:p>
            <a:pPr algn="ctr" eaLnBrk="0" hangingPunct="0"/>
            <a:r>
              <a:rPr kumimoji="0" lang="ja-JP" altLang="en-US" sz="4000" b="1" dirty="0">
                <a:solidFill>
                  <a:srgbClr val="000073"/>
                </a:solidFill>
                <a:latin typeface="ＭＳ Ｐゴシック" pitchFamily="50" charset="-128"/>
              </a:rPr>
              <a:t>インスリン不足を生理的に補う</a:t>
            </a: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828800"/>
            <a:ext cx="85947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6" name="Freeform 7"/>
          <p:cNvSpPr>
            <a:spLocks/>
          </p:cNvSpPr>
          <p:nvPr/>
        </p:nvSpPr>
        <p:spPr bwMode="invGray">
          <a:xfrm>
            <a:off x="6538913" y="6062663"/>
            <a:ext cx="614362" cy="469900"/>
          </a:xfrm>
          <a:custGeom>
            <a:avLst/>
            <a:gdLst>
              <a:gd name="T0" fmla="*/ 2147483647 w 1601"/>
              <a:gd name="T1" fmla="*/ 2147483647 h 1089"/>
              <a:gd name="T2" fmla="*/ 2147483647 w 1601"/>
              <a:gd name="T3" fmla="*/ 2147483647 h 1089"/>
              <a:gd name="T4" fmla="*/ 2147483647 w 1601"/>
              <a:gd name="T5" fmla="*/ 2147483647 h 1089"/>
              <a:gd name="T6" fmla="*/ 2147483647 w 1601"/>
              <a:gd name="T7" fmla="*/ 2147483647 h 1089"/>
              <a:gd name="T8" fmla="*/ 2147483647 w 1601"/>
              <a:gd name="T9" fmla="*/ 2147483647 h 1089"/>
              <a:gd name="T10" fmla="*/ 2147483647 w 1601"/>
              <a:gd name="T11" fmla="*/ 2147483647 h 1089"/>
              <a:gd name="T12" fmla="*/ 2147483647 w 1601"/>
              <a:gd name="T13" fmla="*/ 2147483647 h 1089"/>
              <a:gd name="T14" fmla="*/ 2147483647 w 1601"/>
              <a:gd name="T15" fmla="*/ 2147483647 h 1089"/>
              <a:gd name="T16" fmla="*/ 2147483647 w 1601"/>
              <a:gd name="T17" fmla="*/ 2147483647 h 1089"/>
              <a:gd name="T18" fmla="*/ 2147483647 w 1601"/>
              <a:gd name="T19" fmla="*/ 2147483647 h 1089"/>
              <a:gd name="T20" fmla="*/ 2147483647 w 1601"/>
              <a:gd name="T21" fmla="*/ 2147483647 h 1089"/>
              <a:gd name="T22" fmla="*/ 2147483647 w 1601"/>
              <a:gd name="T23" fmla="*/ 2147483647 h 1089"/>
              <a:gd name="T24" fmla="*/ 2147483647 w 1601"/>
              <a:gd name="T25" fmla="*/ 2147483647 h 1089"/>
              <a:gd name="T26" fmla="*/ 2147483647 w 1601"/>
              <a:gd name="T27" fmla="*/ 2147483647 h 1089"/>
              <a:gd name="T28" fmla="*/ 2147483647 w 1601"/>
              <a:gd name="T29" fmla="*/ 2147483647 h 1089"/>
              <a:gd name="T30" fmla="*/ 2147483647 w 1601"/>
              <a:gd name="T31" fmla="*/ 2147483647 h 1089"/>
              <a:gd name="T32" fmla="*/ 2147483647 w 1601"/>
              <a:gd name="T33" fmla="*/ 2147483647 h 1089"/>
              <a:gd name="T34" fmla="*/ 2147483647 w 1601"/>
              <a:gd name="T35" fmla="*/ 2147483647 h 1089"/>
              <a:gd name="T36" fmla="*/ 2147483647 w 1601"/>
              <a:gd name="T37" fmla="*/ 2147483647 h 1089"/>
              <a:gd name="T38" fmla="*/ 2147483647 w 1601"/>
              <a:gd name="T39" fmla="*/ 2147483647 h 1089"/>
              <a:gd name="T40" fmla="*/ 0 w 1601"/>
              <a:gd name="T41" fmla="*/ 2147483647 h 1089"/>
              <a:gd name="T42" fmla="*/ 2147483647 w 1601"/>
              <a:gd name="T43" fmla="*/ 2147483647 h 1089"/>
              <a:gd name="T44" fmla="*/ 2147483647 w 1601"/>
              <a:gd name="T45" fmla="*/ 2147483647 h 1089"/>
              <a:gd name="T46" fmla="*/ 2147483647 w 1601"/>
              <a:gd name="T47" fmla="*/ 2147483647 h 1089"/>
              <a:gd name="T48" fmla="*/ 2147483647 w 1601"/>
              <a:gd name="T49" fmla="*/ 2147483647 h 1089"/>
              <a:gd name="T50" fmla="*/ 2147483647 w 1601"/>
              <a:gd name="T51" fmla="*/ 2147483647 h 1089"/>
              <a:gd name="T52" fmla="*/ 2147483647 w 1601"/>
              <a:gd name="T53" fmla="*/ 2147483647 h 1089"/>
              <a:gd name="T54" fmla="*/ 2147483647 w 1601"/>
              <a:gd name="T55" fmla="*/ 2147483647 h 1089"/>
              <a:gd name="T56" fmla="*/ 2147483647 w 1601"/>
              <a:gd name="T57" fmla="*/ 2147483647 h 1089"/>
              <a:gd name="T58" fmla="*/ 2147483647 w 1601"/>
              <a:gd name="T59" fmla="*/ 2147483647 h 1089"/>
              <a:gd name="T60" fmla="*/ 2147483647 w 1601"/>
              <a:gd name="T61" fmla="*/ 2147483647 h 1089"/>
              <a:gd name="T62" fmla="*/ 2147483647 w 1601"/>
              <a:gd name="T63" fmla="*/ 2147483647 h 1089"/>
              <a:gd name="T64" fmla="*/ 2147483647 w 1601"/>
              <a:gd name="T65" fmla="*/ 0 h 1089"/>
              <a:gd name="T66" fmla="*/ 2147483647 w 1601"/>
              <a:gd name="T67" fmla="*/ 0 h 1089"/>
              <a:gd name="T68" fmla="*/ 2147483647 w 1601"/>
              <a:gd name="T69" fmla="*/ 2147483647 h 1089"/>
              <a:gd name="T70" fmla="*/ 2147483647 w 1601"/>
              <a:gd name="T71" fmla="*/ 2147483647 h 1089"/>
              <a:gd name="T72" fmla="*/ 2147483647 w 1601"/>
              <a:gd name="T73" fmla="*/ 2147483647 h 1089"/>
              <a:gd name="T74" fmla="*/ 2147483647 w 1601"/>
              <a:gd name="T75" fmla="*/ 2147483647 h 1089"/>
              <a:gd name="T76" fmla="*/ 2147483647 w 1601"/>
              <a:gd name="T77" fmla="*/ 2147483647 h 1089"/>
              <a:gd name="T78" fmla="*/ 2147483647 w 1601"/>
              <a:gd name="T79" fmla="*/ 2147483647 h 1089"/>
              <a:gd name="T80" fmla="*/ 2147483647 w 1601"/>
              <a:gd name="T81" fmla="*/ 2147483647 h 1089"/>
              <a:gd name="T82" fmla="*/ 2147483647 w 1601"/>
              <a:gd name="T83" fmla="*/ 2147483647 h 1089"/>
              <a:gd name="T84" fmla="*/ 2147483647 w 1601"/>
              <a:gd name="T85" fmla="*/ 2147483647 h 1089"/>
              <a:gd name="T86" fmla="*/ 2147483647 w 1601"/>
              <a:gd name="T87" fmla="*/ 2147483647 h 1089"/>
              <a:gd name="T88" fmla="*/ 2147483647 w 1601"/>
              <a:gd name="T89" fmla="*/ 2147483647 h 1089"/>
              <a:gd name="T90" fmla="*/ 2147483647 w 1601"/>
              <a:gd name="T91" fmla="*/ 2147483647 h 1089"/>
              <a:gd name="T92" fmla="*/ 2147483647 w 1601"/>
              <a:gd name="T93" fmla="*/ 2147483647 h 1089"/>
              <a:gd name="T94" fmla="*/ 2147483647 w 1601"/>
              <a:gd name="T95" fmla="*/ 2147483647 h 1089"/>
              <a:gd name="T96" fmla="*/ 2147483647 w 1601"/>
              <a:gd name="T97" fmla="*/ 2147483647 h 1089"/>
              <a:gd name="T98" fmla="*/ 2147483647 w 1601"/>
              <a:gd name="T99" fmla="*/ 2147483647 h 1089"/>
              <a:gd name="T100" fmla="*/ 2147483647 w 1601"/>
              <a:gd name="T101" fmla="*/ 2147483647 h 1089"/>
              <a:gd name="T102" fmla="*/ 2147483647 w 1601"/>
              <a:gd name="T103" fmla="*/ 2147483647 h 1089"/>
              <a:gd name="T104" fmla="*/ 2147483647 w 1601"/>
              <a:gd name="T105" fmla="*/ 2147483647 h 1089"/>
              <a:gd name="T106" fmla="*/ 2147483647 w 1601"/>
              <a:gd name="T107" fmla="*/ 2147483647 h 1089"/>
              <a:gd name="T108" fmla="*/ 2147483647 w 1601"/>
              <a:gd name="T109" fmla="*/ 2147483647 h 1089"/>
              <a:gd name="T110" fmla="*/ 2147483647 w 1601"/>
              <a:gd name="T111" fmla="*/ 2147483647 h 1089"/>
              <a:gd name="T112" fmla="*/ 2147483647 w 1601"/>
              <a:gd name="T113" fmla="*/ 2147483647 h 1089"/>
              <a:gd name="T114" fmla="*/ 2147483647 w 1601"/>
              <a:gd name="T115" fmla="*/ 2147483647 h 1089"/>
              <a:gd name="T116" fmla="*/ 2147483647 w 1601"/>
              <a:gd name="T117" fmla="*/ 2147483647 h 1089"/>
              <a:gd name="T118" fmla="*/ 2147483647 w 1601"/>
              <a:gd name="T119" fmla="*/ 2147483647 h 1089"/>
              <a:gd name="T120" fmla="*/ 2147483647 w 1601"/>
              <a:gd name="T121" fmla="*/ 2147483647 h 1089"/>
              <a:gd name="T122" fmla="*/ 2147483647 w 1601"/>
              <a:gd name="T123" fmla="*/ 2147483647 h 10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01"/>
              <a:gd name="T187" fmla="*/ 0 h 1089"/>
              <a:gd name="T188" fmla="*/ 1601 w 1601"/>
              <a:gd name="T189" fmla="*/ 1089 h 10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01" h="1089">
                <a:moveTo>
                  <a:pt x="841" y="537"/>
                </a:moveTo>
                <a:lnTo>
                  <a:pt x="841" y="545"/>
                </a:lnTo>
                <a:lnTo>
                  <a:pt x="841" y="552"/>
                </a:lnTo>
                <a:lnTo>
                  <a:pt x="841" y="561"/>
                </a:lnTo>
                <a:lnTo>
                  <a:pt x="833" y="561"/>
                </a:lnTo>
                <a:lnTo>
                  <a:pt x="833" y="569"/>
                </a:lnTo>
                <a:lnTo>
                  <a:pt x="824" y="576"/>
                </a:lnTo>
                <a:lnTo>
                  <a:pt x="824" y="593"/>
                </a:lnTo>
                <a:lnTo>
                  <a:pt x="817" y="593"/>
                </a:lnTo>
                <a:lnTo>
                  <a:pt x="817" y="600"/>
                </a:lnTo>
                <a:lnTo>
                  <a:pt x="809" y="600"/>
                </a:lnTo>
                <a:lnTo>
                  <a:pt x="809" y="617"/>
                </a:lnTo>
                <a:lnTo>
                  <a:pt x="800" y="617"/>
                </a:lnTo>
                <a:lnTo>
                  <a:pt x="785" y="624"/>
                </a:lnTo>
                <a:lnTo>
                  <a:pt x="769" y="624"/>
                </a:lnTo>
                <a:lnTo>
                  <a:pt x="769" y="641"/>
                </a:lnTo>
                <a:lnTo>
                  <a:pt x="752" y="641"/>
                </a:lnTo>
                <a:lnTo>
                  <a:pt x="745" y="665"/>
                </a:lnTo>
                <a:lnTo>
                  <a:pt x="728" y="665"/>
                </a:lnTo>
                <a:lnTo>
                  <a:pt x="728" y="672"/>
                </a:lnTo>
                <a:lnTo>
                  <a:pt x="721" y="672"/>
                </a:lnTo>
                <a:lnTo>
                  <a:pt x="713" y="672"/>
                </a:lnTo>
                <a:lnTo>
                  <a:pt x="704" y="672"/>
                </a:lnTo>
                <a:lnTo>
                  <a:pt x="689" y="681"/>
                </a:lnTo>
                <a:lnTo>
                  <a:pt x="680" y="681"/>
                </a:lnTo>
                <a:lnTo>
                  <a:pt x="673" y="696"/>
                </a:lnTo>
                <a:lnTo>
                  <a:pt x="664" y="696"/>
                </a:lnTo>
                <a:lnTo>
                  <a:pt x="656" y="696"/>
                </a:lnTo>
                <a:lnTo>
                  <a:pt x="656" y="705"/>
                </a:lnTo>
                <a:lnTo>
                  <a:pt x="649" y="705"/>
                </a:lnTo>
                <a:lnTo>
                  <a:pt x="640" y="705"/>
                </a:lnTo>
                <a:lnTo>
                  <a:pt x="640" y="713"/>
                </a:lnTo>
                <a:lnTo>
                  <a:pt x="632" y="713"/>
                </a:lnTo>
                <a:lnTo>
                  <a:pt x="625" y="713"/>
                </a:lnTo>
                <a:lnTo>
                  <a:pt x="616" y="713"/>
                </a:lnTo>
                <a:lnTo>
                  <a:pt x="608" y="720"/>
                </a:lnTo>
                <a:lnTo>
                  <a:pt x="592" y="720"/>
                </a:lnTo>
                <a:lnTo>
                  <a:pt x="592" y="729"/>
                </a:lnTo>
                <a:lnTo>
                  <a:pt x="584" y="729"/>
                </a:lnTo>
                <a:lnTo>
                  <a:pt x="577" y="729"/>
                </a:lnTo>
                <a:lnTo>
                  <a:pt x="568" y="729"/>
                </a:lnTo>
                <a:lnTo>
                  <a:pt x="568" y="737"/>
                </a:lnTo>
                <a:lnTo>
                  <a:pt x="553" y="744"/>
                </a:lnTo>
                <a:lnTo>
                  <a:pt x="544" y="753"/>
                </a:lnTo>
                <a:lnTo>
                  <a:pt x="536" y="761"/>
                </a:lnTo>
                <a:lnTo>
                  <a:pt x="520" y="768"/>
                </a:lnTo>
                <a:lnTo>
                  <a:pt x="520" y="777"/>
                </a:lnTo>
                <a:lnTo>
                  <a:pt x="512" y="777"/>
                </a:lnTo>
                <a:lnTo>
                  <a:pt x="512" y="785"/>
                </a:lnTo>
                <a:lnTo>
                  <a:pt x="505" y="785"/>
                </a:lnTo>
                <a:lnTo>
                  <a:pt x="505" y="792"/>
                </a:lnTo>
                <a:lnTo>
                  <a:pt x="505" y="809"/>
                </a:lnTo>
                <a:lnTo>
                  <a:pt x="496" y="809"/>
                </a:lnTo>
                <a:lnTo>
                  <a:pt x="496" y="817"/>
                </a:lnTo>
                <a:lnTo>
                  <a:pt x="488" y="817"/>
                </a:lnTo>
                <a:lnTo>
                  <a:pt x="488" y="833"/>
                </a:lnTo>
                <a:lnTo>
                  <a:pt x="481" y="841"/>
                </a:lnTo>
                <a:lnTo>
                  <a:pt x="481" y="849"/>
                </a:lnTo>
                <a:lnTo>
                  <a:pt x="481" y="857"/>
                </a:lnTo>
                <a:lnTo>
                  <a:pt x="472" y="857"/>
                </a:lnTo>
                <a:lnTo>
                  <a:pt x="472" y="865"/>
                </a:lnTo>
                <a:lnTo>
                  <a:pt x="472" y="881"/>
                </a:lnTo>
                <a:lnTo>
                  <a:pt x="464" y="881"/>
                </a:lnTo>
                <a:lnTo>
                  <a:pt x="457" y="897"/>
                </a:lnTo>
                <a:lnTo>
                  <a:pt x="440" y="905"/>
                </a:lnTo>
                <a:lnTo>
                  <a:pt x="440" y="913"/>
                </a:lnTo>
                <a:lnTo>
                  <a:pt x="433" y="913"/>
                </a:lnTo>
                <a:lnTo>
                  <a:pt x="433" y="921"/>
                </a:lnTo>
                <a:lnTo>
                  <a:pt x="433" y="929"/>
                </a:lnTo>
                <a:lnTo>
                  <a:pt x="424" y="937"/>
                </a:lnTo>
                <a:lnTo>
                  <a:pt x="424" y="945"/>
                </a:lnTo>
                <a:lnTo>
                  <a:pt x="416" y="945"/>
                </a:lnTo>
                <a:lnTo>
                  <a:pt x="416" y="961"/>
                </a:lnTo>
                <a:lnTo>
                  <a:pt x="409" y="961"/>
                </a:lnTo>
                <a:lnTo>
                  <a:pt x="409" y="969"/>
                </a:lnTo>
                <a:lnTo>
                  <a:pt x="409" y="977"/>
                </a:lnTo>
                <a:lnTo>
                  <a:pt x="409" y="985"/>
                </a:lnTo>
                <a:lnTo>
                  <a:pt x="400" y="985"/>
                </a:lnTo>
                <a:lnTo>
                  <a:pt x="392" y="1001"/>
                </a:lnTo>
                <a:lnTo>
                  <a:pt x="392" y="1009"/>
                </a:lnTo>
                <a:lnTo>
                  <a:pt x="392" y="1017"/>
                </a:lnTo>
                <a:lnTo>
                  <a:pt x="376" y="1025"/>
                </a:lnTo>
                <a:lnTo>
                  <a:pt x="368" y="1041"/>
                </a:lnTo>
                <a:lnTo>
                  <a:pt x="352" y="1041"/>
                </a:lnTo>
                <a:lnTo>
                  <a:pt x="352" y="1049"/>
                </a:lnTo>
                <a:lnTo>
                  <a:pt x="352" y="1057"/>
                </a:lnTo>
                <a:lnTo>
                  <a:pt x="336" y="1057"/>
                </a:lnTo>
                <a:lnTo>
                  <a:pt x="336" y="1065"/>
                </a:lnTo>
                <a:lnTo>
                  <a:pt x="328" y="1065"/>
                </a:lnTo>
                <a:lnTo>
                  <a:pt x="328" y="1073"/>
                </a:lnTo>
                <a:lnTo>
                  <a:pt x="320" y="1073"/>
                </a:lnTo>
                <a:lnTo>
                  <a:pt x="312" y="1073"/>
                </a:lnTo>
                <a:lnTo>
                  <a:pt x="304" y="1073"/>
                </a:lnTo>
                <a:lnTo>
                  <a:pt x="296" y="1073"/>
                </a:lnTo>
                <a:lnTo>
                  <a:pt x="296" y="1081"/>
                </a:lnTo>
                <a:lnTo>
                  <a:pt x="280" y="1089"/>
                </a:lnTo>
                <a:lnTo>
                  <a:pt x="272" y="1089"/>
                </a:lnTo>
                <a:lnTo>
                  <a:pt x="264" y="1089"/>
                </a:lnTo>
                <a:lnTo>
                  <a:pt x="256" y="1089"/>
                </a:lnTo>
                <a:lnTo>
                  <a:pt x="248" y="1089"/>
                </a:lnTo>
                <a:lnTo>
                  <a:pt x="240" y="1089"/>
                </a:lnTo>
                <a:lnTo>
                  <a:pt x="224" y="1089"/>
                </a:lnTo>
                <a:lnTo>
                  <a:pt x="216" y="1089"/>
                </a:lnTo>
                <a:lnTo>
                  <a:pt x="200" y="1089"/>
                </a:lnTo>
                <a:lnTo>
                  <a:pt x="192" y="1089"/>
                </a:lnTo>
                <a:lnTo>
                  <a:pt x="176" y="1089"/>
                </a:lnTo>
                <a:lnTo>
                  <a:pt x="168" y="1089"/>
                </a:lnTo>
                <a:lnTo>
                  <a:pt x="160" y="1089"/>
                </a:lnTo>
                <a:lnTo>
                  <a:pt x="152" y="1089"/>
                </a:lnTo>
                <a:lnTo>
                  <a:pt x="144" y="1089"/>
                </a:lnTo>
                <a:lnTo>
                  <a:pt x="136" y="1089"/>
                </a:lnTo>
                <a:lnTo>
                  <a:pt x="128" y="1089"/>
                </a:lnTo>
                <a:lnTo>
                  <a:pt x="128" y="1081"/>
                </a:lnTo>
                <a:lnTo>
                  <a:pt x="128" y="1089"/>
                </a:lnTo>
                <a:lnTo>
                  <a:pt x="128" y="1081"/>
                </a:lnTo>
                <a:lnTo>
                  <a:pt x="128" y="1073"/>
                </a:lnTo>
                <a:lnTo>
                  <a:pt x="120" y="1073"/>
                </a:lnTo>
                <a:lnTo>
                  <a:pt x="120" y="1065"/>
                </a:lnTo>
                <a:lnTo>
                  <a:pt x="120" y="1057"/>
                </a:lnTo>
                <a:lnTo>
                  <a:pt x="112" y="1057"/>
                </a:lnTo>
                <a:lnTo>
                  <a:pt x="112" y="1049"/>
                </a:lnTo>
                <a:lnTo>
                  <a:pt x="104" y="1049"/>
                </a:lnTo>
                <a:lnTo>
                  <a:pt x="104" y="1041"/>
                </a:lnTo>
                <a:lnTo>
                  <a:pt x="104" y="1033"/>
                </a:lnTo>
                <a:lnTo>
                  <a:pt x="96" y="1033"/>
                </a:lnTo>
                <a:lnTo>
                  <a:pt x="96" y="1017"/>
                </a:lnTo>
                <a:lnTo>
                  <a:pt x="88" y="1001"/>
                </a:lnTo>
                <a:lnTo>
                  <a:pt x="88" y="993"/>
                </a:lnTo>
                <a:lnTo>
                  <a:pt x="88" y="977"/>
                </a:lnTo>
                <a:lnTo>
                  <a:pt x="80" y="977"/>
                </a:lnTo>
                <a:lnTo>
                  <a:pt x="80" y="969"/>
                </a:lnTo>
                <a:lnTo>
                  <a:pt x="80" y="961"/>
                </a:lnTo>
                <a:lnTo>
                  <a:pt x="72" y="945"/>
                </a:lnTo>
                <a:lnTo>
                  <a:pt x="64" y="945"/>
                </a:lnTo>
                <a:lnTo>
                  <a:pt x="64" y="937"/>
                </a:lnTo>
                <a:lnTo>
                  <a:pt x="56" y="921"/>
                </a:lnTo>
                <a:lnTo>
                  <a:pt x="56" y="905"/>
                </a:lnTo>
                <a:lnTo>
                  <a:pt x="56" y="889"/>
                </a:lnTo>
                <a:lnTo>
                  <a:pt x="48" y="889"/>
                </a:lnTo>
                <a:lnTo>
                  <a:pt x="48" y="873"/>
                </a:lnTo>
                <a:lnTo>
                  <a:pt x="48" y="865"/>
                </a:lnTo>
                <a:lnTo>
                  <a:pt x="40" y="849"/>
                </a:lnTo>
                <a:lnTo>
                  <a:pt x="40" y="833"/>
                </a:lnTo>
                <a:lnTo>
                  <a:pt x="40" y="825"/>
                </a:lnTo>
                <a:lnTo>
                  <a:pt x="40" y="817"/>
                </a:lnTo>
                <a:lnTo>
                  <a:pt x="31" y="809"/>
                </a:lnTo>
                <a:lnTo>
                  <a:pt x="31" y="801"/>
                </a:lnTo>
                <a:lnTo>
                  <a:pt x="31" y="792"/>
                </a:lnTo>
                <a:lnTo>
                  <a:pt x="24" y="785"/>
                </a:lnTo>
                <a:lnTo>
                  <a:pt x="24" y="777"/>
                </a:lnTo>
                <a:lnTo>
                  <a:pt x="24" y="761"/>
                </a:lnTo>
                <a:lnTo>
                  <a:pt x="24" y="753"/>
                </a:lnTo>
                <a:lnTo>
                  <a:pt x="24" y="744"/>
                </a:lnTo>
                <a:lnTo>
                  <a:pt x="24" y="729"/>
                </a:lnTo>
                <a:lnTo>
                  <a:pt x="24" y="720"/>
                </a:lnTo>
                <a:lnTo>
                  <a:pt x="16" y="713"/>
                </a:lnTo>
                <a:lnTo>
                  <a:pt x="16" y="696"/>
                </a:lnTo>
                <a:lnTo>
                  <a:pt x="16" y="681"/>
                </a:lnTo>
                <a:lnTo>
                  <a:pt x="7" y="672"/>
                </a:lnTo>
                <a:lnTo>
                  <a:pt x="7" y="657"/>
                </a:lnTo>
                <a:lnTo>
                  <a:pt x="7" y="648"/>
                </a:lnTo>
                <a:lnTo>
                  <a:pt x="7" y="641"/>
                </a:lnTo>
                <a:lnTo>
                  <a:pt x="7" y="624"/>
                </a:lnTo>
                <a:lnTo>
                  <a:pt x="7" y="617"/>
                </a:lnTo>
                <a:lnTo>
                  <a:pt x="7" y="609"/>
                </a:lnTo>
                <a:lnTo>
                  <a:pt x="7" y="593"/>
                </a:lnTo>
                <a:lnTo>
                  <a:pt x="7" y="585"/>
                </a:lnTo>
                <a:lnTo>
                  <a:pt x="0" y="585"/>
                </a:lnTo>
                <a:lnTo>
                  <a:pt x="0" y="576"/>
                </a:lnTo>
                <a:lnTo>
                  <a:pt x="0" y="569"/>
                </a:lnTo>
                <a:lnTo>
                  <a:pt x="0" y="561"/>
                </a:lnTo>
                <a:lnTo>
                  <a:pt x="0" y="545"/>
                </a:lnTo>
                <a:lnTo>
                  <a:pt x="0" y="537"/>
                </a:lnTo>
                <a:lnTo>
                  <a:pt x="7" y="521"/>
                </a:lnTo>
                <a:lnTo>
                  <a:pt x="16" y="521"/>
                </a:lnTo>
                <a:lnTo>
                  <a:pt x="16" y="513"/>
                </a:lnTo>
                <a:lnTo>
                  <a:pt x="16" y="497"/>
                </a:lnTo>
                <a:lnTo>
                  <a:pt x="16" y="488"/>
                </a:lnTo>
                <a:lnTo>
                  <a:pt x="16" y="480"/>
                </a:lnTo>
                <a:lnTo>
                  <a:pt x="24" y="480"/>
                </a:lnTo>
                <a:lnTo>
                  <a:pt x="24" y="473"/>
                </a:lnTo>
                <a:lnTo>
                  <a:pt x="24" y="464"/>
                </a:lnTo>
                <a:lnTo>
                  <a:pt x="24" y="456"/>
                </a:lnTo>
                <a:lnTo>
                  <a:pt x="24" y="449"/>
                </a:lnTo>
                <a:lnTo>
                  <a:pt x="24" y="440"/>
                </a:lnTo>
                <a:lnTo>
                  <a:pt x="31" y="425"/>
                </a:lnTo>
                <a:lnTo>
                  <a:pt x="40" y="425"/>
                </a:lnTo>
                <a:lnTo>
                  <a:pt x="40" y="416"/>
                </a:lnTo>
                <a:lnTo>
                  <a:pt x="40" y="408"/>
                </a:lnTo>
                <a:lnTo>
                  <a:pt x="40" y="392"/>
                </a:lnTo>
                <a:lnTo>
                  <a:pt x="40" y="384"/>
                </a:lnTo>
                <a:lnTo>
                  <a:pt x="48" y="384"/>
                </a:lnTo>
                <a:lnTo>
                  <a:pt x="48" y="368"/>
                </a:lnTo>
                <a:lnTo>
                  <a:pt x="48" y="353"/>
                </a:lnTo>
                <a:lnTo>
                  <a:pt x="56" y="353"/>
                </a:lnTo>
                <a:lnTo>
                  <a:pt x="56" y="344"/>
                </a:lnTo>
                <a:lnTo>
                  <a:pt x="56" y="336"/>
                </a:lnTo>
                <a:lnTo>
                  <a:pt x="64" y="336"/>
                </a:lnTo>
                <a:lnTo>
                  <a:pt x="64" y="329"/>
                </a:lnTo>
                <a:lnTo>
                  <a:pt x="72" y="329"/>
                </a:lnTo>
                <a:lnTo>
                  <a:pt x="72" y="320"/>
                </a:lnTo>
                <a:lnTo>
                  <a:pt x="72" y="312"/>
                </a:lnTo>
                <a:lnTo>
                  <a:pt x="80" y="305"/>
                </a:lnTo>
                <a:lnTo>
                  <a:pt x="88" y="288"/>
                </a:lnTo>
                <a:lnTo>
                  <a:pt x="88" y="281"/>
                </a:lnTo>
                <a:lnTo>
                  <a:pt x="88" y="272"/>
                </a:lnTo>
                <a:lnTo>
                  <a:pt x="96" y="257"/>
                </a:lnTo>
                <a:lnTo>
                  <a:pt x="104" y="257"/>
                </a:lnTo>
                <a:lnTo>
                  <a:pt x="104" y="248"/>
                </a:lnTo>
                <a:lnTo>
                  <a:pt x="104" y="240"/>
                </a:lnTo>
                <a:lnTo>
                  <a:pt x="104" y="233"/>
                </a:lnTo>
                <a:lnTo>
                  <a:pt x="112" y="233"/>
                </a:lnTo>
                <a:lnTo>
                  <a:pt x="112" y="224"/>
                </a:lnTo>
                <a:lnTo>
                  <a:pt x="112" y="216"/>
                </a:lnTo>
                <a:lnTo>
                  <a:pt x="120" y="208"/>
                </a:lnTo>
                <a:lnTo>
                  <a:pt x="120" y="200"/>
                </a:lnTo>
                <a:lnTo>
                  <a:pt x="120" y="208"/>
                </a:lnTo>
                <a:lnTo>
                  <a:pt x="120" y="200"/>
                </a:lnTo>
                <a:lnTo>
                  <a:pt x="136" y="200"/>
                </a:lnTo>
                <a:lnTo>
                  <a:pt x="136" y="192"/>
                </a:lnTo>
                <a:lnTo>
                  <a:pt x="136" y="184"/>
                </a:lnTo>
                <a:lnTo>
                  <a:pt x="144" y="184"/>
                </a:lnTo>
                <a:lnTo>
                  <a:pt x="152" y="176"/>
                </a:lnTo>
                <a:lnTo>
                  <a:pt x="160" y="160"/>
                </a:lnTo>
                <a:lnTo>
                  <a:pt x="168" y="152"/>
                </a:lnTo>
                <a:lnTo>
                  <a:pt x="176" y="152"/>
                </a:lnTo>
                <a:lnTo>
                  <a:pt x="176" y="144"/>
                </a:lnTo>
                <a:lnTo>
                  <a:pt x="184" y="144"/>
                </a:lnTo>
                <a:lnTo>
                  <a:pt x="192" y="136"/>
                </a:lnTo>
                <a:lnTo>
                  <a:pt x="208" y="128"/>
                </a:lnTo>
                <a:lnTo>
                  <a:pt x="216" y="128"/>
                </a:lnTo>
                <a:lnTo>
                  <a:pt x="216" y="112"/>
                </a:lnTo>
                <a:lnTo>
                  <a:pt x="224" y="112"/>
                </a:lnTo>
                <a:lnTo>
                  <a:pt x="240" y="104"/>
                </a:lnTo>
                <a:lnTo>
                  <a:pt x="240" y="96"/>
                </a:lnTo>
                <a:lnTo>
                  <a:pt x="248" y="96"/>
                </a:lnTo>
                <a:lnTo>
                  <a:pt x="256" y="88"/>
                </a:lnTo>
                <a:lnTo>
                  <a:pt x="264" y="88"/>
                </a:lnTo>
                <a:lnTo>
                  <a:pt x="264" y="80"/>
                </a:lnTo>
                <a:lnTo>
                  <a:pt x="272" y="80"/>
                </a:lnTo>
                <a:lnTo>
                  <a:pt x="272" y="72"/>
                </a:lnTo>
                <a:lnTo>
                  <a:pt x="280" y="72"/>
                </a:lnTo>
                <a:lnTo>
                  <a:pt x="296" y="64"/>
                </a:lnTo>
                <a:lnTo>
                  <a:pt x="304" y="56"/>
                </a:lnTo>
                <a:lnTo>
                  <a:pt x="312" y="48"/>
                </a:lnTo>
                <a:lnTo>
                  <a:pt x="320" y="48"/>
                </a:lnTo>
                <a:lnTo>
                  <a:pt x="328" y="40"/>
                </a:lnTo>
                <a:lnTo>
                  <a:pt x="336" y="40"/>
                </a:lnTo>
                <a:lnTo>
                  <a:pt x="336" y="32"/>
                </a:lnTo>
                <a:lnTo>
                  <a:pt x="352" y="32"/>
                </a:lnTo>
                <a:lnTo>
                  <a:pt x="361" y="32"/>
                </a:lnTo>
                <a:lnTo>
                  <a:pt x="361" y="16"/>
                </a:lnTo>
                <a:lnTo>
                  <a:pt x="376" y="16"/>
                </a:lnTo>
                <a:lnTo>
                  <a:pt x="385" y="8"/>
                </a:lnTo>
                <a:lnTo>
                  <a:pt x="400" y="8"/>
                </a:lnTo>
                <a:lnTo>
                  <a:pt x="409" y="8"/>
                </a:lnTo>
                <a:lnTo>
                  <a:pt x="409" y="0"/>
                </a:lnTo>
                <a:lnTo>
                  <a:pt x="416" y="0"/>
                </a:lnTo>
                <a:lnTo>
                  <a:pt x="424" y="0"/>
                </a:lnTo>
                <a:lnTo>
                  <a:pt x="433" y="0"/>
                </a:lnTo>
                <a:lnTo>
                  <a:pt x="440" y="0"/>
                </a:lnTo>
                <a:lnTo>
                  <a:pt x="457" y="0"/>
                </a:lnTo>
                <a:lnTo>
                  <a:pt x="464" y="0"/>
                </a:lnTo>
                <a:lnTo>
                  <a:pt x="472" y="0"/>
                </a:lnTo>
                <a:lnTo>
                  <a:pt x="488" y="0"/>
                </a:lnTo>
                <a:lnTo>
                  <a:pt x="496" y="0"/>
                </a:lnTo>
                <a:lnTo>
                  <a:pt x="505" y="0"/>
                </a:lnTo>
                <a:lnTo>
                  <a:pt x="520" y="0"/>
                </a:lnTo>
                <a:lnTo>
                  <a:pt x="529" y="0"/>
                </a:lnTo>
                <a:lnTo>
                  <a:pt x="544" y="0"/>
                </a:lnTo>
                <a:lnTo>
                  <a:pt x="553" y="0"/>
                </a:lnTo>
                <a:lnTo>
                  <a:pt x="560" y="0"/>
                </a:lnTo>
                <a:lnTo>
                  <a:pt x="577" y="0"/>
                </a:lnTo>
                <a:lnTo>
                  <a:pt x="584" y="0"/>
                </a:lnTo>
                <a:lnTo>
                  <a:pt x="601" y="0"/>
                </a:lnTo>
                <a:lnTo>
                  <a:pt x="608" y="0"/>
                </a:lnTo>
                <a:lnTo>
                  <a:pt x="608" y="8"/>
                </a:lnTo>
                <a:lnTo>
                  <a:pt x="625" y="8"/>
                </a:lnTo>
                <a:lnTo>
                  <a:pt x="632" y="8"/>
                </a:lnTo>
                <a:lnTo>
                  <a:pt x="640" y="8"/>
                </a:lnTo>
                <a:lnTo>
                  <a:pt x="656" y="8"/>
                </a:lnTo>
                <a:lnTo>
                  <a:pt x="664" y="8"/>
                </a:lnTo>
                <a:lnTo>
                  <a:pt x="673" y="8"/>
                </a:lnTo>
                <a:lnTo>
                  <a:pt x="680" y="8"/>
                </a:lnTo>
                <a:lnTo>
                  <a:pt x="689" y="8"/>
                </a:lnTo>
                <a:lnTo>
                  <a:pt x="697" y="8"/>
                </a:lnTo>
                <a:lnTo>
                  <a:pt x="713" y="8"/>
                </a:lnTo>
                <a:lnTo>
                  <a:pt x="728" y="8"/>
                </a:lnTo>
                <a:lnTo>
                  <a:pt x="737" y="8"/>
                </a:lnTo>
                <a:lnTo>
                  <a:pt x="752" y="8"/>
                </a:lnTo>
                <a:lnTo>
                  <a:pt x="769" y="8"/>
                </a:lnTo>
                <a:lnTo>
                  <a:pt x="776" y="8"/>
                </a:lnTo>
                <a:lnTo>
                  <a:pt x="785" y="8"/>
                </a:lnTo>
                <a:lnTo>
                  <a:pt x="785" y="16"/>
                </a:lnTo>
                <a:lnTo>
                  <a:pt x="800" y="16"/>
                </a:lnTo>
                <a:lnTo>
                  <a:pt x="809" y="16"/>
                </a:lnTo>
                <a:lnTo>
                  <a:pt x="824" y="16"/>
                </a:lnTo>
                <a:lnTo>
                  <a:pt x="841" y="16"/>
                </a:lnTo>
                <a:lnTo>
                  <a:pt x="848" y="16"/>
                </a:lnTo>
                <a:lnTo>
                  <a:pt x="865" y="16"/>
                </a:lnTo>
                <a:lnTo>
                  <a:pt x="865" y="24"/>
                </a:lnTo>
                <a:lnTo>
                  <a:pt x="872" y="24"/>
                </a:lnTo>
                <a:lnTo>
                  <a:pt x="889" y="24"/>
                </a:lnTo>
                <a:lnTo>
                  <a:pt x="896" y="24"/>
                </a:lnTo>
                <a:lnTo>
                  <a:pt x="905" y="24"/>
                </a:lnTo>
                <a:lnTo>
                  <a:pt x="913" y="24"/>
                </a:lnTo>
                <a:lnTo>
                  <a:pt x="913" y="32"/>
                </a:lnTo>
                <a:lnTo>
                  <a:pt x="905" y="32"/>
                </a:lnTo>
                <a:lnTo>
                  <a:pt x="913" y="32"/>
                </a:lnTo>
                <a:lnTo>
                  <a:pt x="929" y="40"/>
                </a:lnTo>
                <a:lnTo>
                  <a:pt x="937" y="40"/>
                </a:lnTo>
                <a:lnTo>
                  <a:pt x="944" y="40"/>
                </a:lnTo>
                <a:lnTo>
                  <a:pt x="953" y="48"/>
                </a:lnTo>
                <a:lnTo>
                  <a:pt x="961" y="48"/>
                </a:lnTo>
                <a:lnTo>
                  <a:pt x="977" y="48"/>
                </a:lnTo>
                <a:lnTo>
                  <a:pt x="985" y="56"/>
                </a:lnTo>
                <a:lnTo>
                  <a:pt x="1001" y="64"/>
                </a:lnTo>
                <a:lnTo>
                  <a:pt x="1009" y="64"/>
                </a:lnTo>
                <a:lnTo>
                  <a:pt x="1017" y="64"/>
                </a:lnTo>
                <a:lnTo>
                  <a:pt x="1033" y="64"/>
                </a:lnTo>
                <a:lnTo>
                  <a:pt x="1041" y="64"/>
                </a:lnTo>
                <a:lnTo>
                  <a:pt x="1049" y="64"/>
                </a:lnTo>
                <a:lnTo>
                  <a:pt x="1057" y="64"/>
                </a:lnTo>
                <a:lnTo>
                  <a:pt x="1065" y="64"/>
                </a:lnTo>
                <a:lnTo>
                  <a:pt x="1073" y="64"/>
                </a:lnTo>
                <a:lnTo>
                  <a:pt x="1089" y="64"/>
                </a:lnTo>
                <a:lnTo>
                  <a:pt x="1097" y="64"/>
                </a:lnTo>
                <a:lnTo>
                  <a:pt x="1105" y="64"/>
                </a:lnTo>
                <a:lnTo>
                  <a:pt x="1113" y="64"/>
                </a:lnTo>
                <a:lnTo>
                  <a:pt x="1129" y="64"/>
                </a:lnTo>
                <a:lnTo>
                  <a:pt x="1137" y="64"/>
                </a:lnTo>
                <a:lnTo>
                  <a:pt x="1145" y="64"/>
                </a:lnTo>
                <a:lnTo>
                  <a:pt x="1161" y="64"/>
                </a:lnTo>
                <a:lnTo>
                  <a:pt x="1169" y="64"/>
                </a:lnTo>
                <a:lnTo>
                  <a:pt x="1185" y="64"/>
                </a:lnTo>
                <a:lnTo>
                  <a:pt x="1201" y="64"/>
                </a:lnTo>
                <a:lnTo>
                  <a:pt x="1217" y="64"/>
                </a:lnTo>
                <a:lnTo>
                  <a:pt x="1233" y="72"/>
                </a:lnTo>
                <a:lnTo>
                  <a:pt x="1241" y="72"/>
                </a:lnTo>
                <a:lnTo>
                  <a:pt x="1257" y="72"/>
                </a:lnTo>
                <a:lnTo>
                  <a:pt x="1265" y="72"/>
                </a:lnTo>
                <a:lnTo>
                  <a:pt x="1281" y="72"/>
                </a:lnTo>
                <a:lnTo>
                  <a:pt x="1289" y="72"/>
                </a:lnTo>
                <a:lnTo>
                  <a:pt x="1298" y="72"/>
                </a:lnTo>
                <a:lnTo>
                  <a:pt x="1313" y="72"/>
                </a:lnTo>
                <a:lnTo>
                  <a:pt x="1313" y="80"/>
                </a:lnTo>
                <a:lnTo>
                  <a:pt x="1329" y="80"/>
                </a:lnTo>
                <a:lnTo>
                  <a:pt x="1337" y="80"/>
                </a:lnTo>
                <a:lnTo>
                  <a:pt x="1353" y="80"/>
                </a:lnTo>
                <a:lnTo>
                  <a:pt x="1361" y="80"/>
                </a:lnTo>
                <a:lnTo>
                  <a:pt x="1370" y="80"/>
                </a:lnTo>
                <a:lnTo>
                  <a:pt x="1377" y="80"/>
                </a:lnTo>
                <a:lnTo>
                  <a:pt x="1385" y="80"/>
                </a:lnTo>
                <a:lnTo>
                  <a:pt x="1401" y="80"/>
                </a:lnTo>
                <a:lnTo>
                  <a:pt x="1418" y="72"/>
                </a:lnTo>
                <a:lnTo>
                  <a:pt x="1425" y="72"/>
                </a:lnTo>
                <a:lnTo>
                  <a:pt x="1433" y="72"/>
                </a:lnTo>
                <a:lnTo>
                  <a:pt x="1442" y="72"/>
                </a:lnTo>
                <a:lnTo>
                  <a:pt x="1449" y="72"/>
                </a:lnTo>
                <a:lnTo>
                  <a:pt x="1457" y="72"/>
                </a:lnTo>
                <a:lnTo>
                  <a:pt x="1466" y="64"/>
                </a:lnTo>
                <a:lnTo>
                  <a:pt x="1473" y="64"/>
                </a:lnTo>
                <a:lnTo>
                  <a:pt x="1481" y="64"/>
                </a:lnTo>
                <a:lnTo>
                  <a:pt x="1490" y="64"/>
                </a:lnTo>
                <a:lnTo>
                  <a:pt x="1497" y="64"/>
                </a:lnTo>
                <a:lnTo>
                  <a:pt x="1505" y="64"/>
                </a:lnTo>
                <a:lnTo>
                  <a:pt x="1514" y="64"/>
                </a:lnTo>
                <a:lnTo>
                  <a:pt x="1521" y="64"/>
                </a:lnTo>
                <a:lnTo>
                  <a:pt x="1538" y="64"/>
                </a:lnTo>
                <a:lnTo>
                  <a:pt x="1545" y="64"/>
                </a:lnTo>
                <a:lnTo>
                  <a:pt x="1545" y="72"/>
                </a:lnTo>
                <a:lnTo>
                  <a:pt x="1553" y="72"/>
                </a:lnTo>
                <a:lnTo>
                  <a:pt x="1562" y="80"/>
                </a:lnTo>
                <a:lnTo>
                  <a:pt x="1569" y="80"/>
                </a:lnTo>
                <a:lnTo>
                  <a:pt x="1586" y="88"/>
                </a:lnTo>
                <a:lnTo>
                  <a:pt x="1593" y="88"/>
                </a:lnTo>
                <a:lnTo>
                  <a:pt x="1601" y="88"/>
                </a:lnTo>
                <a:lnTo>
                  <a:pt x="1601" y="96"/>
                </a:lnTo>
                <a:lnTo>
                  <a:pt x="1593" y="96"/>
                </a:lnTo>
                <a:lnTo>
                  <a:pt x="1593" y="104"/>
                </a:lnTo>
                <a:lnTo>
                  <a:pt x="1593" y="112"/>
                </a:lnTo>
                <a:lnTo>
                  <a:pt x="1586" y="112"/>
                </a:lnTo>
                <a:lnTo>
                  <a:pt x="1586" y="120"/>
                </a:lnTo>
                <a:lnTo>
                  <a:pt x="1586" y="128"/>
                </a:lnTo>
                <a:lnTo>
                  <a:pt x="1577" y="128"/>
                </a:lnTo>
                <a:lnTo>
                  <a:pt x="1577" y="144"/>
                </a:lnTo>
                <a:lnTo>
                  <a:pt x="1569" y="160"/>
                </a:lnTo>
                <a:lnTo>
                  <a:pt x="1569" y="168"/>
                </a:lnTo>
                <a:lnTo>
                  <a:pt x="1569" y="184"/>
                </a:lnTo>
                <a:lnTo>
                  <a:pt x="1562" y="184"/>
                </a:lnTo>
                <a:lnTo>
                  <a:pt x="1562" y="192"/>
                </a:lnTo>
                <a:lnTo>
                  <a:pt x="1562" y="200"/>
                </a:lnTo>
                <a:lnTo>
                  <a:pt x="1553" y="216"/>
                </a:lnTo>
                <a:lnTo>
                  <a:pt x="1545" y="216"/>
                </a:lnTo>
                <a:lnTo>
                  <a:pt x="1545" y="224"/>
                </a:lnTo>
                <a:lnTo>
                  <a:pt x="1545" y="233"/>
                </a:lnTo>
                <a:lnTo>
                  <a:pt x="1545" y="240"/>
                </a:lnTo>
                <a:lnTo>
                  <a:pt x="1538" y="240"/>
                </a:lnTo>
                <a:lnTo>
                  <a:pt x="1538" y="248"/>
                </a:lnTo>
                <a:lnTo>
                  <a:pt x="1529" y="257"/>
                </a:lnTo>
                <a:lnTo>
                  <a:pt x="1529" y="264"/>
                </a:lnTo>
                <a:lnTo>
                  <a:pt x="1514" y="272"/>
                </a:lnTo>
                <a:lnTo>
                  <a:pt x="1514" y="281"/>
                </a:lnTo>
                <a:lnTo>
                  <a:pt x="1505" y="281"/>
                </a:lnTo>
                <a:lnTo>
                  <a:pt x="1505" y="288"/>
                </a:lnTo>
                <a:lnTo>
                  <a:pt x="1505" y="296"/>
                </a:lnTo>
                <a:lnTo>
                  <a:pt x="1505" y="305"/>
                </a:lnTo>
                <a:lnTo>
                  <a:pt x="1505" y="312"/>
                </a:lnTo>
                <a:lnTo>
                  <a:pt x="1497" y="312"/>
                </a:lnTo>
                <a:lnTo>
                  <a:pt x="1497" y="320"/>
                </a:lnTo>
                <a:lnTo>
                  <a:pt x="1497" y="329"/>
                </a:lnTo>
                <a:lnTo>
                  <a:pt x="1490" y="329"/>
                </a:lnTo>
                <a:lnTo>
                  <a:pt x="1490" y="336"/>
                </a:lnTo>
                <a:lnTo>
                  <a:pt x="1490" y="344"/>
                </a:lnTo>
                <a:lnTo>
                  <a:pt x="1481" y="344"/>
                </a:lnTo>
                <a:lnTo>
                  <a:pt x="1481" y="353"/>
                </a:lnTo>
                <a:lnTo>
                  <a:pt x="1473" y="353"/>
                </a:lnTo>
                <a:lnTo>
                  <a:pt x="1473" y="360"/>
                </a:lnTo>
                <a:lnTo>
                  <a:pt x="1466" y="360"/>
                </a:lnTo>
                <a:lnTo>
                  <a:pt x="1457" y="368"/>
                </a:lnTo>
                <a:lnTo>
                  <a:pt x="1457" y="377"/>
                </a:lnTo>
                <a:lnTo>
                  <a:pt x="1457" y="384"/>
                </a:lnTo>
                <a:lnTo>
                  <a:pt x="1449" y="384"/>
                </a:lnTo>
                <a:lnTo>
                  <a:pt x="1433" y="392"/>
                </a:lnTo>
                <a:lnTo>
                  <a:pt x="1433" y="401"/>
                </a:lnTo>
                <a:lnTo>
                  <a:pt x="1425" y="401"/>
                </a:lnTo>
                <a:lnTo>
                  <a:pt x="1425" y="408"/>
                </a:lnTo>
                <a:lnTo>
                  <a:pt x="1418" y="408"/>
                </a:lnTo>
                <a:lnTo>
                  <a:pt x="1409" y="416"/>
                </a:lnTo>
                <a:lnTo>
                  <a:pt x="1401" y="425"/>
                </a:lnTo>
                <a:lnTo>
                  <a:pt x="1394" y="432"/>
                </a:lnTo>
                <a:lnTo>
                  <a:pt x="1394" y="440"/>
                </a:lnTo>
                <a:lnTo>
                  <a:pt x="1385" y="440"/>
                </a:lnTo>
                <a:lnTo>
                  <a:pt x="1370" y="440"/>
                </a:lnTo>
                <a:lnTo>
                  <a:pt x="1370" y="449"/>
                </a:lnTo>
                <a:lnTo>
                  <a:pt x="1361" y="449"/>
                </a:lnTo>
                <a:lnTo>
                  <a:pt x="1353" y="456"/>
                </a:lnTo>
                <a:lnTo>
                  <a:pt x="1337" y="456"/>
                </a:lnTo>
                <a:lnTo>
                  <a:pt x="1329" y="464"/>
                </a:lnTo>
                <a:lnTo>
                  <a:pt x="1322" y="464"/>
                </a:lnTo>
                <a:lnTo>
                  <a:pt x="1322" y="473"/>
                </a:lnTo>
                <a:lnTo>
                  <a:pt x="1313" y="473"/>
                </a:lnTo>
                <a:lnTo>
                  <a:pt x="1305" y="473"/>
                </a:lnTo>
                <a:lnTo>
                  <a:pt x="1305" y="480"/>
                </a:lnTo>
                <a:lnTo>
                  <a:pt x="1289" y="480"/>
                </a:lnTo>
                <a:lnTo>
                  <a:pt x="1289" y="488"/>
                </a:lnTo>
                <a:lnTo>
                  <a:pt x="1273" y="488"/>
                </a:lnTo>
                <a:lnTo>
                  <a:pt x="1273" y="497"/>
                </a:lnTo>
                <a:lnTo>
                  <a:pt x="1257" y="504"/>
                </a:lnTo>
                <a:lnTo>
                  <a:pt x="1249" y="504"/>
                </a:lnTo>
                <a:lnTo>
                  <a:pt x="1241" y="504"/>
                </a:lnTo>
                <a:lnTo>
                  <a:pt x="1225" y="504"/>
                </a:lnTo>
                <a:lnTo>
                  <a:pt x="1225" y="513"/>
                </a:lnTo>
                <a:lnTo>
                  <a:pt x="1209" y="521"/>
                </a:lnTo>
                <a:lnTo>
                  <a:pt x="1201" y="521"/>
                </a:lnTo>
                <a:lnTo>
                  <a:pt x="1193" y="528"/>
                </a:lnTo>
                <a:lnTo>
                  <a:pt x="1185" y="528"/>
                </a:lnTo>
                <a:lnTo>
                  <a:pt x="1177" y="528"/>
                </a:lnTo>
                <a:lnTo>
                  <a:pt x="1169" y="528"/>
                </a:lnTo>
                <a:lnTo>
                  <a:pt x="1169" y="537"/>
                </a:lnTo>
                <a:lnTo>
                  <a:pt x="1161" y="537"/>
                </a:lnTo>
                <a:lnTo>
                  <a:pt x="1161" y="545"/>
                </a:lnTo>
                <a:lnTo>
                  <a:pt x="1145" y="545"/>
                </a:lnTo>
                <a:lnTo>
                  <a:pt x="1137" y="552"/>
                </a:lnTo>
                <a:lnTo>
                  <a:pt x="1129" y="552"/>
                </a:lnTo>
                <a:lnTo>
                  <a:pt x="1121" y="552"/>
                </a:lnTo>
                <a:lnTo>
                  <a:pt x="1113" y="552"/>
                </a:lnTo>
                <a:lnTo>
                  <a:pt x="1105" y="552"/>
                </a:lnTo>
                <a:lnTo>
                  <a:pt x="1105" y="561"/>
                </a:lnTo>
                <a:lnTo>
                  <a:pt x="1097" y="561"/>
                </a:lnTo>
                <a:lnTo>
                  <a:pt x="1089" y="561"/>
                </a:lnTo>
                <a:lnTo>
                  <a:pt x="1081" y="561"/>
                </a:lnTo>
                <a:lnTo>
                  <a:pt x="1073" y="561"/>
                </a:lnTo>
                <a:lnTo>
                  <a:pt x="1065" y="561"/>
                </a:lnTo>
                <a:lnTo>
                  <a:pt x="1057" y="561"/>
                </a:lnTo>
                <a:lnTo>
                  <a:pt x="1049" y="561"/>
                </a:lnTo>
                <a:lnTo>
                  <a:pt x="1041" y="561"/>
                </a:lnTo>
                <a:lnTo>
                  <a:pt x="1033" y="561"/>
                </a:lnTo>
                <a:lnTo>
                  <a:pt x="1017" y="561"/>
                </a:lnTo>
                <a:lnTo>
                  <a:pt x="1001" y="561"/>
                </a:lnTo>
                <a:lnTo>
                  <a:pt x="993" y="561"/>
                </a:lnTo>
                <a:lnTo>
                  <a:pt x="985" y="561"/>
                </a:lnTo>
                <a:lnTo>
                  <a:pt x="968" y="561"/>
                </a:lnTo>
                <a:lnTo>
                  <a:pt x="961" y="561"/>
                </a:lnTo>
                <a:lnTo>
                  <a:pt x="953" y="561"/>
                </a:lnTo>
                <a:lnTo>
                  <a:pt x="944" y="561"/>
                </a:lnTo>
                <a:lnTo>
                  <a:pt x="937" y="561"/>
                </a:lnTo>
                <a:lnTo>
                  <a:pt x="929" y="561"/>
                </a:lnTo>
                <a:lnTo>
                  <a:pt x="920" y="561"/>
                </a:lnTo>
                <a:lnTo>
                  <a:pt x="913" y="561"/>
                </a:lnTo>
                <a:lnTo>
                  <a:pt x="905" y="561"/>
                </a:lnTo>
                <a:lnTo>
                  <a:pt x="889" y="552"/>
                </a:lnTo>
                <a:lnTo>
                  <a:pt x="881" y="552"/>
                </a:lnTo>
                <a:lnTo>
                  <a:pt x="872" y="552"/>
                </a:lnTo>
                <a:lnTo>
                  <a:pt x="865" y="552"/>
                </a:lnTo>
                <a:lnTo>
                  <a:pt x="848" y="545"/>
                </a:lnTo>
                <a:lnTo>
                  <a:pt x="841" y="545"/>
                </a:lnTo>
                <a:lnTo>
                  <a:pt x="833" y="545"/>
                </a:lnTo>
                <a:lnTo>
                  <a:pt x="833" y="537"/>
                </a:lnTo>
                <a:lnTo>
                  <a:pt x="824" y="537"/>
                </a:lnTo>
                <a:lnTo>
                  <a:pt x="817" y="537"/>
                </a:lnTo>
                <a:lnTo>
                  <a:pt x="824" y="537"/>
                </a:lnTo>
                <a:lnTo>
                  <a:pt x="841" y="537"/>
                </a:lnTo>
                <a:close/>
              </a:path>
            </a:pathLst>
          </a:custGeom>
          <a:solidFill>
            <a:srgbClr val="00B050"/>
          </a:solidFill>
          <a:ln w="25400">
            <a:solidFill>
              <a:srgbClr val="1C1C1C"/>
            </a:solidFill>
            <a:round/>
            <a:headEnd/>
            <a:tailEnd/>
          </a:ln>
        </p:spPr>
        <p:txBody>
          <a:bodyPr/>
          <a:lstStyle/>
          <a:p>
            <a:endParaRPr lang="ja-JP" altLang="en-US" sz="1600" b="1">
              <a:solidFill>
                <a:srgbClr val="FFFFFF"/>
              </a:solidFill>
              <a:latin typeface="ＭＳ Ｐゴシック" pitchFamily="50" charset="-128"/>
            </a:endParaRPr>
          </a:p>
        </p:txBody>
      </p:sp>
      <p:sp>
        <p:nvSpPr>
          <p:cNvPr id="79877" name="Freeform 8"/>
          <p:cNvSpPr>
            <a:spLocks/>
          </p:cNvSpPr>
          <p:nvPr/>
        </p:nvSpPr>
        <p:spPr bwMode="invGray">
          <a:xfrm>
            <a:off x="7675563" y="6116638"/>
            <a:ext cx="936625" cy="366712"/>
          </a:xfrm>
          <a:custGeom>
            <a:avLst/>
            <a:gdLst>
              <a:gd name="T0" fmla="*/ 2147483647 w 2146"/>
              <a:gd name="T1" fmla="*/ 2147483647 h 745"/>
              <a:gd name="T2" fmla="*/ 2147483647 w 2146"/>
              <a:gd name="T3" fmla="*/ 2147483647 h 745"/>
              <a:gd name="T4" fmla="*/ 2147483647 w 2146"/>
              <a:gd name="T5" fmla="*/ 2147483647 h 745"/>
              <a:gd name="T6" fmla="*/ 2147483647 w 2146"/>
              <a:gd name="T7" fmla="*/ 2147483647 h 745"/>
              <a:gd name="T8" fmla="*/ 2147483647 w 2146"/>
              <a:gd name="T9" fmla="*/ 2147483647 h 745"/>
              <a:gd name="T10" fmla="*/ 2147483647 w 2146"/>
              <a:gd name="T11" fmla="*/ 2147483647 h 745"/>
              <a:gd name="T12" fmla="*/ 2147483647 w 2146"/>
              <a:gd name="T13" fmla="*/ 2147483647 h 745"/>
              <a:gd name="T14" fmla="*/ 2147483647 w 2146"/>
              <a:gd name="T15" fmla="*/ 2147483647 h 745"/>
              <a:gd name="T16" fmla="*/ 2147483647 w 2146"/>
              <a:gd name="T17" fmla="*/ 2147483647 h 745"/>
              <a:gd name="T18" fmla="*/ 2147483647 w 2146"/>
              <a:gd name="T19" fmla="*/ 2147483647 h 745"/>
              <a:gd name="T20" fmla="*/ 2147483647 w 2146"/>
              <a:gd name="T21" fmla="*/ 2147483647 h 745"/>
              <a:gd name="T22" fmla="*/ 2147483647 w 2146"/>
              <a:gd name="T23" fmla="*/ 2147483647 h 745"/>
              <a:gd name="T24" fmla="*/ 2147483647 w 2146"/>
              <a:gd name="T25" fmla="*/ 0 h 745"/>
              <a:gd name="T26" fmla="*/ 2147483647 w 2146"/>
              <a:gd name="T27" fmla="*/ 0 h 745"/>
              <a:gd name="T28" fmla="*/ 2147483647 w 2146"/>
              <a:gd name="T29" fmla="*/ 2147483647 h 745"/>
              <a:gd name="T30" fmla="*/ 2147483647 w 2146"/>
              <a:gd name="T31" fmla="*/ 2147483647 h 745"/>
              <a:gd name="T32" fmla="*/ 2147483647 w 2146"/>
              <a:gd name="T33" fmla="*/ 2147483647 h 745"/>
              <a:gd name="T34" fmla="*/ 2147483647 w 2146"/>
              <a:gd name="T35" fmla="*/ 2147483647 h 745"/>
              <a:gd name="T36" fmla="*/ 2147483647 w 2146"/>
              <a:gd name="T37" fmla="*/ 2147483647 h 745"/>
              <a:gd name="T38" fmla="*/ 2147483647 w 2146"/>
              <a:gd name="T39" fmla="*/ 2147483647 h 745"/>
              <a:gd name="T40" fmla="*/ 2147483647 w 2146"/>
              <a:gd name="T41" fmla="*/ 2147483647 h 745"/>
              <a:gd name="T42" fmla="*/ 2147483647 w 2146"/>
              <a:gd name="T43" fmla="*/ 2147483647 h 745"/>
              <a:gd name="T44" fmla="*/ 2147483647 w 2146"/>
              <a:gd name="T45" fmla="*/ 2147483647 h 745"/>
              <a:gd name="T46" fmla="*/ 2147483647 w 2146"/>
              <a:gd name="T47" fmla="*/ 2147483647 h 745"/>
              <a:gd name="T48" fmla="*/ 2147483647 w 2146"/>
              <a:gd name="T49" fmla="*/ 2147483647 h 745"/>
              <a:gd name="T50" fmla="*/ 2147483647 w 2146"/>
              <a:gd name="T51" fmla="*/ 2147483647 h 745"/>
              <a:gd name="T52" fmla="*/ 2147483647 w 2146"/>
              <a:gd name="T53" fmla="*/ 2147483647 h 745"/>
              <a:gd name="T54" fmla="*/ 2147483647 w 2146"/>
              <a:gd name="T55" fmla="*/ 2147483647 h 745"/>
              <a:gd name="T56" fmla="*/ 2147483647 w 2146"/>
              <a:gd name="T57" fmla="*/ 2147483647 h 745"/>
              <a:gd name="T58" fmla="*/ 2147483647 w 2146"/>
              <a:gd name="T59" fmla="*/ 2147483647 h 745"/>
              <a:gd name="T60" fmla="*/ 2147483647 w 2146"/>
              <a:gd name="T61" fmla="*/ 2147483647 h 745"/>
              <a:gd name="T62" fmla="*/ 2147483647 w 2146"/>
              <a:gd name="T63" fmla="*/ 2147483647 h 745"/>
              <a:gd name="T64" fmla="*/ 2147483647 w 2146"/>
              <a:gd name="T65" fmla="*/ 2147483647 h 745"/>
              <a:gd name="T66" fmla="*/ 2147483647 w 2146"/>
              <a:gd name="T67" fmla="*/ 2147483647 h 745"/>
              <a:gd name="T68" fmla="*/ 2147483647 w 2146"/>
              <a:gd name="T69" fmla="*/ 2147483647 h 745"/>
              <a:gd name="T70" fmla="*/ 2147483647 w 2146"/>
              <a:gd name="T71" fmla="*/ 2147483647 h 745"/>
              <a:gd name="T72" fmla="*/ 2147483647 w 2146"/>
              <a:gd name="T73" fmla="*/ 2147483647 h 745"/>
              <a:gd name="T74" fmla="*/ 2147483647 w 2146"/>
              <a:gd name="T75" fmla="*/ 2147483647 h 745"/>
              <a:gd name="T76" fmla="*/ 2147483647 w 2146"/>
              <a:gd name="T77" fmla="*/ 2147483647 h 745"/>
              <a:gd name="T78" fmla="*/ 2147483647 w 2146"/>
              <a:gd name="T79" fmla="*/ 2147483647 h 745"/>
              <a:gd name="T80" fmla="*/ 2147483647 w 2146"/>
              <a:gd name="T81" fmla="*/ 2147483647 h 745"/>
              <a:gd name="T82" fmla="*/ 2147483647 w 2146"/>
              <a:gd name="T83" fmla="*/ 2147483647 h 745"/>
              <a:gd name="T84" fmla="*/ 2147483647 w 2146"/>
              <a:gd name="T85" fmla="*/ 2147483647 h 745"/>
              <a:gd name="T86" fmla="*/ 2147483647 w 2146"/>
              <a:gd name="T87" fmla="*/ 2147483647 h 745"/>
              <a:gd name="T88" fmla="*/ 2147483647 w 2146"/>
              <a:gd name="T89" fmla="*/ 2147483647 h 745"/>
              <a:gd name="T90" fmla="*/ 2147483647 w 2146"/>
              <a:gd name="T91" fmla="*/ 2147483647 h 745"/>
              <a:gd name="T92" fmla="*/ 2147483647 w 2146"/>
              <a:gd name="T93" fmla="*/ 2147483647 h 745"/>
              <a:gd name="T94" fmla="*/ 2147483647 w 2146"/>
              <a:gd name="T95" fmla="*/ 2147483647 h 745"/>
              <a:gd name="T96" fmla="*/ 2147483647 w 2146"/>
              <a:gd name="T97" fmla="*/ 2147483647 h 745"/>
              <a:gd name="T98" fmla="*/ 2147483647 w 2146"/>
              <a:gd name="T99" fmla="*/ 2147483647 h 745"/>
              <a:gd name="T100" fmla="*/ 2147483647 w 2146"/>
              <a:gd name="T101" fmla="*/ 2147483647 h 745"/>
              <a:gd name="T102" fmla="*/ 2147483647 w 2146"/>
              <a:gd name="T103" fmla="*/ 2147483647 h 745"/>
              <a:gd name="T104" fmla="*/ 2147483647 w 2146"/>
              <a:gd name="T105" fmla="*/ 2147483647 h 745"/>
              <a:gd name="T106" fmla="*/ 2147483647 w 2146"/>
              <a:gd name="T107" fmla="*/ 2147483647 h 745"/>
              <a:gd name="T108" fmla="*/ 0 w 2146"/>
              <a:gd name="T109" fmla="*/ 2147483647 h 745"/>
              <a:gd name="T110" fmla="*/ 2147483647 w 2146"/>
              <a:gd name="T111" fmla="*/ 2147483647 h 745"/>
              <a:gd name="T112" fmla="*/ 2147483647 w 2146"/>
              <a:gd name="T113" fmla="*/ 2147483647 h 7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46"/>
              <a:gd name="T172" fmla="*/ 0 h 745"/>
              <a:gd name="T173" fmla="*/ 2146 w 2146"/>
              <a:gd name="T174" fmla="*/ 745 h 7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46" h="745">
                <a:moveTo>
                  <a:pt x="32" y="256"/>
                </a:moveTo>
                <a:lnTo>
                  <a:pt x="32" y="248"/>
                </a:lnTo>
                <a:lnTo>
                  <a:pt x="48" y="248"/>
                </a:lnTo>
                <a:lnTo>
                  <a:pt x="63" y="248"/>
                </a:lnTo>
                <a:lnTo>
                  <a:pt x="80" y="248"/>
                </a:lnTo>
                <a:lnTo>
                  <a:pt x="87" y="248"/>
                </a:lnTo>
                <a:lnTo>
                  <a:pt x="104" y="248"/>
                </a:lnTo>
                <a:lnTo>
                  <a:pt x="111" y="248"/>
                </a:lnTo>
                <a:lnTo>
                  <a:pt x="120" y="248"/>
                </a:lnTo>
                <a:lnTo>
                  <a:pt x="128" y="248"/>
                </a:lnTo>
                <a:lnTo>
                  <a:pt x="135" y="248"/>
                </a:lnTo>
                <a:lnTo>
                  <a:pt x="144" y="248"/>
                </a:lnTo>
                <a:lnTo>
                  <a:pt x="159" y="248"/>
                </a:lnTo>
                <a:lnTo>
                  <a:pt x="168" y="248"/>
                </a:lnTo>
                <a:lnTo>
                  <a:pt x="176" y="248"/>
                </a:lnTo>
                <a:lnTo>
                  <a:pt x="183" y="248"/>
                </a:lnTo>
                <a:lnTo>
                  <a:pt x="192" y="248"/>
                </a:lnTo>
                <a:lnTo>
                  <a:pt x="207" y="248"/>
                </a:lnTo>
                <a:lnTo>
                  <a:pt x="207" y="241"/>
                </a:lnTo>
                <a:lnTo>
                  <a:pt x="216" y="241"/>
                </a:lnTo>
                <a:lnTo>
                  <a:pt x="224" y="241"/>
                </a:lnTo>
                <a:lnTo>
                  <a:pt x="231" y="241"/>
                </a:lnTo>
                <a:lnTo>
                  <a:pt x="240" y="241"/>
                </a:lnTo>
                <a:lnTo>
                  <a:pt x="256" y="241"/>
                </a:lnTo>
                <a:lnTo>
                  <a:pt x="264" y="241"/>
                </a:lnTo>
                <a:lnTo>
                  <a:pt x="280" y="241"/>
                </a:lnTo>
                <a:lnTo>
                  <a:pt x="288" y="241"/>
                </a:lnTo>
                <a:lnTo>
                  <a:pt x="296" y="241"/>
                </a:lnTo>
                <a:lnTo>
                  <a:pt x="296" y="232"/>
                </a:lnTo>
                <a:lnTo>
                  <a:pt x="304" y="232"/>
                </a:lnTo>
                <a:lnTo>
                  <a:pt x="296" y="241"/>
                </a:lnTo>
                <a:lnTo>
                  <a:pt x="304" y="241"/>
                </a:lnTo>
                <a:lnTo>
                  <a:pt x="304" y="232"/>
                </a:lnTo>
                <a:lnTo>
                  <a:pt x="312" y="232"/>
                </a:lnTo>
                <a:lnTo>
                  <a:pt x="320" y="232"/>
                </a:lnTo>
                <a:lnTo>
                  <a:pt x="320" y="224"/>
                </a:lnTo>
                <a:lnTo>
                  <a:pt x="328" y="224"/>
                </a:lnTo>
                <a:lnTo>
                  <a:pt x="336" y="224"/>
                </a:lnTo>
                <a:lnTo>
                  <a:pt x="352" y="224"/>
                </a:lnTo>
                <a:lnTo>
                  <a:pt x="360" y="217"/>
                </a:lnTo>
                <a:lnTo>
                  <a:pt x="376" y="217"/>
                </a:lnTo>
                <a:lnTo>
                  <a:pt x="384" y="217"/>
                </a:lnTo>
                <a:lnTo>
                  <a:pt x="384" y="200"/>
                </a:lnTo>
                <a:lnTo>
                  <a:pt x="392" y="200"/>
                </a:lnTo>
                <a:lnTo>
                  <a:pt x="400" y="200"/>
                </a:lnTo>
                <a:lnTo>
                  <a:pt x="400" y="193"/>
                </a:lnTo>
                <a:lnTo>
                  <a:pt x="416" y="193"/>
                </a:lnTo>
                <a:lnTo>
                  <a:pt x="424" y="193"/>
                </a:lnTo>
                <a:lnTo>
                  <a:pt x="432" y="184"/>
                </a:lnTo>
                <a:lnTo>
                  <a:pt x="440" y="176"/>
                </a:lnTo>
                <a:lnTo>
                  <a:pt x="448" y="176"/>
                </a:lnTo>
                <a:lnTo>
                  <a:pt x="448" y="169"/>
                </a:lnTo>
                <a:lnTo>
                  <a:pt x="464" y="169"/>
                </a:lnTo>
                <a:lnTo>
                  <a:pt x="480" y="160"/>
                </a:lnTo>
                <a:lnTo>
                  <a:pt x="496" y="152"/>
                </a:lnTo>
                <a:lnTo>
                  <a:pt x="512" y="145"/>
                </a:lnTo>
                <a:lnTo>
                  <a:pt x="528" y="145"/>
                </a:lnTo>
                <a:lnTo>
                  <a:pt x="536" y="136"/>
                </a:lnTo>
                <a:lnTo>
                  <a:pt x="544" y="136"/>
                </a:lnTo>
                <a:lnTo>
                  <a:pt x="560" y="128"/>
                </a:lnTo>
                <a:lnTo>
                  <a:pt x="568" y="128"/>
                </a:lnTo>
                <a:lnTo>
                  <a:pt x="568" y="121"/>
                </a:lnTo>
                <a:lnTo>
                  <a:pt x="585" y="121"/>
                </a:lnTo>
                <a:lnTo>
                  <a:pt x="592" y="121"/>
                </a:lnTo>
                <a:lnTo>
                  <a:pt x="592" y="112"/>
                </a:lnTo>
                <a:lnTo>
                  <a:pt x="600" y="112"/>
                </a:lnTo>
                <a:lnTo>
                  <a:pt x="609" y="112"/>
                </a:lnTo>
                <a:lnTo>
                  <a:pt x="616" y="104"/>
                </a:lnTo>
                <a:lnTo>
                  <a:pt x="633" y="104"/>
                </a:lnTo>
                <a:lnTo>
                  <a:pt x="640" y="97"/>
                </a:lnTo>
                <a:lnTo>
                  <a:pt x="648" y="97"/>
                </a:lnTo>
                <a:lnTo>
                  <a:pt x="657" y="97"/>
                </a:lnTo>
                <a:lnTo>
                  <a:pt x="672" y="88"/>
                </a:lnTo>
                <a:lnTo>
                  <a:pt x="681" y="88"/>
                </a:lnTo>
                <a:lnTo>
                  <a:pt x="688" y="88"/>
                </a:lnTo>
                <a:lnTo>
                  <a:pt x="705" y="88"/>
                </a:lnTo>
                <a:lnTo>
                  <a:pt x="705" y="80"/>
                </a:lnTo>
                <a:lnTo>
                  <a:pt x="712" y="80"/>
                </a:lnTo>
                <a:lnTo>
                  <a:pt x="720" y="80"/>
                </a:lnTo>
                <a:lnTo>
                  <a:pt x="720" y="88"/>
                </a:lnTo>
                <a:lnTo>
                  <a:pt x="720" y="80"/>
                </a:lnTo>
                <a:lnTo>
                  <a:pt x="729" y="80"/>
                </a:lnTo>
                <a:lnTo>
                  <a:pt x="736" y="72"/>
                </a:lnTo>
                <a:lnTo>
                  <a:pt x="744" y="72"/>
                </a:lnTo>
                <a:lnTo>
                  <a:pt x="753" y="72"/>
                </a:lnTo>
                <a:lnTo>
                  <a:pt x="753" y="64"/>
                </a:lnTo>
                <a:lnTo>
                  <a:pt x="760" y="64"/>
                </a:lnTo>
                <a:lnTo>
                  <a:pt x="768" y="64"/>
                </a:lnTo>
                <a:lnTo>
                  <a:pt x="768" y="56"/>
                </a:lnTo>
                <a:lnTo>
                  <a:pt x="784" y="48"/>
                </a:lnTo>
                <a:lnTo>
                  <a:pt x="801" y="48"/>
                </a:lnTo>
                <a:lnTo>
                  <a:pt x="808" y="48"/>
                </a:lnTo>
                <a:lnTo>
                  <a:pt x="808" y="40"/>
                </a:lnTo>
                <a:lnTo>
                  <a:pt x="825" y="40"/>
                </a:lnTo>
                <a:lnTo>
                  <a:pt x="832" y="40"/>
                </a:lnTo>
                <a:lnTo>
                  <a:pt x="840" y="40"/>
                </a:lnTo>
                <a:lnTo>
                  <a:pt x="856" y="40"/>
                </a:lnTo>
                <a:lnTo>
                  <a:pt x="856" y="32"/>
                </a:lnTo>
                <a:lnTo>
                  <a:pt x="864" y="32"/>
                </a:lnTo>
                <a:lnTo>
                  <a:pt x="880" y="32"/>
                </a:lnTo>
                <a:lnTo>
                  <a:pt x="889" y="32"/>
                </a:lnTo>
                <a:lnTo>
                  <a:pt x="904" y="32"/>
                </a:lnTo>
                <a:lnTo>
                  <a:pt x="921" y="24"/>
                </a:lnTo>
                <a:lnTo>
                  <a:pt x="937" y="24"/>
                </a:lnTo>
                <a:lnTo>
                  <a:pt x="945" y="24"/>
                </a:lnTo>
                <a:lnTo>
                  <a:pt x="961" y="24"/>
                </a:lnTo>
                <a:lnTo>
                  <a:pt x="976" y="16"/>
                </a:lnTo>
                <a:lnTo>
                  <a:pt x="993" y="8"/>
                </a:lnTo>
                <a:lnTo>
                  <a:pt x="1000" y="8"/>
                </a:lnTo>
                <a:lnTo>
                  <a:pt x="1009" y="8"/>
                </a:lnTo>
                <a:lnTo>
                  <a:pt x="1024" y="8"/>
                </a:lnTo>
                <a:lnTo>
                  <a:pt x="1041" y="8"/>
                </a:lnTo>
                <a:lnTo>
                  <a:pt x="1057" y="8"/>
                </a:lnTo>
                <a:lnTo>
                  <a:pt x="1072" y="0"/>
                </a:lnTo>
                <a:lnTo>
                  <a:pt x="1089" y="0"/>
                </a:lnTo>
                <a:lnTo>
                  <a:pt x="1096" y="0"/>
                </a:lnTo>
                <a:lnTo>
                  <a:pt x="1113" y="0"/>
                </a:lnTo>
                <a:lnTo>
                  <a:pt x="1120" y="0"/>
                </a:lnTo>
                <a:lnTo>
                  <a:pt x="1129" y="0"/>
                </a:lnTo>
                <a:lnTo>
                  <a:pt x="1144" y="0"/>
                </a:lnTo>
                <a:lnTo>
                  <a:pt x="1153" y="0"/>
                </a:lnTo>
                <a:lnTo>
                  <a:pt x="1161" y="0"/>
                </a:lnTo>
                <a:lnTo>
                  <a:pt x="1177" y="0"/>
                </a:lnTo>
                <a:lnTo>
                  <a:pt x="1185" y="0"/>
                </a:lnTo>
                <a:lnTo>
                  <a:pt x="1193" y="0"/>
                </a:lnTo>
                <a:lnTo>
                  <a:pt x="1201" y="0"/>
                </a:lnTo>
                <a:lnTo>
                  <a:pt x="1217" y="0"/>
                </a:lnTo>
                <a:lnTo>
                  <a:pt x="1217" y="8"/>
                </a:lnTo>
                <a:lnTo>
                  <a:pt x="1225" y="8"/>
                </a:lnTo>
                <a:lnTo>
                  <a:pt x="1241" y="8"/>
                </a:lnTo>
                <a:lnTo>
                  <a:pt x="1249" y="16"/>
                </a:lnTo>
                <a:lnTo>
                  <a:pt x="1265" y="24"/>
                </a:lnTo>
                <a:lnTo>
                  <a:pt x="1273" y="24"/>
                </a:lnTo>
                <a:lnTo>
                  <a:pt x="1281" y="24"/>
                </a:lnTo>
                <a:lnTo>
                  <a:pt x="1297" y="32"/>
                </a:lnTo>
                <a:lnTo>
                  <a:pt x="1305" y="32"/>
                </a:lnTo>
                <a:lnTo>
                  <a:pt x="1313" y="32"/>
                </a:lnTo>
                <a:lnTo>
                  <a:pt x="1313" y="40"/>
                </a:lnTo>
                <a:lnTo>
                  <a:pt x="1321" y="40"/>
                </a:lnTo>
                <a:lnTo>
                  <a:pt x="1337" y="40"/>
                </a:lnTo>
                <a:lnTo>
                  <a:pt x="1353" y="48"/>
                </a:lnTo>
                <a:lnTo>
                  <a:pt x="1369" y="56"/>
                </a:lnTo>
                <a:lnTo>
                  <a:pt x="1377" y="56"/>
                </a:lnTo>
                <a:lnTo>
                  <a:pt x="1393" y="56"/>
                </a:lnTo>
                <a:lnTo>
                  <a:pt x="1401" y="64"/>
                </a:lnTo>
                <a:lnTo>
                  <a:pt x="1417" y="72"/>
                </a:lnTo>
                <a:lnTo>
                  <a:pt x="1433" y="80"/>
                </a:lnTo>
                <a:lnTo>
                  <a:pt x="1441" y="80"/>
                </a:lnTo>
                <a:lnTo>
                  <a:pt x="1457" y="88"/>
                </a:lnTo>
                <a:lnTo>
                  <a:pt x="1465" y="88"/>
                </a:lnTo>
                <a:lnTo>
                  <a:pt x="1481" y="97"/>
                </a:lnTo>
                <a:lnTo>
                  <a:pt x="1497" y="97"/>
                </a:lnTo>
                <a:lnTo>
                  <a:pt x="1497" y="104"/>
                </a:lnTo>
                <a:lnTo>
                  <a:pt x="1505" y="104"/>
                </a:lnTo>
                <a:lnTo>
                  <a:pt x="1522" y="104"/>
                </a:lnTo>
                <a:lnTo>
                  <a:pt x="1529" y="121"/>
                </a:lnTo>
                <a:lnTo>
                  <a:pt x="1537" y="121"/>
                </a:lnTo>
                <a:lnTo>
                  <a:pt x="1553" y="128"/>
                </a:lnTo>
                <a:lnTo>
                  <a:pt x="1570" y="128"/>
                </a:lnTo>
                <a:lnTo>
                  <a:pt x="1577" y="128"/>
                </a:lnTo>
                <a:lnTo>
                  <a:pt x="1577" y="136"/>
                </a:lnTo>
                <a:lnTo>
                  <a:pt x="1594" y="145"/>
                </a:lnTo>
                <a:lnTo>
                  <a:pt x="1601" y="145"/>
                </a:lnTo>
                <a:lnTo>
                  <a:pt x="1618" y="145"/>
                </a:lnTo>
                <a:lnTo>
                  <a:pt x="1625" y="145"/>
                </a:lnTo>
                <a:lnTo>
                  <a:pt x="1642" y="145"/>
                </a:lnTo>
                <a:lnTo>
                  <a:pt x="1649" y="152"/>
                </a:lnTo>
                <a:lnTo>
                  <a:pt x="1666" y="152"/>
                </a:lnTo>
                <a:lnTo>
                  <a:pt x="1673" y="152"/>
                </a:lnTo>
                <a:lnTo>
                  <a:pt x="1673" y="160"/>
                </a:lnTo>
                <a:lnTo>
                  <a:pt x="1690" y="160"/>
                </a:lnTo>
                <a:lnTo>
                  <a:pt x="1697" y="160"/>
                </a:lnTo>
                <a:lnTo>
                  <a:pt x="1714" y="169"/>
                </a:lnTo>
                <a:lnTo>
                  <a:pt x="1721" y="169"/>
                </a:lnTo>
                <a:lnTo>
                  <a:pt x="1738" y="169"/>
                </a:lnTo>
                <a:lnTo>
                  <a:pt x="1738" y="176"/>
                </a:lnTo>
                <a:lnTo>
                  <a:pt x="1745" y="176"/>
                </a:lnTo>
                <a:lnTo>
                  <a:pt x="1762" y="176"/>
                </a:lnTo>
                <a:lnTo>
                  <a:pt x="1769" y="184"/>
                </a:lnTo>
                <a:lnTo>
                  <a:pt x="1786" y="184"/>
                </a:lnTo>
                <a:lnTo>
                  <a:pt x="1793" y="184"/>
                </a:lnTo>
                <a:lnTo>
                  <a:pt x="1801" y="184"/>
                </a:lnTo>
                <a:lnTo>
                  <a:pt x="1801" y="193"/>
                </a:lnTo>
                <a:lnTo>
                  <a:pt x="1810" y="193"/>
                </a:lnTo>
                <a:lnTo>
                  <a:pt x="1817" y="193"/>
                </a:lnTo>
                <a:lnTo>
                  <a:pt x="1826" y="193"/>
                </a:lnTo>
                <a:lnTo>
                  <a:pt x="1841" y="193"/>
                </a:lnTo>
                <a:lnTo>
                  <a:pt x="1841" y="200"/>
                </a:lnTo>
                <a:lnTo>
                  <a:pt x="1850" y="200"/>
                </a:lnTo>
                <a:lnTo>
                  <a:pt x="1865" y="208"/>
                </a:lnTo>
                <a:lnTo>
                  <a:pt x="1874" y="208"/>
                </a:lnTo>
                <a:lnTo>
                  <a:pt x="1874" y="217"/>
                </a:lnTo>
                <a:lnTo>
                  <a:pt x="1889" y="224"/>
                </a:lnTo>
                <a:lnTo>
                  <a:pt x="1898" y="224"/>
                </a:lnTo>
                <a:lnTo>
                  <a:pt x="1906" y="224"/>
                </a:lnTo>
                <a:lnTo>
                  <a:pt x="1906" y="232"/>
                </a:lnTo>
                <a:lnTo>
                  <a:pt x="1913" y="232"/>
                </a:lnTo>
                <a:lnTo>
                  <a:pt x="1930" y="232"/>
                </a:lnTo>
                <a:lnTo>
                  <a:pt x="1937" y="232"/>
                </a:lnTo>
                <a:lnTo>
                  <a:pt x="1954" y="241"/>
                </a:lnTo>
                <a:lnTo>
                  <a:pt x="1961" y="241"/>
                </a:lnTo>
                <a:lnTo>
                  <a:pt x="1978" y="241"/>
                </a:lnTo>
                <a:lnTo>
                  <a:pt x="1985" y="241"/>
                </a:lnTo>
                <a:lnTo>
                  <a:pt x="1994" y="241"/>
                </a:lnTo>
                <a:lnTo>
                  <a:pt x="2002" y="241"/>
                </a:lnTo>
                <a:lnTo>
                  <a:pt x="2018" y="248"/>
                </a:lnTo>
                <a:lnTo>
                  <a:pt x="2033" y="256"/>
                </a:lnTo>
                <a:lnTo>
                  <a:pt x="2042" y="256"/>
                </a:lnTo>
                <a:lnTo>
                  <a:pt x="2057" y="256"/>
                </a:lnTo>
                <a:lnTo>
                  <a:pt x="2066" y="256"/>
                </a:lnTo>
                <a:lnTo>
                  <a:pt x="2074" y="256"/>
                </a:lnTo>
                <a:lnTo>
                  <a:pt x="2074" y="265"/>
                </a:lnTo>
                <a:lnTo>
                  <a:pt x="2081" y="265"/>
                </a:lnTo>
                <a:lnTo>
                  <a:pt x="2090" y="265"/>
                </a:lnTo>
                <a:lnTo>
                  <a:pt x="2098" y="265"/>
                </a:lnTo>
                <a:lnTo>
                  <a:pt x="2105" y="272"/>
                </a:lnTo>
                <a:lnTo>
                  <a:pt x="2122" y="280"/>
                </a:lnTo>
                <a:lnTo>
                  <a:pt x="2122" y="289"/>
                </a:lnTo>
                <a:lnTo>
                  <a:pt x="2130" y="296"/>
                </a:lnTo>
                <a:lnTo>
                  <a:pt x="2130" y="304"/>
                </a:lnTo>
                <a:lnTo>
                  <a:pt x="2138" y="313"/>
                </a:lnTo>
                <a:lnTo>
                  <a:pt x="2138" y="320"/>
                </a:lnTo>
                <a:lnTo>
                  <a:pt x="2138" y="328"/>
                </a:lnTo>
                <a:lnTo>
                  <a:pt x="2146" y="328"/>
                </a:lnTo>
                <a:lnTo>
                  <a:pt x="2146" y="337"/>
                </a:lnTo>
                <a:lnTo>
                  <a:pt x="2146" y="344"/>
                </a:lnTo>
                <a:lnTo>
                  <a:pt x="2146" y="352"/>
                </a:lnTo>
                <a:lnTo>
                  <a:pt x="2146" y="361"/>
                </a:lnTo>
                <a:lnTo>
                  <a:pt x="2146" y="368"/>
                </a:lnTo>
                <a:lnTo>
                  <a:pt x="2146" y="377"/>
                </a:lnTo>
                <a:lnTo>
                  <a:pt x="2146" y="385"/>
                </a:lnTo>
                <a:lnTo>
                  <a:pt x="2146" y="392"/>
                </a:lnTo>
                <a:lnTo>
                  <a:pt x="2146" y="401"/>
                </a:lnTo>
                <a:lnTo>
                  <a:pt x="2138" y="401"/>
                </a:lnTo>
                <a:lnTo>
                  <a:pt x="2138" y="409"/>
                </a:lnTo>
                <a:lnTo>
                  <a:pt x="2130" y="416"/>
                </a:lnTo>
                <a:lnTo>
                  <a:pt x="2130" y="425"/>
                </a:lnTo>
                <a:lnTo>
                  <a:pt x="2122" y="425"/>
                </a:lnTo>
                <a:lnTo>
                  <a:pt x="2122" y="433"/>
                </a:lnTo>
                <a:lnTo>
                  <a:pt x="2114" y="433"/>
                </a:lnTo>
                <a:lnTo>
                  <a:pt x="2105" y="433"/>
                </a:lnTo>
                <a:lnTo>
                  <a:pt x="2098" y="440"/>
                </a:lnTo>
                <a:lnTo>
                  <a:pt x="2081" y="440"/>
                </a:lnTo>
                <a:lnTo>
                  <a:pt x="2074" y="440"/>
                </a:lnTo>
                <a:lnTo>
                  <a:pt x="2057" y="440"/>
                </a:lnTo>
                <a:lnTo>
                  <a:pt x="2057" y="449"/>
                </a:lnTo>
                <a:lnTo>
                  <a:pt x="2042" y="449"/>
                </a:lnTo>
                <a:lnTo>
                  <a:pt x="2033" y="449"/>
                </a:lnTo>
                <a:lnTo>
                  <a:pt x="2026" y="449"/>
                </a:lnTo>
                <a:lnTo>
                  <a:pt x="2009" y="449"/>
                </a:lnTo>
                <a:lnTo>
                  <a:pt x="2009" y="457"/>
                </a:lnTo>
                <a:lnTo>
                  <a:pt x="1994" y="457"/>
                </a:lnTo>
                <a:lnTo>
                  <a:pt x="1978" y="457"/>
                </a:lnTo>
                <a:lnTo>
                  <a:pt x="1961" y="457"/>
                </a:lnTo>
                <a:lnTo>
                  <a:pt x="1954" y="457"/>
                </a:lnTo>
                <a:lnTo>
                  <a:pt x="1946" y="457"/>
                </a:lnTo>
                <a:lnTo>
                  <a:pt x="1937" y="457"/>
                </a:lnTo>
                <a:lnTo>
                  <a:pt x="1930" y="457"/>
                </a:lnTo>
                <a:lnTo>
                  <a:pt x="1930" y="449"/>
                </a:lnTo>
                <a:lnTo>
                  <a:pt x="1922" y="449"/>
                </a:lnTo>
                <a:lnTo>
                  <a:pt x="1922" y="440"/>
                </a:lnTo>
                <a:lnTo>
                  <a:pt x="1913" y="440"/>
                </a:lnTo>
                <a:lnTo>
                  <a:pt x="1913" y="449"/>
                </a:lnTo>
                <a:lnTo>
                  <a:pt x="1898" y="449"/>
                </a:lnTo>
                <a:lnTo>
                  <a:pt x="1889" y="457"/>
                </a:lnTo>
                <a:lnTo>
                  <a:pt x="1889" y="464"/>
                </a:lnTo>
                <a:lnTo>
                  <a:pt x="1882" y="464"/>
                </a:lnTo>
                <a:lnTo>
                  <a:pt x="1882" y="473"/>
                </a:lnTo>
                <a:lnTo>
                  <a:pt x="1874" y="473"/>
                </a:lnTo>
                <a:lnTo>
                  <a:pt x="1874" y="481"/>
                </a:lnTo>
                <a:lnTo>
                  <a:pt x="1865" y="481"/>
                </a:lnTo>
                <a:lnTo>
                  <a:pt x="1865" y="488"/>
                </a:lnTo>
                <a:lnTo>
                  <a:pt x="1858" y="488"/>
                </a:lnTo>
                <a:lnTo>
                  <a:pt x="1841" y="505"/>
                </a:lnTo>
                <a:lnTo>
                  <a:pt x="1834" y="505"/>
                </a:lnTo>
                <a:lnTo>
                  <a:pt x="1817" y="512"/>
                </a:lnTo>
                <a:lnTo>
                  <a:pt x="1801" y="512"/>
                </a:lnTo>
                <a:lnTo>
                  <a:pt x="1793" y="512"/>
                </a:lnTo>
                <a:lnTo>
                  <a:pt x="1793" y="521"/>
                </a:lnTo>
                <a:lnTo>
                  <a:pt x="1777" y="529"/>
                </a:lnTo>
                <a:lnTo>
                  <a:pt x="1769" y="529"/>
                </a:lnTo>
                <a:lnTo>
                  <a:pt x="1762" y="529"/>
                </a:lnTo>
                <a:lnTo>
                  <a:pt x="1745" y="536"/>
                </a:lnTo>
                <a:lnTo>
                  <a:pt x="1729" y="536"/>
                </a:lnTo>
                <a:lnTo>
                  <a:pt x="1721" y="536"/>
                </a:lnTo>
                <a:lnTo>
                  <a:pt x="1705" y="545"/>
                </a:lnTo>
                <a:lnTo>
                  <a:pt x="1697" y="553"/>
                </a:lnTo>
                <a:lnTo>
                  <a:pt x="1690" y="553"/>
                </a:lnTo>
                <a:lnTo>
                  <a:pt x="1681" y="553"/>
                </a:lnTo>
                <a:lnTo>
                  <a:pt x="1666" y="553"/>
                </a:lnTo>
                <a:lnTo>
                  <a:pt x="1666" y="560"/>
                </a:lnTo>
                <a:lnTo>
                  <a:pt x="1657" y="560"/>
                </a:lnTo>
                <a:lnTo>
                  <a:pt x="1649" y="560"/>
                </a:lnTo>
                <a:lnTo>
                  <a:pt x="1649" y="569"/>
                </a:lnTo>
                <a:lnTo>
                  <a:pt x="1642" y="569"/>
                </a:lnTo>
                <a:lnTo>
                  <a:pt x="1625" y="569"/>
                </a:lnTo>
                <a:lnTo>
                  <a:pt x="1609" y="569"/>
                </a:lnTo>
                <a:lnTo>
                  <a:pt x="1609" y="577"/>
                </a:lnTo>
                <a:lnTo>
                  <a:pt x="1601" y="577"/>
                </a:lnTo>
                <a:lnTo>
                  <a:pt x="1594" y="584"/>
                </a:lnTo>
                <a:lnTo>
                  <a:pt x="1585" y="584"/>
                </a:lnTo>
                <a:lnTo>
                  <a:pt x="1577" y="584"/>
                </a:lnTo>
                <a:lnTo>
                  <a:pt x="1577" y="593"/>
                </a:lnTo>
                <a:lnTo>
                  <a:pt x="1570" y="593"/>
                </a:lnTo>
                <a:lnTo>
                  <a:pt x="1561" y="593"/>
                </a:lnTo>
                <a:lnTo>
                  <a:pt x="1546" y="601"/>
                </a:lnTo>
                <a:lnTo>
                  <a:pt x="1537" y="601"/>
                </a:lnTo>
                <a:lnTo>
                  <a:pt x="1537" y="608"/>
                </a:lnTo>
                <a:lnTo>
                  <a:pt x="1529" y="608"/>
                </a:lnTo>
                <a:lnTo>
                  <a:pt x="1522" y="617"/>
                </a:lnTo>
                <a:lnTo>
                  <a:pt x="1505" y="617"/>
                </a:lnTo>
                <a:lnTo>
                  <a:pt x="1489" y="625"/>
                </a:lnTo>
                <a:lnTo>
                  <a:pt x="1489" y="632"/>
                </a:lnTo>
                <a:lnTo>
                  <a:pt x="1481" y="632"/>
                </a:lnTo>
                <a:lnTo>
                  <a:pt x="1465" y="641"/>
                </a:lnTo>
                <a:lnTo>
                  <a:pt x="1457" y="641"/>
                </a:lnTo>
                <a:lnTo>
                  <a:pt x="1441" y="649"/>
                </a:lnTo>
                <a:lnTo>
                  <a:pt x="1433" y="649"/>
                </a:lnTo>
                <a:lnTo>
                  <a:pt x="1417" y="649"/>
                </a:lnTo>
                <a:lnTo>
                  <a:pt x="1409" y="656"/>
                </a:lnTo>
                <a:lnTo>
                  <a:pt x="1401" y="656"/>
                </a:lnTo>
                <a:lnTo>
                  <a:pt x="1393" y="665"/>
                </a:lnTo>
                <a:lnTo>
                  <a:pt x="1385" y="665"/>
                </a:lnTo>
                <a:lnTo>
                  <a:pt x="1369" y="665"/>
                </a:lnTo>
                <a:lnTo>
                  <a:pt x="1361" y="673"/>
                </a:lnTo>
                <a:lnTo>
                  <a:pt x="1353" y="673"/>
                </a:lnTo>
                <a:lnTo>
                  <a:pt x="1345" y="673"/>
                </a:lnTo>
                <a:lnTo>
                  <a:pt x="1329" y="681"/>
                </a:lnTo>
                <a:lnTo>
                  <a:pt x="1321" y="681"/>
                </a:lnTo>
                <a:lnTo>
                  <a:pt x="1313" y="681"/>
                </a:lnTo>
                <a:lnTo>
                  <a:pt x="1305" y="689"/>
                </a:lnTo>
                <a:lnTo>
                  <a:pt x="1297" y="689"/>
                </a:lnTo>
                <a:lnTo>
                  <a:pt x="1289" y="697"/>
                </a:lnTo>
                <a:lnTo>
                  <a:pt x="1281" y="697"/>
                </a:lnTo>
                <a:lnTo>
                  <a:pt x="1273" y="697"/>
                </a:lnTo>
                <a:lnTo>
                  <a:pt x="1257" y="705"/>
                </a:lnTo>
                <a:lnTo>
                  <a:pt x="1249" y="713"/>
                </a:lnTo>
                <a:lnTo>
                  <a:pt x="1233" y="713"/>
                </a:lnTo>
                <a:lnTo>
                  <a:pt x="1225" y="713"/>
                </a:lnTo>
                <a:lnTo>
                  <a:pt x="1217" y="721"/>
                </a:lnTo>
                <a:lnTo>
                  <a:pt x="1209" y="721"/>
                </a:lnTo>
                <a:lnTo>
                  <a:pt x="1201" y="721"/>
                </a:lnTo>
                <a:lnTo>
                  <a:pt x="1193" y="721"/>
                </a:lnTo>
                <a:lnTo>
                  <a:pt x="1185" y="721"/>
                </a:lnTo>
                <a:lnTo>
                  <a:pt x="1177" y="721"/>
                </a:lnTo>
                <a:lnTo>
                  <a:pt x="1177" y="729"/>
                </a:lnTo>
                <a:lnTo>
                  <a:pt x="1168" y="729"/>
                </a:lnTo>
                <a:lnTo>
                  <a:pt x="1153" y="729"/>
                </a:lnTo>
                <a:lnTo>
                  <a:pt x="1144" y="729"/>
                </a:lnTo>
                <a:lnTo>
                  <a:pt x="1137" y="729"/>
                </a:lnTo>
                <a:lnTo>
                  <a:pt x="1129" y="729"/>
                </a:lnTo>
                <a:lnTo>
                  <a:pt x="1120" y="729"/>
                </a:lnTo>
                <a:lnTo>
                  <a:pt x="1113" y="729"/>
                </a:lnTo>
                <a:lnTo>
                  <a:pt x="1105" y="729"/>
                </a:lnTo>
                <a:lnTo>
                  <a:pt x="1105" y="737"/>
                </a:lnTo>
                <a:lnTo>
                  <a:pt x="1096" y="737"/>
                </a:lnTo>
                <a:lnTo>
                  <a:pt x="1089" y="737"/>
                </a:lnTo>
                <a:lnTo>
                  <a:pt x="1072" y="737"/>
                </a:lnTo>
                <a:lnTo>
                  <a:pt x="1065" y="737"/>
                </a:lnTo>
                <a:lnTo>
                  <a:pt x="1048" y="737"/>
                </a:lnTo>
                <a:lnTo>
                  <a:pt x="1048" y="745"/>
                </a:lnTo>
                <a:lnTo>
                  <a:pt x="1041" y="745"/>
                </a:lnTo>
                <a:lnTo>
                  <a:pt x="1033" y="745"/>
                </a:lnTo>
                <a:lnTo>
                  <a:pt x="1024" y="745"/>
                </a:lnTo>
                <a:lnTo>
                  <a:pt x="1017" y="745"/>
                </a:lnTo>
                <a:lnTo>
                  <a:pt x="1000" y="745"/>
                </a:lnTo>
                <a:lnTo>
                  <a:pt x="985" y="745"/>
                </a:lnTo>
                <a:lnTo>
                  <a:pt x="976" y="745"/>
                </a:lnTo>
                <a:lnTo>
                  <a:pt x="969" y="745"/>
                </a:lnTo>
                <a:lnTo>
                  <a:pt x="961" y="745"/>
                </a:lnTo>
                <a:lnTo>
                  <a:pt x="952" y="745"/>
                </a:lnTo>
                <a:lnTo>
                  <a:pt x="945" y="745"/>
                </a:lnTo>
                <a:lnTo>
                  <a:pt x="937" y="745"/>
                </a:lnTo>
                <a:lnTo>
                  <a:pt x="928" y="745"/>
                </a:lnTo>
                <a:lnTo>
                  <a:pt x="913" y="745"/>
                </a:lnTo>
                <a:lnTo>
                  <a:pt x="904" y="745"/>
                </a:lnTo>
                <a:lnTo>
                  <a:pt x="897" y="745"/>
                </a:lnTo>
                <a:lnTo>
                  <a:pt x="889" y="745"/>
                </a:lnTo>
                <a:lnTo>
                  <a:pt x="880" y="745"/>
                </a:lnTo>
                <a:lnTo>
                  <a:pt x="873" y="745"/>
                </a:lnTo>
                <a:lnTo>
                  <a:pt x="864" y="745"/>
                </a:lnTo>
                <a:lnTo>
                  <a:pt x="856" y="745"/>
                </a:lnTo>
                <a:lnTo>
                  <a:pt x="840" y="745"/>
                </a:lnTo>
                <a:lnTo>
                  <a:pt x="825" y="737"/>
                </a:lnTo>
                <a:lnTo>
                  <a:pt x="816" y="737"/>
                </a:lnTo>
                <a:lnTo>
                  <a:pt x="801" y="737"/>
                </a:lnTo>
                <a:lnTo>
                  <a:pt x="784" y="737"/>
                </a:lnTo>
                <a:lnTo>
                  <a:pt x="768" y="737"/>
                </a:lnTo>
                <a:lnTo>
                  <a:pt x="760" y="737"/>
                </a:lnTo>
                <a:lnTo>
                  <a:pt x="753" y="729"/>
                </a:lnTo>
                <a:lnTo>
                  <a:pt x="744" y="729"/>
                </a:lnTo>
                <a:lnTo>
                  <a:pt x="729" y="729"/>
                </a:lnTo>
                <a:lnTo>
                  <a:pt x="720" y="729"/>
                </a:lnTo>
                <a:lnTo>
                  <a:pt x="712" y="729"/>
                </a:lnTo>
                <a:lnTo>
                  <a:pt x="696" y="729"/>
                </a:lnTo>
                <a:lnTo>
                  <a:pt x="688" y="721"/>
                </a:lnTo>
                <a:lnTo>
                  <a:pt x="681" y="721"/>
                </a:lnTo>
                <a:lnTo>
                  <a:pt x="672" y="721"/>
                </a:lnTo>
                <a:lnTo>
                  <a:pt x="664" y="713"/>
                </a:lnTo>
                <a:lnTo>
                  <a:pt x="648" y="713"/>
                </a:lnTo>
                <a:lnTo>
                  <a:pt x="640" y="713"/>
                </a:lnTo>
                <a:lnTo>
                  <a:pt x="640" y="705"/>
                </a:lnTo>
                <a:lnTo>
                  <a:pt x="633" y="705"/>
                </a:lnTo>
                <a:lnTo>
                  <a:pt x="624" y="705"/>
                </a:lnTo>
                <a:lnTo>
                  <a:pt x="609" y="689"/>
                </a:lnTo>
                <a:lnTo>
                  <a:pt x="592" y="689"/>
                </a:lnTo>
                <a:lnTo>
                  <a:pt x="585" y="681"/>
                </a:lnTo>
                <a:lnTo>
                  <a:pt x="576" y="681"/>
                </a:lnTo>
                <a:lnTo>
                  <a:pt x="576" y="673"/>
                </a:lnTo>
                <a:lnTo>
                  <a:pt x="568" y="673"/>
                </a:lnTo>
                <a:lnTo>
                  <a:pt x="560" y="673"/>
                </a:lnTo>
                <a:lnTo>
                  <a:pt x="560" y="665"/>
                </a:lnTo>
                <a:lnTo>
                  <a:pt x="552" y="665"/>
                </a:lnTo>
                <a:lnTo>
                  <a:pt x="544" y="665"/>
                </a:lnTo>
                <a:lnTo>
                  <a:pt x="544" y="656"/>
                </a:lnTo>
                <a:lnTo>
                  <a:pt x="528" y="656"/>
                </a:lnTo>
                <a:lnTo>
                  <a:pt x="520" y="656"/>
                </a:lnTo>
                <a:lnTo>
                  <a:pt x="520" y="649"/>
                </a:lnTo>
                <a:lnTo>
                  <a:pt x="512" y="649"/>
                </a:lnTo>
                <a:lnTo>
                  <a:pt x="504" y="649"/>
                </a:lnTo>
                <a:lnTo>
                  <a:pt x="504" y="641"/>
                </a:lnTo>
                <a:lnTo>
                  <a:pt x="488" y="641"/>
                </a:lnTo>
                <a:lnTo>
                  <a:pt x="488" y="632"/>
                </a:lnTo>
                <a:lnTo>
                  <a:pt x="472" y="632"/>
                </a:lnTo>
                <a:lnTo>
                  <a:pt x="472" y="625"/>
                </a:lnTo>
                <a:lnTo>
                  <a:pt x="464" y="625"/>
                </a:lnTo>
                <a:lnTo>
                  <a:pt x="464" y="617"/>
                </a:lnTo>
                <a:lnTo>
                  <a:pt x="448" y="608"/>
                </a:lnTo>
                <a:lnTo>
                  <a:pt x="440" y="608"/>
                </a:lnTo>
                <a:lnTo>
                  <a:pt x="440" y="601"/>
                </a:lnTo>
                <a:lnTo>
                  <a:pt x="424" y="601"/>
                </a:lnTo>
                <a:lnTo>
                  <a:pt x="424" y="593"/>
                </a:lnTo>
                <a:lnTo>
                  <a:pt x="416" y="593"/>
                </a:lnTo>
                <a:lnTo>
                  <a:pt x="408" y="593"/>
                </a:lnTo>
                <a:lnTo>
                  <a:pt x="400" y="584"/>
                </a:lnTo>
                <a:lnTo>
                  <a:pt x="392" y="584"/>
                </a:lnTo>
                <a:lnTo>
                  <a:pt x="392" y="577"/>
                </a:lnTo>
                <a:lnTo>
                  <a:pt x="384" y="577"/>
                </a:lnTo>
                <a:lnTo>
                  <a:pt x="376" y="569"/>
                </a:lnTo>
                <a:lnTo>
                  <a:pt x="376" y="560"/>
                </a:lnTo>
                <a:lnTo>
                  <a:pt x="368" y="560"/>
                </a:lnTo>
                <a:lnTo>
                  <a:pt x="360" y="553"/>
                </a:lnTo>
                <a:lnTo>
                  <a:pt x="352" y="553"/>
                </a:lnTo>
                <a:lnTo>
                  <a:pt x="344" y="545"/>
                </a:lnTo>
                <a:lnTo>
                  <a:pt x="336" y="545"/>
                </a:lnTo>
                <a:lnTo>
                  <a:pt x="328" y="545"/>
                </a:lnTo>
                <a:lnTo>
                  <a:pt x="328" y="536"/>
                </a:lnTo>
                <a:lnTo>
                  <a:pt x="320" y="536"/>
                </a:lnTo>
                <a:lnTo>
                  <a:pt x="320" y="529"/>
                </a:lnTo>
                <a:lnTo>
                  <a:pt x="312" y="529"/>
                </a:lnTo>
                <a:lnTo>
                  <a:pt x="312" y="521"/>
                </a:lnTo>
                <a:lnTo>
                  <a:pt x="304" y="521"/>
                </a:lnTo>
                <a:lnTo>
                  <a:pt x="296" y="521"/>
                </a:lnTo>
                <a:lnTo>
                  <a:pt x="296" y="512"/>
                </a:lnTo>
                <a:lnTo>
                  <a:pt x="288" y="505"/>
                </a:lnTo>
                <a:lnTo>
                  <a:pt x="280" y="488"/>
                </a:lnTo>
                <a:lnTo>
                  <a:pt x="272" y="473"/>
                </a:lnTo>
                <a:lnTo>
                  <a:pt x="272" y="464"/>
                </a:lnTo>
                <a:lnTo>
                  <a:pt x="264" y="464"/>
                </a:lnTo>
                <a:lnTo>
                  <a:pt x="264" y="473"/>
                </a:lnTo>
                <a:lnTo>
                  <a:pt x="256" y="481"/>
                </a:lnTo>
                <a:lnTo>
                  <a:pt x="240" y="473"/>
                </a:lnTo>
                <a:lnTo>
                  <a:pt x="231" y="473"/>
                </a:lnTo>
                <a:lnTo>
                  <a:pt x="224" y="473"/>
                </a:lnTo>
                <a:lnTo>
                  <a:pt x="224" y="464"/>
                </a:lnTo>
                <a:lnTo>
                  <a:pt x="216" y="464"/>
                </a:lnTo>
                <a:lnTo>
                  <a:pt x="207" y="464"/>
                </a:lnTo>
                <a:lnTo>
                  <a:pt x="207" y="457"/>
                </a:lnTo>
                <a:lnTo>
                  <a:pt x="200" y="457"/>
                </a:lnTo>
                <a:lnTo>
                  <a:pt x="192" y="457"/>
                </a:lnTo>
                <a:lnTo>
                  <a:pt x="183" y="457"/>
                </a:lnTo>
                <a:lnTo>
                  <a:pt x="183" y="449"/>
                </a:lnTo>
                <a:lnTo>
                  <a:pt x="176" y="449"/>
                </a:lnTo>
                <a:lnTo>
                  <a:pt x="168" y="449"/>
                </a:lnTo>
                <a:lnTo>
                  <a:pt x="152" y="449"/>
                </a:lnTo>
                <a:lnTo>
                  <a:pt x="135" y="449"/>
                </a:lnTo>
                <a:lnTo>
                  <a:pt x="120" y="449"/>
                </a:lnTo>
                <a:lnTo>
                  <a:pt x="111" y="449"/>
                </a:lnTo>
                <a:lnTo>
                  <a:pt x="104" y="449"/>
                </a:lnTo>
                <a:lnTo>
                  <a:pt x="96" y="449"/>
                </a:lnTo>
                <a:lnTo>
                  <a:pt x="80" y="449"/>
                </a:lnTo>
                <a:lnTo>
                  <a:pt x="72" y="449"/>
                </a:lnTo>
                <a:lnTo>
                  <a:pt x="63" y="449"/>
                </a:lnTo>
                <a:lnTo>
                  <a:pt x="63" y="440"/>
                </a:lnTo>
                <a:lnTo>
                  <a:pt x="56" y="440"/>
                </a:lnTo>
                <a:lnTo>
                  <a:pt x="48" y="440"/>
                </a:lnTo>
                <a:lnTo>
                  <a:pt x="32" y="433"/>
                </a:lnTo>
                <a:lnTo>
                  <a:pt x="24" y="433"/>
                </a:lnTo>
                <a:lnTo>
                  <a:pt x="15" y="433"/>
                </a:lnTo>
                <a:lnTo>
                  <a:pt x="8" y="433"/>
                </a:lnTo>
                <a:lnTo>
                  <a:pt x="8" y="425"/>
                </a:lnTo>
                <a:lnTo>
                  <a:pt x="0" y="425"/>
                </a:lnTo>
                <a:lnTo>
                  <a:pt x="0" y="416"/>
                </a:lnTo>
                <a:lnTo>
                  <a:pt x="0" y="409"/>
                </a:lnTo>
                <a:lnTo>
                  <a:pt x="0" y="401"/>
                </a:lnTo>
                <a:lnTo>
                  <a:pt x="0" y="392"/>
                </a:lnTo>
                <a:lnTo>
                  <a:pt x="0" y="385"/>
                </a:lnTo>
                <a:lnTo>
                  <a:pt x="0" y="368"/>
                </a:lnTo>
                <a:lnTo>
                  <a:pt x="0" y="361"/>
                </a:lnTo>
                <a:lnTo>
                  <a:pt x="0" y="352"/>
                </a:lnTo>
                <a:lnTo>
                  <a:pt x="0" y="344"/>
                </a:lnTo>
                <a:lnTo>
                  <a:pt x="0" y="337"/>
                </a:lnTo>
                <a:lnTo>
                  <a:pt x="0" y="328"/>
                </a:lnTo>
                <a:lnTo>
                  <a:pt x="8" y="328"/>
                </a:lnTo>
                <a:lnTo>
                  <a:pt x="8" y="320"/>
                </a:lnTo>
                <a:lnTo>
                  <a:pt x="8" y="304"/>
                </a:lnTo>
                <a:lnTo>
                  <a:pt x="15" y="304"/>
                </a:lnTo>
                <a:lnTo>
                  <a:pt x="15" y="296"/>
                </a:lnTo>
                <a:lnTo>
                  <a:pt x="15" y="289"/>
                </a:lnTo>
                <a:lnTo>
                  <a:pt x="15" y="272"/>
                </a:lnTo>
                <a:lnTo>
                  <a:pt x="15" y="265"/>
                </a:lnTo>
                <a:lnTo>
                  <a:pt x="24" y="265"/>
                </a:lnTo>
                <a:lnTo>
                  <a:pt x="24" y="256"/>
                </a:lnTo>
                <a:lnTo>
                  <a:pt x="32" y="256"/>
                </a:lnTo>
                <a:close/>
              </a:path>
            </a:pathLst>
          </a:custGeom>
          <a:solidFill>
            <a:srgbClr val="FF2A35"/>
          </a:solidFill>
          <a:ln w="25400">
            <a:solidFill>
              <a:srgbClr val="800000"/>
            </a:solidFill>
            <a:round/>
            <a:headEnd/>
            <a:tailEnd/>
          </a:ln>
        </p:spPr>
        <p:txBody>
          <a:bodyPr/>
          <a:lstStyle/>
          <a:p>
            <a:endParaRPr lang="ja-JP" altLang="en-US" sz="1600" b="1">
              <a:solidFill>
                <a:srgbClr val="FFFFFF"/>
              </a:solidFill>
              <a:latin typeface="ＭＳ Ｐゴシック" pitchFamily="50" charset="-128"/>
            </a:endParaRPr>
          </a:p>
        </p:txBody>
      </p:sp>
      <p:sp>
        <p:nvSpPr>
          <p:cNvPr id="79878" name="Freeform 7"/>
          <p:cNvSpPr>
            <a:spLocks/>
          </p:cNvSpPr>
          <p:nvPr/>
        </p:nvSpPr>
        <p:spPr bwMode="invGray">
          <a:xfrm>
            <a:off x="5418138" y="5283200"/>
            <a:ext cx="614362" cy="471488"/>
          </a:xfrm>
          <a:custGeom>
            <a:avLst/>
            <a:gdLst>
              <a:gd name="T0" fmla="*/ 2147483647 w 1601"/>
              <a:gd name="T1" fmla="*/ 2147483647 h 1089"/>
              <a:gd name="T2" fmla="*/ 2147483647 w 1601"/>
              <a:gd name="T3" fmla="*/ 2147483647 h 1089"/>
              <a:gd name="T4" fmla="*/ 2147483647 w 1601"/>
              <a:gd name="T5" fmla="*/ 2147483647 h 1089"/>
              <a:gd name="T6" fmla="*/ 2147483647 w 1601"/>
              <a:gd name="T7" fmla="*/ 2147483647 h 1089"/>
              <a:gd name="T8" fmla="*/ 2147483647 w 1601"/>
              <a:gd name="T9" fmla="*/ 2147483647 h 1089"/>
              <a:gd name="T10" fmla="*/ 2147483647 w 1601"/>
              <a:gd name="T11" fmla="*/ 2147483647 h 1089"/>
              <a:gd name="T12" fmla="*/ 2147483647 w 1601"/>
              <a:gd name="T13" fmla="*/ 2147483647 h 1089"/>
              <a:gd name="T14" fmla="*/ 2147483647 w 1601"/>
              <a:gd name="T15" fmla="*/ 2147483647 h 1089"/>
              <a:gd name="T16" fmla="*/ 2147483647 w 1601"/>
              <a:gd name="T17" fmla="*/ 2147483647 h 1089"/>
              <a:gd name="T18" fmla="*/ 2147483647 w 1601"/>
              <a:gd name="T19" fmla="*/ 2147483647 h 1089"/>
              <a:gd name="T20" fmla="*/ 2147483647 w 1601"/>
              <a:gd name="T21" fmla="*/ 2147483647 h 1089"/>
              <a:gd name="T22" fmla="*/ 2147483647 w 1601"/>
              <a:gd name="T23" fmla="*/ 2147483647 h 1089"/>
              <a:gd name="T24" fmla="*/ 2147483647 w 1601"/>
              <a:gd name="T25" fmla="*/ 2147483647 h 1089"/>
              <a:gd name="T26" fmla="*/ 2147483647 w 1601"/>
              <a:gd name="T27" fmla="*/ 2147483647 h 1089"/>
              <a:gd name="T28" fmla="*/ 2147483647 w 1601"/>
              <a:gd name="T29" fmla="*/ 2147483647 h 1089"/>
              <a:gd name="T30" fmla="*/ 2147483647 w 1601"/>
              <a:gd name="T31" fmla="*/ 2147483647 h 1089"/>
              <a:gd name="T32" fmla="*/ 2147483647 w 1601"/>
              <a:gd name="T33" fmla="*/ 2147483647 h 1089"/>
              <a:gd name="T34" fmla="*/ 2147483647 w 1601"/>
              <a:gd name="T35" fmla="*/ 2147483647 h 1089"/>
              <a:gd name="T36" fmla="*/ 2147483647 w 1601"/>
              <a:gd name="T37" fmla="*/ 2147483647 h 1089"/>
              <a:gd name="T38" fmla="*/ 2147483647 w 1601"/>
              <a:gd name="T39" fmla="*/ 2147483647 h 1089"/>
              <a:gd name="T40" fmla="*/ 0 w 1601"/>
              <a:gd name="T41" fmla="*/ 2147483647 h 1089"/>
              <a:gd name="T42" fmla="*/ 2147483647 w 1601"/>
              <a:gd name="T43" fmla="*/ 2147483647 h 1089"/>
              <a:gd name="T44" fmla="*/ 2147483647 w 1601"/>
              <a:gd name="T45" fmla="*/ 2147483647 h 1089"/>
              <a:gd name="T46" fmla="*/ 2147483647 w 1601"/>
              <a:gd name="T47" fmla="*/ 2147483647 h 1089"/>
              <a:gd name="T48" fmla="*/ 2147483647 w 1601"/>
              <a:gd name="T49" fmla="*/ 2147483647 h 1089"/>
              <a:gd name="T50" fmla="*/ 2147483647 w 1601"/>
              <a:gd name="T51" fmla="*/ 2147483647 h 1089"/>
              <a:gd name="T52" fmla="*/ 2147483647 w 1601"/>
              <a:gd name="T53" fmla="*/ 2147483647 h 1089"/>
              <a:gd name="T54" fmla="*/ 2147483647 w 1601"/>
              <a:gd name="T55" fmla="*/ 2147483647 h 1089"/>
              <a:gd name="T56" fmla="*/ 2147483647 w 1601"/>
              <a:gd name="T57" fmla="*/ 2147483647 h 1089"/>
              <a:gd name="T58" fmla="*/ 2147483647 w 1601"/>
              <a:gd name="T59" fmla="*/ 2147483647 h 1089"/>
              <a:gd name="T60" fmla="*/ 2147483647 w 1601"/>
              <a:gd name="T61" fmla="*/ 2147483647 h 1089"/>
              <a:gd name="T62" fmla="*/ 2147483647 w 1601"/>
              <a:gd name="T63" fmla="*/ 2147483647 h 1089"/>
              <a:gd name="T64" fmla="*/ 2147483647 w 1601"/>
              <a:gd name="T65" fmla="*/ 0 h 1089"/>
              <a:gd name="T66" fmla="*/ 2147483647 w 1601"/>
              <a:gd name="T67" fmla="*/ 0 h 1089"/>
              <a:gd name="T68" fmla="*/ 2147483647 w 1601"/>
              <a:gd name="T69" fmla="*/ 2147483647 h 1089"/>
              <a:gd name="T70" fmla="*/ 2147483647 w 1601"/>
              <a:gd name="T71" fmla="*/ 2147483647 h 1089"/>
              <a:gd name="T72" fmla="*/ 2147483647 w 1601"/>
              <a:gd name="T73" fmla="*/ 2147483647 h 1089"/>
              <a:gd name="T74" fmla="*/ 2147483647 w 1601"/>
              <a:gd name="T75" fmla="*/ 2147483647 h 1089"/>
              <a:gd name="T76" fmla="*/ 2147483647 w 1601"/>
              <a:gd name="T77" fmla="*/ 2147483647 h 1089"/>
              <a:gd name="T78" fmla="*/ 2147483647 w 1601"/>
              <a:gd name="T79" fmla="*/ 2147483647 h 1089"/>
              <a:gd name="T80" fmla="*/ 2147483647 w 1601"/>
              <a:gd name="T81" fmla="*/ 2147483647 h 1089"/>
              <a:gd name="T82" fmla="*/ 2147483647 w 1601"/>
              <a:gd name="T83" fmla="*/ 2147483647 h 1089"/>
              <a:gd name="T84" fmla="*/ 2147483647 w 1601"/>
              <a:gd name="T85" fmla="*/ 2147483647 h 1089"/>
              <a:gd name="T86" fmla="*/ 2147483647 w 1601"/>
              <a:gd name="T87" fmla="*/ 2147483647 h 1089"/>
              <a:gd name="T88" fmla="*/ 2147483647 w 1601"/>
              <a:gd name="T89" fmla="*/ 2147483647 h 1089"/>
              <a:gd name="T90" fmla="*/ 2147483647 w 1601"/>
              <a:gd name="T91" fmla="*/ 2147483647 h 1089"/>
              <a:gd name="T92" fmla="*/ 2147483647 w 1601"/>
              <a:gd name="T93" fmla="*/ 2147483647 h 1089"/>
              <a:gd name="T94" fmla="*/ 2147483647 w 1601"/>
              <a:gd name="T95" fmla="*/ 2147483647 h 1089"/>
              <a:gd name="T96" fmla="*/ 2147483647 w 1601"/>
              <a:gd name="T97" fmla="*/ 2147483647 h 1089"/>
              <a:gd name="T98" fmla="*/ 2147483647 w 1601"/>
              <a:gd name="T99" fmla="*/ 2147483647 h 1089"/>
              <a:gd name="T100" fmla="*/ 2147483647 w 1601"/>
              <a:gd name="T101" fmla="*/ 2147483647 h 1089"/>
              <a:gd name="T102" fmla="*/ 2147483647 w 1601"/>
              <a:gd name="T103" fmla="*/ 2147483647 h 1089"/>
              <a:gd name="T104" fmla="*/ 2147483647 w 1601"/>
              <a:gd name="T105" fmla="*/ 2147483647 h 1089"/>
              <a:gd name="T106" fmla="*/ 2147483647 w 1601"/>
              <a:gd name="T107" fmla="*/ 2147483647 h 1089"/>
              <a:gd name="T108" fmla="*/ 2147483647 w 1601"/>
              <a:gd name="T109" fmla="*/ 2147483647 h 1089"/>
              <a:gd name="T110" fmla="*/ 2147483647 w 1601"/>
              <a:gd name="T111" fmla="*/ 2147483647 h 1089"/>
              <a:gd name="T112" fmla="*/ 2147483647 w 1601"/>
              <a:gd name="T113" fmla="*/ 2147483647 h 1089"/>
              <a:gd name="T114" fmla="*/ 2147483647 w 1601"/>
              <a:gd name="T115" fmla="*/ 2147483647 h 1089"/>
              <a:gd name="T116" fmla="*/ 2147483647 w 1601"/>
              <a:gd name="T117" fmla="*/ 2147483647 h 1089"/>
              <a:gd name="T118" fmla="*/ 2147483647 w 1601"/>
              <a:gd name="T119" fmla="*/ 2147483647 h 1089"/>
              <a:gd name="T120" fmla="*/ 2147483647 w 1601"/>
              <a:gd name="T121" fmla="*/ 2147483647 h 1089"/>
              <a:gd name="T122" fmla="*/ 2147483647 w 1601"/>
              <a:gd name="T123" fmla="*/ 2147483647 h 10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01"/>
              <a:gd name="T187" fmla="*/ 0 h 1089"/>
              <a:gd name="T188" fmla="*/ 1601 w 1601"/>
              <a:gd name="T189" fmla="*/ 1089 h 10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01" h="1089">
                <a:moveTo>
                  <a:pt x="841" y="537"/>
                </a:moveTo>
                <a:lnTo>
                  <a:pt x="841" y="545"/>
                </a:lnTo>
                <a:lnTo>
                  <a:pt x="841" y="552"/>
                </a:lnTo>
                <a:lnTo>
                  <a:pt x="841" y="561"/>
                </a:lnTo>
                <a:lnTo>
                  <a:pt x="833" y="561"/>
                </a:lnTo>
                <a:lnTo>
                  <a:pt x="833" y="569"/>
                </a:lnTo>
                <a:lnTo>
                  <a:pt x="824" y="576"/>
                </a:lnTo>
                <a:lnTo>
                  <a:pt x="824" y="593"/>
                </a:lnTo>
                <a:lnTo>
                  <a:pt x="817" y="593"/>
                </a:lnTo>
                <a:lnTo>
                  <a:pt x="817" y="600"/>
                </a:lnTo>
                <a:lnTo>
                  <a:pt x="809" y="600"/>
                </a:lnTo>
                <a:lnTo>
                  <a:pt x="809" y="617"/>
                </a:lnTo>
                <a:lnTo>
                  <a:pt x="800" y="617"/>
                </a:lnTo>
                <a:lnTo>
                  <a:pt x="785" y="624"/>
                </a:lnTo>
                <a:lnTo>
                  <a:pt x="769" y="624"/>
                </a:lnTo>
                <a:lnTo>
                  <a:pt x="769" y="641"/>
                </a:lnTo>
                <a:lnTo>
                  <a:pt x="752" y="641"/>
                </a:lnTo>
                <a:lnTo>
                  <a:pt x="745" y="665"/>
                </a:lnTo>
                <a:lnTo>
                  <a:pt x="728" y="665"/>
                </a:lnTo>
                <a:lnTo>
                  <a:pt x="728" y="672"/>
                </a:lnTo>
                <a:lnTo>
                  <a:pt x="721" y="672"/>
                </a:lnTo>
                <a:lnTo>
                  <a:pt x="713" y="672"/>
                </a:lnTo>
                <a:lnTo>
                  <a:pt x="704" y="672"/>
                </a:lnTo>
                <a:lnTo>
                  <a:pt x="689" y="681"/>
                </a:lnTo>
                <a:lnTo>
                  <a:pt x="680" y="681"/>
                </a:lnTo>
                <a:lnTo>
                  <a:pt x="673" y="696"/>
                </a:lnTo>
                <a:lnTo>
                  <a:pt x="664" y="696"/>
                </a:lnTo>
                <a:lnTo>
                  <a:pt x="656" y="696"/>
                </a:lnTo>
                <a:lnTo>
                  <a:pt x="656" y="705"/>
                </a:lnTo>
                <a:lnTo>
                  <a:pt x="649" y="705"/>
                </a:lnTo>
                <a:lnTo>
                  <a:pt x="640" y="705"/>
                </a:lnTo>
                <a:lnTo>
                  <a:pt x="640" y="713"/>
                </a:lnTo>
                <a:lnTo>
                  <a:pt x="632" y="713"/>
                </a:lnTo>
                <a:lnTo>
                  <a:pt x="625" y="713"/>
                </a:lnTo>
                <a:lnTo>
                  <a:pt x="616" y="713"/>
                </a:lnTo>
                <a:lnTo>
                  <a:pt x="608" y="720"/>
                </a:lnTo>
                <a:lnTo>
                  <a:pt x="592" y="720"/>
                </a:lnTo>
                <a:lnTo>
                  <a:pt x="592" y="729"/>
                </a:lnTo>
                <a:lnTo>
                  <a:pt x="584" y="729"/>
                </a:lnTo>
                <a:lnTo>
                  <a:pt x="577" y="729"/>
                </a:lnTo>
                <a:lnTo>
                  <a:pt x="568" y="729"/>
                </a:lnTo>
                <a:lnTo>
                  <a:pt x="568" y="737"/>
                </a:lnTo>
                <a:lnTo>
                  <a:pt x="553" y="744"/>
                </a:lnTo>
                <a:lnTo>
                  <a:pt x="544" y="753"/>
                </a:lnTo>
                <a:lnTo>
                  <a:pt x="536" y="761"/>
                </a:lnTo>
                <a:lnTo>
                  <a:pt x="520" y="768"/>
                </a:lnTo>
                <a:lnTo>
                  <a:pt x="520" y="777"/>
                </a:lnTo>
                <a:lnTo>
                  <a:pt x="512" y="777"/>
                </a:lnTo>
                <a:lnTo>
                  <a:pt x="512" y="785"/>
                </a:lnTo>
                <a:lnTo>
                  <a:pt x="505" y="785"/>
                </a:lnTo>
                <a:lnTo>
                  <a:pt x="505" y="792"/>
                </a:lnTo>
                <a:lnTo>
                  <a:pt x="505" y="809"/>
                </a:lnTo>
                <a:lnTo>
                  <a:pt x="496" y="809"/>
                </a:lnTo>
                <a:lnTo>
                  <a:pt x="496" y="817"/>
                </a:lnTo>
                <a:lnTo>
                  <a:pt x="488" y="817"/>
                </a:lnTo>
                <a:lnTo>
                  <a:pt x="488" y="833"/>
                </a:lnTo>
                <a:lnTo>
                  <a:pt x="481" y="841"/>
                </a:lnTo>
                <a:lnTo>
                  <a:pt x="481" y="849"/>
                </a:lnTo>
                <a:lnTo>
                  <a:pt x="481" y="857"/>
                </a:lnTo>
                <a:lnTo>
                  <a:pt x="472" y="857"/>
                </a:lnTo>
                <a:lnTo>
                  <a:pt x="472" y="865"/>
                </a:lnTo>
                <a:lnTo>
                  <a:pt x="472" y="881"/>
                </a:lnTo>
                <a:lnTo>
                  <a:pt x="464" y="881"/>
                </a:lnTo>
                <a:lnTo>
                  <a:pt x="457" y="897"/>
                </a:lnTo>
                <a:lnTo>
                  <a:pt x="440" y="905"/>
                </a:lnTo>
                <a:lnTo>
                  <a:pt x="440" y="913"/>
                </a:lnTo>
                <a:lnTo>
                  <a:pt x="433" y="913"/>
                </a:lnTo>
                <a:lnTo>
                  <a:pt x="433" y="921"/>
                </a:lnTo>
                <a:lnTo>
                  <a:pt x="433" y="929"/>
                </a:lnTo>
                <a:lnTo>
                  <a:pt x="424" y="937"/>
                </a:lnTo>
                <a:lnTo>
                  <a:pt x="424" y="945"/>
                </a:lnTo>
                <a:lnTo>
                  <a:pt x="416" y="945"/>
                </a:lnTo>
                <a:lnTo>
                  <a:pt x="416" y="961"/>
                </a:lnTo>
                <a:lnTo>
                  <a:pt x="409" y="961"/>
                </a:lnTo>
                <a:lnTo>
                  <a:pt x="409" y="969"/>
                </a:lnTo>
                <a:lnTo>
                  <a:pt x="409" y="977"/>
                </a:lnTo>
                <a:lnTo>
                  <a:pt x="409" y="985"/>
                </a:lnTo>
                <a:lnTo>
                  <a:pt x="400" y="985"/>
                </a:lnTo>
                <a:lnTo>
                  <a:pt x="392" y="1001"/>
                </a:lnTo>
                <a:lnTo>
                  <a:pt x="392" y="1009"/>
                </a:lnTo>
                <a:lnTo>
                  <a:pt x="392" y="1017"/>
                </a:lnTo>
                <a:lnTo>
                  <a:pt x="376" y="1025"/>
                </a:lnTo>
                <a:lnTo>
                  <a:pt x="368" y="1041"/>
                </a:lnTo>
                <a:lnTo>
                  <a:pt x="352" y="1041"/>
                </a:lnTo>
                <a:lnTo>
                  <a:pt x="352" y="1049"/>
                </a:lnTo>
                <a:lnTo>
                  <a:pt x="352" y="1057"/>
                </a:lnTo>
                <a:lnTo>
                  <a:pt x="336" y="1057"/>
                </a:lnTo>
                <a:lnTo>
                  <a:pt x="336" y="1065"/>
                </a:lnTo>
                <a:lnTo>
                  <a:pt x="328" y="1065"/>
                </a:lnTo>
                <a:lnTo>
                  <a:pt x="328" y="1073"/>
                </a:lnTo>
                <a:lnTo>
                  <a:pt x="320" y="1073"/>
                </a:lnTo>
                <a:lnTo>
                  <a:pt x="312" y="1073"/>
                </a:lnTo>
                <a:lnTo>
                  <a:pt x="304" y="1073"/>
                </a:lnTo>
                <a:lnTo>
                  <a:pt x="296" y="1073"/>
                </a:lnTo>
                <a:lnTo>
                  <a:pt x="296" y="1081"/>
                </a:lnTo>
                <a:lnTo>
                  <a:pt x="280" y="1089"/>
                </a:lnTo>
                <a:lnTo>
                  <a:pt x="272" y="1089"/>
                </a:lnTo>
                <a:lnTo>
                  <a:pt x="264" y="1089"/>
                </a:lnTo>
                <a:lnTo>
                  <a:pt x="256" y="1089"/>
                </a:lnTo>
                <a:lnTo>
                  <a:pt x="248" y="1089"/>
                </a:lnTo>
                <a:lnTo>
                  <a:pt x="240" y="1089"/>
                </a:lnTo>
                <a:lnTo>
                  <a:pt x="224" y="1089"/>
                </a:lnTo>
                <a:lnTo>
                  <a:pt x="216" y="1089"/>
                </a:lnTo>
                <a:lnTo>
                  <a:pt x="200" y="1089"/>
                </a:lnTo>
                <a:lnTo>
                  <a:pt x="192" y="1089"/>
                </a:lnTo>
                <a:lnTo>
                  <a:pt x="176" y="1089"/>
                </a:lnTo>
                <a:lnTo>
                  <a:pt x="168" y="1089"/>
                </a:lnTo>
                <a:lnTo>
                  <a:pt x="160" y="1089"/>
                </a:lnTo>
                <a:lnTo>
                  <a:pt x="152" y="1089"/>
                </a:lnTo>
                <a:lnTo>
                  <a:pt x="144" y="1089"/>
                </a:lnTo>
                <a:lnTo>
                  <a:pt x="136" y="1089"/>
                </a:lnTo>
                <a:lnTo>
                  <a:pt x="128" y="1089"/>
                </a:lnTo>
                <a:lnTo>
                  <a:pt x="128" y="1081"/>
                </a:lnTo>
                <a:lnTo>
                  <a:pt x="128" y="1089"/>
                </a:lnTo>
                <a:lnTo>
                  <a:pt x="128" y="1081"/>
                </a:lnTo>
                <a:lnTo>
                  <a:pt x="128" y="1073"/>
                </a:lnTo>
                <a:lnTo>
                  <a:pt x="120" y="1073"/>
                </a:lnTo>
                <a:lnTo>
                  <a:pt x="120" y="1065"/>
                </a:lnTo>
                <a:lnTo>
                  <a:pt x="120" y="1057"/>
                </a:lnTo>
                <a:lnTo>
                  <a:pt x="112" y="1057"/>
                </a:lnTo>
                <a:lnTo>
                  <a:pt x="112" y="1049"/>
                </a:lnTo>
                <a:lnTo>
                  <a:pt x="104" y="1049"/>
                </a:lnTo>
                <a:lnTo>
                  <a:pt x="104" y="1041"/>
                </a:lnTo>
                <a:lnTo>
                  <a:pt x="104" y="1033"/>
                </a:lnTo>
                <a:lnTo>
                  <a:pt x="96" y="1033"/>
                </a:lnTo>
                <a:lnTo>
                  <a:pt x="96" y="1017"/>
                </a:lnTo>
                <a:lnTo>
                  <a:pt x="88" y="1001"/>
                </a:lnTo>
                <a:lnTo>
                  <a:pt x="88" y="993"/>
                </a:lnTo>
                <a:lnTo>
                  <a:pt x="88" y="977"/>
                </a:lnTo>
                <a:lnTo>
                  <a:pt x="80" y="977"/>
                </a:lnTo>
                <a:lnTo>
                  <a:pt x="80" y="969"/>
                </a:lnTo>
                <a:lnTo>
                  <a:pt x="80" y="961"/>
                </a:lnTo>
                <a:lnTo>
                  <a:pt x="72" y="945"/>
                </a:lnTo>
                <a:lnTo>
                  <a:pt x="64" y="945"/>
                </a:lnTo>
                <a:lnTo>
                  <a:pt x="64" y="937"/>
                </a:lnTo>
                <a:lnTo>
                  <a:pt x="56" y="921"/>
                </a:lnTo>
                <a:lnTo>
                  <a:pt x="56" y="905"/>
                </a:lnTo>
                <a:lnTo>
                  <a:pt x="56" y="889"/>
                </a:lnTo>
                <a:lnTo>
                  <a:pt x="48" y="889"/>
                </a:lnTo>
                <a:lnTo>
                  <a:pt x="48" y="873"/>
                </a:lnTo>
                <a:lnTo>
                  <a:pt x="48" y="865"/>
                </a:lnTo>
                <a:lnTo>
                  <a:pt x="40" y="849"/>
                </a:lnTo>
                <a:lnTo>
                  <a:pt x="40" y="833"/>
                </a:lnTo>
                <a:lnTo>
                  <a:pt x="40" y="825"/>
                </a:lnTo>
                <a:lnTo>
                  <a:pt x="40" y="817"/>
                </a:lnTo>
                <a:lnTo>
                  <a:pt x="31" y="809"/>
                </a:lnTo>
                <a:lnTo>
                  <a:pt x="31" y="801"/>
                </a:lnTo>
                <a:lnTo>
                  <a:pt x="31" y="792"/>
                </a:lnTo>
                <a:lnTo>
                  <a:pt x="24" y="785"/>
                </a:lnTo>
                <a:lnTo>
                  <a:pt x="24" y="777"/>
                </a:lnTo>
                <a:lnTo>
                  <a:pt x="24" y="761"/>
                </a:lnTo>
                <a:lnTo>
                  <a:pt x="24" y="753"/>
                </a:lnTo>
                <a:lnTo>
                  <a:pt x="24" y="744"/>
                </a:lnTo>
                <a:lnTo>
                  <a:pt x="24" y="729"/>
                </a:lnTo>
                <a:lnTo>
                  <a:pt x="24" y="720"/>
                </a:lnTo>
                <a:lnTo>
                  <a:pt x="16" y="713"/>
                </a:lnTo>
                <a:lnTo>
                  <a:pt x="16" y="696"/>
                </a:lnTo>
                <a:lnTo>
                  <a:pt x="16" y="681"/>
                </a:lnTo>
                <a:lnTo>
                  <a:pt x="7" y="672"/>
                </a:lnTo>
                <a:lnTo>
                  <a:pt x="7" y="657"/>
                </a:lnTo>
                <a:lnTo>
                  <a:pt x="7" y="648"/>
                </a:lnTo>
                <a:lnTo>
                  <a:pt x="7" y="641"/>
                </a:lnTo>
                <a:lnTo>
                  <a:pt x="7" y="624"/>
                </a:lnTo>
                <a:lnTo>
                  <a:pt x="7" y="617"/>
                </a:lnTo>
                <a:lnTo>
                  <a:pt x="7" y="609"/>
                </a:lnTo>
                <a:lnTo>
                  <a:pt x="7" y="593"/>
                </a:lnTo>
                <a:lnTo>
                  <a:pt x="7" y="585"/>
                </a:lnTo>
                <a:lnTo>
                  <a:pt x="0" y="585"/>
                </a:lnTo>
                <a:lnTo>
                  <a:pt x="0" y="576"/>
                </a:lnTo>
                <a:lnTo>
                  <a:pt x="0" y="569"/>
                </a:lnTo>
                <a:lnTo>
                  <a:pt x="0" y="561"/>
                </a:lnTo>
                <a:lnTo>
                  <a:pt x="0" y="545"/>
                </a:lnTo>
                <a:lnTo>
                  <a:pt x="0" y="537"/>
                </a:lnTo>
                <a:lnTo>
                  <a:pt x="7" y="521"/>
                </a:lnTo>
                <a:lnTo>
                  <a:pt x="16" y="521"/>
                </a:lnTo>
                <a:lnTo>
                  <a:pt x="16" y="513"/>
                </a:lnTo>
                <a:lnTo>
                  <a:pt x="16" y="497"/>
                </a:lnTo>
                <a:lnTo>
                  <a:pt x="16" y="488"/>
                </a:lnTo>
                <a:lnTo>
                  <a:pt x="16" y="480"/>
                </a:lnTo>
                <a:lnTo>
                  <a:pt x="24" y="480"/>
                </a:lnTo>
                <a:lnTo>
                  <a:pt x="24" y="473"/>
                </a:lnTo>
                <a:lnTo>
                  <a:pt x="24" y="464"/>
                </a:lnTo>
                <a:lnTo>
                  <a:pt x="24" y="456"/>
                </a:lnTo>
                <a:lnTo>
                  <a:pt x="24" y="449"/>
                </a:lnTo>
                <a:lnTo>
                  <a:pt x="24" y="440"/>
                </a:lnTo>
                <a:lnTo>
                  <a:pt x="31" y="425"/>
                </a:lnTo>
                <a:lnTo>
                  <a:pt x="40" y="425"/>
                </a:lnTo>
                <a:lnTo>
                  <a:pt x="40" y="416"/>
                </a:lnTo>
                <a:lnTo>
                  <a:pt x="40" y="408"/>
                </a:lnTo>
                <a:lnTo>
                  <a:pt x="40" y="392"/>
                </a:lnTo>
                <a:lnTo>
                  <a:pt x="40" y="384"/>
                </a:lnTo>
                <a:lnTo>
                  <a:pt x="48" y="384"/>
                </a:lnTo>
                <a:lnTo>
                  <a:pt x="48" y="368"/>
                </a:lnTo>
                <a:lnTo>
                  <a:pt x="48" y="353"/>
                </a:lnTo>
                <a:lnTo>
                  <a:pt x="56" y="353"/>
                </a:lnTo>
                <a:lnTo>
                  <a:pt x="56" y="344"/>
                </a:lnTo>
                <a:lnTo>
                  <a:pt x="56" y="336"/>
                </a:lnTo>
                <a:lnTo>
                  <a:pt x="64" y="336"/>
                </a:lnTo>
                <a:lnTo>
                  <a:pt x="64" y="329"/>
                </a:lnTo>
                <a:lnTo>
                  <a:pt x="72" y="329"/>
                </a:lnTo>
                <a:lnTo>
                  <a:pt x="72" y="320"/>
                </a:lnTo>
                <a:lnTo>
                  <a:pt x="72" y="312"/>
                </a:lnTo>
                <a:lnTo>
                  <a:pt x="80" y="305"/>
                </a:lnTo>
                <a:lnTo>
                  <a:pt x="88" y="288"/>
                </a:lnTo>
                <a:lnTo>
                  <a:pt x="88" y="281"/>
                </a:lnTo>
                <a:lnTo>
                  <a:pt x="88" y="272"/>
                </a:lnTo>
                <a:lnTo>
                  <a:pt x="96" y="257"/>
                </a:lnTo>
                <a:lnTo>
                  <a:pt x="104" y="257"/>
                </a:lnTo>
                <a:lnTo>
                  <a:pt x="104" y="248"/>
                </a:lnTo>
                <a:lnTo>
                  <a:pt x="104" y="240"/>
                </a:lnTo>
                <a:lnTo>
                  <a:pt x="104" y="233"/>
                </a:lnTo>
                <a:lnTo>
                  <a:pt x="112" y="233"/>
                </a:lnTo>
                <a:lnTo>
                  <a:pt x="112" y="224"/>
                </a:lnTo>
                <a:lnTo>
                  <a:pt x="112" y="216"/>
                </a:lnTo>
                <a:lnTo>
                  <a:pt x="120" y="208"/>
                </a:lnTo>
                <a:lnTo>
                  <a:pt x="120" y="200"/>
                </a:lnTo>
                <a:lnTo>
                  <a:pt x="120" y="208"/>
                </a:lnTo>
                <a:lnTo>
                  <a:pt x="120" y="200"/>
                </a:lnTo>
                <a:lnTo>
                  <a:pt x="136" y="200"/>
                </a:lnTo>
                <a:lnTo>
                  <a:pt x="136" y="192"/>
                </a:lnTo>
                <a:lnTo>
                  <a:pt x="136" y="184"/>
                </a:lnTo>
                <a:lnTo>
                  <a:pt x="144" y="184"/>
                </a:lnTo>
                <a:lnTo>
                  <a:pt x="152" y="176"/>
                </a:lnTo>
                <a:lnTo>
                  <a:pt x="160" y="160"/>
                </a:lnTo>
                <a:lnTo>
                  <a:pt x="168" y="152"/>
                </a:lnTo>
                <a:lnTo>
                  <a:pt x="176" y="152"/>
                </a:lnTo>
                <a:lnTo>
                  <a:pt x="176" y="144"/>
                </a:lnTo>
                <a:lnTo>
                  <a:pt x="184" y="144"/>
                </a:lnTo>
                <a:lnTo>
                  <a:pt x="192" y="136"/>
                </a:lnTo>
                <a:lnTo>
                  <a:pt x="208" y="128"/>
                </a:lnTo>
                <a:lnTo>
                  <a:pt x="216" y="128"/>
                </a:lnTo>
                <a:lnTo>
                  <a:pt x="216" y="112"/>
                </a:lnTo>
                <a:lnTo>
                  <a:pt x="224" y="112"/>
                </a:lnTo>
                <a:lnTo>
                  <a:pt x="240" y="104"/>
                </a:lnTo>
                <a:lnTo>
                  <a:pt x="240" y="96"/>
                </a:lnTo>
                <a:lnTo>
                  <a:pt x="248" y="96"/>
                </a:lnTo>
                <a:lnTo>
                  <a:pt x="256" y="88"/>
                </a:lnTo>
                <a:lnTo>
                  <a:pt x="264" y="88"/>
                </a:lnTo>
                <a:lnTo>
                  <a:pt x="264" y="80"/>
                </a:lnTo>
                <a:lnTo>
                  <a:pt x="272" y="80"/>
                </a:lnTo>
                <a:lnTo>
                  <a:pt x="272" y="72"/>
                </a:lnTo>
                <a:lnTo>
                  <a:pt x="280" y="72"/>
                </a:lnTo>
                <a:lnTo>
                  <a:pt x="296" y="64"/>
                </a:lnTo>
                <a:lnTo>
                  <a:pt x="304" y="56"/>
                </a:lnTo>
                <a:lnTo>
                  <a:pt x="312" y="48"/>
                </a:lnTo>
                <a:lnTo>
                  <a:pt x="320" y="48"/>
                </a:lnTo>
                <a:lnTo>
                  <a:pt x="328" y="40"/>
                </a:lnTo>
                <a:lnTo>
                  <a:pt x="336" y="40"/>
                </a:lnTo>
                <a:lnTo>
                  <a:pt x="336" y="32"/>
                </a:lnTo>
                <a:lnTo>
                  <a:pt x="352" y="32"/>
                </a:lnTo>
                <a:lnTo>
                  <a:pt x="361" y="32"/>
                </a:lnTo>
                <a:lnTo>
                  <a:pt x="361" y="16"/>
                </a:lnTo>
                <a:lnTo>
                  <a:pt x="376" y="16"/>
                </a:lnTo>
                <a:lnTo>
                  <a:pt x="385" y="8"/>
                </a:lnTo>
                <a:lnTo>
                  <a:pt x="400" y="8"/>
                </a:lnTo>
                <a:lnTo>
                  <a:pt x="409" y="8"/>
                </a:lnTo>
                <a:lnTo>
                  <a:pt x="409" y="0"/>
                </a:lnTo>
                <a:lnTo>
                  <a:pt x="416" y="0"/>
                </a:lnTo>
                <a:lnTo>
                  <a:pt x="424" y="0"/>
                </a:lnTo>
                <a:lnTo>
                  <a:pt x="433" y="0"/>
                </a:lnTo>
                <a:lnTo>
                  <a:pt x="440" y="0"/>
                </a:lnTo>
                <a:lnTo>
                  <a:pt x="457" y="0"/>
                </a:lnTo>
                <a:lnTo>
                  <a:pt x="464" y="0"/>
                </a:lnTo>
                <a:lnTo>
                  <a:pt x="472" y="0"/>
                </a:lnTo>
                <a:lnTo>
                  <a:pt x="488" y="0"/>
                </a:lnTo>
                <a:lnTo>
                  <a:pt x="496" y="0"/>
                </a:lnTo>
                <a:lnTo>
                  <a:pt x="505" y="0"/>
                </a:lnTo>
                <a:lnTo>
                  <a:pt x="520" y="0"/>
                </a:lnTo>
                <a:lnTo>
                  <a:pt x="529" y="0"/>
                </a:lnTo>
                <a:lnTo>
                  <a:pt x="544" y="0"/>
                </a:lnTo>
                <a:lnTo>
                  <a:pt x="553" y="0"/>
                </a:lnTo>
                <a:lnTo>
                  <a:pt x="560" y="0"/>
                </a:lnTo>
                <a:lnTo>
                  <a:pt x="577" y="0"/>
                </a:lnTo>
                <a:lnTo>
                  <a:pt x="584" y="0"/>
                </a:lnTo>
                <a:lnTo>
                  <a:pt x="601" y="0"/>
                </a:lnTo>
                <a:lnTo>
                  <a:pt x="608" y="0"/>
                </a:lnTo>
                <a:lnTo>
                  <a:pt x="608" y="8"/>
                </a:lnTo>
                <a:lnTo>
                  <a:pt x="625" y="8"/>
                </a:lnTo>
                <a:lnTo>
                  <a:pt x="632" y="8"/>
                </a:lnTo>
                <a:lnTo>
                  <a:pt x="640" y="8"/>
                </a:lnTo>
                <a:lnTo>
                  <a:pt x="656" y="8"/>
                </a:lnTo>
                <a:lnTo>
                  <a:pt x="664" y="8"/>
                </a:lnTo>
                <a:lnTo>
                  <a:pt x="673" y="8"/>
                </a:lnTo>
                <a:lnTo>
                  <a:pt x="680" y="8"/>
                </a:lnTo>
                <a:lnTo>
                  <a:pt x="689" y="8"/>
                </a:lnTo>
                <a:lnTo>
                  <a:pt x="697" y="8"/>
                </a:lnTo>
                <a:lnTo>
                  <a:pt x="713" y="8"/>
                </a:lnTo>
                <a:lnTo>
                  <a:pt x="728" y="8"/>
                </a:lnTo>
                <a:lnTo>
                  <a:pt x="737" y="8"/>
                </a:lnTo>
                <a:lnTo>
                  <a:pt x="752" y="8"/>
                </a:lnTo>
                <a:lnTo>
                  <a:pt x="769" y="8"/>
                </a:lnTo>
                <a:lnTo>
                  <a:pt x="776" y="8"/>
                </a:lnTo>
                <a:lnTo>
                  <a:pt x="785" y="8"/>
                </a:lnTo>
                <a:lnTo>
                  <a:pt x="785" y="16"/>
                </a:lnTo>
                <a:lnTo>
                  <a:pt x="800" y="16"/>
                </a:lnTo>
                <a:lnTo>
                  <a:pt x="809" y="16"/>
                </a:lnTo>
                <a:lnTo>
                  <a:pt x="824" y="16"/>
                </a:lnTo>
                <a:lnTo>
                  <a:pt x="841" y="16"/>
                </a:lnTo>
                <a:lnTo>
                  <a:pt x="848" y="16"/>
                </a:lnTo>
                <a:lnTo>
                  <a:pt x="865" y="16"/>
                </a:lnTo>
                <a:lnTo>
                  <a:pt x="865" y="24"/>
                </a:lnTo>
                <a:lnTo>
                  <a:pt x="872" y="24"/>
                </a:lnTo>
                <a:lnTo>
                  <a:pt x="889" y="24"/>
                </a:lnTo>
                <a:lnTo>
                  <a:pt x="896" y="24"/>
                </a:lnTo>
                <a:lnTo>
                  <a:pt x="905" y="24"/>
                </a:lnTo>
                <a:lnTo>
                  <a:pt x="913" y="24"/>
                </a:lnTo>
                <a:lnTo>
                  <a:pt x="913" y="32"/>
                </a:lnTo>
                <a:lnTo>
                  <a:pt x="905" y="32"/>
                </a:lnTo>
                <a:lnTo>
                  <a:pt x="913" y="32"/>
                </a:lnTo>
                <a:lnTo>
                  <a:pt x="929" y="40"/>
                </a:lnTo>
                <a:lnTo>
                  <a:pt x="937" y="40"/>
                </a:lnTo>
                <a:lnTo>
                  <a:pt x="944" y="40"/>
                </a:lnTo>
                <a:lnTo>
                  <a:pt x="953" y="48"/>
                </a:lnTo>
                <a:lnTo>
                  <a:pt x="961" y="48"/>
                </a:lnTo>
                <a:lnTo>
                  <a:pt x="977" y="48"/>
                </a:lnTo>
                <a:lnTo>
                  <a:pt x="985" y="56"/>
                </a:lnTo>
                <a:lnTo>
                  <a:pt x="1001" y="64"/>
                </a:lnTo>
                <a:lnTo>
                  <a:pt x="1009" y="64"/>
                </a:lnTo>
                <a:lnTo>
                  <a:pt x="1017" y="64"/>
                </a:lnTo>
                <a:lnTo>
                  <a:pt x="1033" y="64"/>
                </a:lnTo>
                <a:lnTo>
                  <a:pt x="1041" y="64"/>
                </a:lnTo>
                <a:lnTo>
                  <a:pt x="1049" y="64"/>
                </a:lnTo>
                <a:lnTo>
                  <a:pt x="1057" y="64"/>
                </a:lnTo>
                <a:lnTo>
                  <a:pt x="1065" y="64"/>
                </a:lnTo>
                <a:lnTo>
                  <a:pt x="1073" y="64"/>
                </a:lnTo>
                <a:lnTo>
                  <a:pt x="1089" y="64"/>
                </a:lnTo>
                <a:lnTo>
                  <a:pt x="1097" y="64"/>
                </a:lnTo>
                <a:lnTo>
                  <a:pt x="1105" y="64"/>
                </a:lnTo>
                <a:lnTo>
                  <a:pt x="1113" y="64"/>
                </a:lnTo>
                <a:lnTo>
                  <a:pt x="1129" y="64"/>
                </a:lnTo>
                <a:lnTo>
                  <a:pt x="1137" y="64"/>
                </a:lnTo>
                <a:lnTo>
                  <a:pt x="1145" y="64"/>
                </a:lnTo>
                <a:lnTo>
                  <a:pt x="1161" y="64"/>
                </a:lnTo>
                <a:lnTo>
                  <a:pt x="1169" y="64"/>
                </a:lnTo>
                <a:lnTo>
                  <a:pt x="1185" y="64"/>
                </a:lnTo>
                <a:lnTo>
                  <a:pt x="1201" y="64"/>
                </a:lnTo>
                <a:lnTo>
                  <a:pt x="1217" y="64"/>
                </a:lnTo>
                <a:lnTo>
                  <a:pt x="1233" y="72"/>
                </a:lnTo>
                <a:lnTo>
                  <a:pt x="1241" y="72"/>
                </a:lnTo>
                <a:lnTo>
                  <a:pt x="1257" y="72"/>
                </a:lnTo>
                <a:lnTo>
                  <a:pt x="1265" y="72"/>
                </a:lnTo>
                <a:lnTo>
                  <a:pt x="1281" y="72"/>
                </a:lnTo>
                <a:lnTo>
                  <a:pt x="1289" y="72"/>
                </a:lnTo>
                <a:lnTo>
                  <a:pt x="1298" y="72"/>
                </a:lnTo>
                <a:lnTo>
                  <a:pt x="1313" y="72"/>
                </a:lnTo>
                <a:lnTo>
                  <a:pt x="1313" y="80"/>
                </a:lnTo>
                <a:lnTo>
                  <a:pt x="1329" y="80"/>
                </a:lnTo>
                <a:lnTo>
                  <a:pt x="1337" y="80"/>
                </a:lnTo>
                <a:lnTo>
                  <a:pt x="1353" y="80"/>
                </a:lnTo>
                <a:lnTo>
                  <a:pt x="1361" y="80"/>
                </a:lnTo>
                <a:lnTo>
                  <a:pt x="1370" y="80"/>
                </a:lnTo>
                <a:lnTo>
                  <a:pt x="1377" y="80"/>
                </a:lnTo>
                <a:lnTo>
                  <a:pt x="1385" y="80"/>
                </a:lnTo>
                <a:lnTo>
                  <a:pt x="1401" y="80"/>
                </a:lnTo>
                <a:lnTo>
                  <a:pt x="1418" y="72"/>
                </a:lnTo>
                <a:lnTo>
                  <a:pt x="1425" y="72"/>
                </a:lnTo>
                <a:lnTo>
                  <a:pt x="1433" y="72"/>
                </a:lnTo>
                <a:lnTo>
                  <a:pt x="1442" y="72"/>
                </a:lnTo>
                <a:lnTo>
                  <a:pt x="1449" y="72"/>
                </a:lnTo>
                <a:lnTo>
                  <a:pt x="1457" y="72"/>
                </a:lnTo>
                <a:lnTo>
                  <a:pt x="1466" y="64"/>
                </a:lnTo>
                <a:lnTo>
                  <a:pt x="1473" y="64"/>
                </a:lnTo>
                <a:lnTo>
                  <a:pt x="1481" y="64"/>
                </a:lnTo>
                <a:lnTo>
                  <a:pt x="1490" y="64"/>
                </a:lnTo>
                <a:lnTo>
                  <a:pt x="1497" y="64"/>
                </a:lnTo>
                <a:lnTo>
                  <a:pt x="1505" y="64"/>
                </a:lnTo>
                <a:lnTo>
                  <a:pt x="1514" y="64"/>
                </a:lnTo>
                <a:lnTo>
                  <a:pt x="1521" y="64"/>
                </a:lnTo>
                <a:lnTo>
                  <a:pt x="1538" y="64"/>
                </a:lnTo>
                <a:lnTo>
                  <a:pt x="1545" y="64"/>
                </a:lnTo>
                <a:lnTo>
                  <a:pt x="1545" y="72"/>
                </a:lnTo>
                <a:lnTo>
                  <a:pt x="1553" y="72"/>
                </a:lnTo>
                <a:lnTo>
                  <a:pt x="1562" y="80"/>
                </a:lnTo>
                <a:lnTo>
                  <a:pt x="1569" y="80"/>
                </a:lnTo>
                <a:lnTo>
                  <a:pt x="1586" y="88"/>
                </a:lnTo>
                <a:lnTo>
                  <a:pt x="1593" y="88"/>
                </a:lnTo>
                <a:lnTo>
                  <a:pt x="1601" y="88"/>
                </a:lnTo>
                <a:lnTo>
                  <a:pt x="1601" y="96"/>
                </a:lnTo>
                <a:lnTo>
                  <a:pt x="1593" y="96"/>
                </a:lnTo>
                <a:lnTo>
                  <a:pt x="1593" y="104"/>
                </a:lnTo>
                <a:lnTo>
                  <a:pt x="1593" y="112"/>
                </a:lnTo>
                <a:lnTo>
                  <a:pt x="1586" y="112"/>
                </a:lnTo>
                <a:lnTo>
                  <a:pt x="1586" y="120"/>
                </a:lnTo>
                <a:lnTo>
                  <a:pt x="1586" y="128"/>
                </a:lnTo>
                <a:lnTo>
                  <a:pt x="1577" y="128"/>
                </a:lnTo>
                <a:lnTo>
                  <a:pt x="1577" y="144"/>
                </a:lnTo>
                <a:lnTo>
                  <a:pt x="1569" y="160"/>
                </a:lnTo>
                <a:lnTo>
                  <a:pt x="1569" y="168"/>
                </a:lnTo>
                <a:lnTo>
                  <a:pt x="1569" y="184"/>
                </a:lnTo>
                <a:lnTo>
                  <a:pt x="1562" y="184"/>
                </a:lnTo>
                <a:lnTo>
                  <a:pt x="1562" y="192"/>
                </a:lnTo>
                <a:lnTo>
                  <a:pt x="1562" y="200"/>
                </a:lnTo>
                <a:lnTo>
                  <a:pt x="1553" y="216"/>
                </a:lnTo>
                <a:lnTo>
                  <a:pt x="1545" y="216"/>
                </a:lnTo>
                <a:lnTo>
                  <a:pt x="1545" y="224"/>
                </a:lnTo>
                <a:lnTo>
                  <a:pt x="1545" y="233"/>
                </a:lnTo>
                <a:lnTo>
                  <a:pt x="1545" y="240"/>
                </a:lnTo>
                <a:lnTo>
                  <a:pt x="1538" y="240"/>
                </a:lnTo>
                <a:lnTo>
                  <a:pt x="1538" y="248"/>
                </a:lnTo>
                <a:lnTo>
                  <a:pt x="1529" y="257"/>
                </a:lnTo>
                <a:lnTo>
                  <a:pt x="1529" y="264"/>
                </a:lnTo>
                <a:lnTo>
                  <a:pt x="1514" y="272"/>
                </a:lnTo>
                <a:lnTo>
                  <a:pt x="1514" y="281"/>
                </a:lnTo>
                <a:lnTo>
                  <a:pt x="1505" y="281"/>
                </a:lnTo>
                <a:lnTo>
                  <a:pt x="1505" y="288"/>
                </a:lnTo>
                <a:lnTo>
                  <a:pt x="1505" y="296"/>
                </a:lnTo>
                <a:lnTo>
                  <a:pt x="1505" y="305"/>
                </a:lnTo>
                <a:lnTo>
                  <a:pt x="1505" y="312"/>
                </a:lnTo>
                <a:lnTo>
                  <a:pt x="1497" y="312"/>
                </a:lnTo>
                <a:lnTo>
                  <a:pt x="1497" y="320"/>
                </a:lnTo>
                <a:lnTo>
                  <a:pt x="1497" y="329"/>
                </a:lnTo>
                <a:lnTo>
                  <a:pt x="1490" y="329"/>
                </a:lnTo>
                <a:lnTo>
                  <a:pt x="1490" y="336"/>
                </a:lnTo>
                <a:lnTo>
                  <a:pt x="1490" y="344"/>
                </a:lnTo>
                <a:lnTo>
                  <a:pt x="1481" y="344"/>
                </a:lnTo>
                <a:lnTo>
                  <a:pt x="1481" y="353"/>
                </a:lnTo>
                <a:lnTo>
                  <a:pt x="1473" y="353"/>
                </a:lnTo>
                <a:lnTo>
                  <a:pt x="1473" y="360"/>
                </a:lnTo>
                <a:lnTo>
                  <a:pt x="1466" y="360"/>
                </a:lnTo>
                <a:lnTo>
                  <a:pt x="1457" y="368"/>
                </a:lnTo>
                <a:lnTo>
                  <a:pt x="1457" y="377"/>
                </a:lnTo>
                <a:lnTo>
                  <a:pt x="1457" y="384"/>
                </a:lnTo>
                <a:lnTo>
                  <a:pt x="1449" y="384"/>
                </a:lnTo>
                <a:lnTo>
                  <a:pt x="1433" y="392"/>
                </a:lnTo>
                <a:lnTo>
                  <a:pt x="1433" y="401"/>
                </a:lnTo>
                <a:lnTo>
                  <a:pt x="1425" y="401"/>
                </a:lnTo>
                <a:lnTo>
                  <a:pt x="1425" y="408"/>
                </a:lnTo>
                <a:lnTo>
                  <a:pt x="1418" y="408"/>
                </a:lnTo>
                <a:lnTo>
                  <a:pt x="1409" y="416"/>
                </a:lnTo>
                <a:lnTo>
                  <a:pt x="1401" y="425"/>
                </a:lnTo>
                <a:lnTo>
                  <a:pt x="1394" y="432"/>
                </a:lnTo>
                <a:lnTo>
                  <a:pt x="1394" y="440"/>
                </a:lnTo>
                <a:lnTo>
                  <a:pt x="1385" y="440"/>
                </a:lnTo>
                <a:lnTo>
                  <a:pt x="1370" y="440"/>
                </a:lnTo>
                <a:lnTo>
                  <a:pt x="1370" y="449"/>
                </a:lnTo>
                <a:lnTo>
                  <a:pt x="1361" y="449"/>
                </a:lnTo>
                <a:lnTo>
                  <a:pt x="1353" y="456"/>
                </a:lnTo>
                <a:lnTo>
                  <a:pt x="1337" y="456"/>
                </a:lnTo>
                <a:lnTo>
                  <a:pt x="1329" y="464"/>
                </a:lnTo>
                <a:lnTo>
                  <a:pt x="1322" y="464"/>
                </a:lnTo>
                <a:lnTo>
                  <a:pt x="1322" y="473"/>
                </a:lnTo>
                <a:lnTo>
                  <a:pt x="1313" y="473"/>
                </a:lnTo>
                <a:lnTo>
                  <a:pt x="1305" y="473"/>
                </a:lnTo>
                <a:lnTo>
                  <a:pt x="1305" y="480"/>
                </a:lnTo>
                <a:lnTo>
                  <a:pt x="1289" y="480"/>
                </a:lnTo>
                <a:lnTo>
                  <a:pt x="1289" y="488"/>
                </a:lnTo>
                <a:lnTo>
                  <a:pt x="1273" y="488"/>
                </a:lnTo>
                <a:lnTo>
                  <a:pt x="1273" y="497"/>
                </a:lnTo>
                <a:lnTo>
                  <a:pt x="1257" y="504"/>
                </a:lnTo>
                <a:lnTo>
                  <a:pt x="1249" y="504"/>
                </a:lnTo>
                <a:lnTo>
                  <a:pt x="1241" y="504"/>
                </a:lnTo>
                <a:lnTo>
                  <a:pt x="1225" y="504"/>
                </a:lnTo>
                <a:lnTo>
                  <a:pt x="1225" y="513"/>
                </a:lnTo>
                <a:lnTo>
                  <a:pt x="1209" y="521"/>
                </a:lnTo>
                <a:lnTo>
                  <a:pt x="1201" y="521"/>
                </a:lnTo>
                <a:lnTo>
                  <a:pt x="1193" y="528"/>
                </a:lnTo>
                <a:lnTo>
                  <a:pt x="1185" y="528"/>
                </a:lnTo>
                <a:lnTo>
                  <a:pt x="1177" y="528"/>
                </a:lnTo>
                <a:lnTo>
                  <a:pt x="1169" y="528"/>
                </a:lnTo>
                <a:lnTo>
                  <a:pt x="1169" y="537"/>
                </a:lnTo>
                <a:lnTo>
                  <a:pt x="1161" y="537"/>
                </a:lnTo>
                <a:lnTo>
                  <a:pt x="1161" y="545"/>
                </a:lnTo>
                <a:lnTo>
                  <a:pt x="1145" y="545"/>
                </a:lnTo>
                <a:lnTo>
                  <a:pt x="1137" y="552"/>
                </a:lnTo>
                <a:lnTo>
                  <a:pt x="1129" y="552"/>
                </a:lnTo>
                <a:lnTo>
                  <a:pt x="1121" y="552"/>
                </a:lnTo>
                <a:lnTo>
                  <a:pt x="1113" y="552"/>
                </a:lnTo>
                <a:lnTo>
                  <a:pt x="1105" y="552"/>
                </a:lnTo>
                <a:lnTo>
                  <a:pt x="1105" y="561"/>
                </a:lnTo>
                <a:lnTo>
                  <a:pt x="1097" y="561"/>
                </a:lnTo>
                <a:lnTo>
                  <a:pt x="1089" y="561"/>
                </a:lnTo>
                <a:lnTo>
                  <a:pt x="1081" y="561"/>
                </a:lnTo>
                <a:lnTo>
                  <a:pt x="1073" y="561"/>
                </a:lnTo>
                <a:lnTo>
                  <a:pt x="1065" y="561"/>
                </a:lnTo>
                <a:lnTo>
                  <a:pt x="1057" y="561"/>
                </a:lnTo>
                <a:lnTo>
                  <a:pt x="1049" y="561"/>
                </a:lnTo>
                <a:lnTo>
                  <a:pt x="1041" y="561"/>
                </a:lnTo>
                <a:lnTo>
                  <a:pt x="1033" y="561"/>
                </a:lnTo>
                <a:lnTo>
                  <a:pt x="1017" y="561"/>
                </a:lnTo>
                <a:lnTo>
                  <a:pt x="1001" y="561"/>
                </a:lnTo>
                <a:lnTo>
                  <a:pt x="993" y="561"/>
                </a:lnTo>
                <a:lnTo>
                  <a:pt x="985" y="561"/>
                </a:lnTo>
                <a:lnTo>
                  <a:pt x="968" y="561"/>
                </a:lnTo>
                <a:lnTo>
                  <a:pt x="961" y="561"/>
                </a:lnTo>
                <a:lnTo>
                  <a:pt x="953" y="561"/>
                </a:lnTo>
                <a:lnTo>
                  <a:pt x="944" y="561"/>
                </a:lnTo>
                <a:lnTo>
                  <a:pt x="937" y="561"/>
                </a:lnTo>
                <a:lnTo>
                  <a:pt x="929" y="561"/>
                </a:lnTo>
                <a:lnTo>
                  <a:pt x="920" y="561"/>
                </a:lnTo>
                <a:lnTo>
                  <a:pt x="913" y="561"/>
                </a:lnTo>
                <a:lnTo>
                  <a:pt x="905" y="561"/>
                </a:lnTo>
                <a:lnTo>
                  <a:pt x="889" y="552"/>
                </a:lnTo>
                <a:lnTo>
                  <a:pt x="881" y="552"/>
                </a:lnTo>
                <a:lnTo>
                  <a:pt x="872" y="552"/>
                </a:lnTo>
                <a:lnTo>
                  <a:pt x="865" y="552"/>
                </a:lnTo>
                <a:lnTo>
                  <a:pt x="848" y="545"/>
                </a:lnTo>
                <a:lnTo>
                  <a:pt x="841" y="545"/>
                </a:lnTo>
                <a:lnTo>
                  <a:pt x="833" y="545"/>
                </a:lnTo>
                <a:lnTo>
                  <a:pt x="833" y="537"/>
                </a:lnTo>
                <a:lnTo>
                  <a:pt x="824" y="537"/>
                </a:lnTo>
                <a:lnTo>
                  <a:pt x="817" y="537"/>
                </a:lnTo>
                <a:lnTo>
                  <a:pt x="824" y="537"/>
                </a:lnTo>
                <a:lnTo>
                  <a:pt x="841" y="537"/>
                </a:lnTo>
                <a:close/>
              </a:path>
            </a:pathLst>
          </a:custGeom>
          <a:solidFill>
            <a:srgbClr val="00B050"/>
          </a:solidFill>
          <a:ln w="25400">
            <a:solidFill>
              <a:srgbClr val="1C1C1C"/>
            </a:solidFill>
            <a:round/>
            <a:headEnd/>
            <a:tailEnd/>
          </a:ln>
        </p:spPr>
        <p:txBody>
          <a:bodyPr/>
          <a:lstStyle/>
          <a:p>
            <a:endParaRPr lang="ja-JP" altLang="en-US" sz="1600" b="1">
              <a:solidFill>
                <a:srgbClr val="FFFFFF"/>
              </a:solidFill>
              <a:latin typeface="ＭＳ Ｐゴシック" pitchFamily="50" charset="-128"/>
            </a:endParaRPr>
          </a:p>
        </p:txBody>
      </p:sp>
      <p:pic>
        <p:nvPicPr>
          <p:cNvPr id="79879" name="Picture 64" descr="Gut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563" y="5883275"/>
            <a:ext cx="11652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テキスト ボックス 5"/>
          <p:cNvSpPr txBox="1">
            <a:spLocks noChangeArrowheads="1"/>
          </p:cNvSpPr>
          <p:nvPr/>
        </p:nvSpPr>
        <p:spPr bwMode="auto">
          <a:xfrm>
            <a:off x="6096000" y="6142038"/>
            <a:ext cx="44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2000">
                <a:solidFill>
                  <a:srgbClr val="000073"/>
                </a:solidFill>
                <a:latin typeface="ＭＳ Ｐゴシック" pitchFamily="50" charset="-128"/>
              </a:rPr>
              <a:t>＋</a:t>
            </a:r>
          </a:p>
        </p:txBody>
      </p:sp>
      <p:sp>
        <p:nvSpPr>
          <p:cNvPr id="79881" name="テキスト ボックス 13"/>
          <p:cNvSpPr txBox="1">
            <a:spLocks noChangeArrowheads="1"/>
          </p:cNvSpPr>
          <p:nvPr/>
        </p:nvSpPr>
        <p:spPr bwMode="auto">
          <a:xfrm>
            <a:off x="7161213" y="6083300"/>
            <a:ext cx="44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2000">
                <a:solidFill>
                  <a:srgbClr val="000073"/>
                </a:solidFill>
                <a:latin typeface="ＭＳ Ｐゴシック" pitchFamily="50" charset="-128"/>
              </a:rPr>
              <a:t>＋</a:t>
            </a:r>
          </a:p>
        </p:txBody>
      </p:sp>
      <p:sp>
        <p:nvSpPr>
          <p:cNvPr id="79882" name="Freeform 6"/>
          <p:cNvSpPr>
            <a:spLocks/>
          </p:cNvSpPr>
          <p:nvPr/>
        </p:nvSpPr>
        <p:spPr bwMode="invGray">
          <a:xfrm>
            <a:off x="3844925" y="5316538"/>
            <a:ext cx="989013" cy="438150"/>
          </a:xfrm>
          <a:custGeom>
            <a:avLst/>
            <a:gdLst>
              <a:gd name="T0" fmla="*/ 2147483647 w 2058"/>
              <a:gd name="T1" fmla="*/ 2147483647 h 810"/>
              <a:gd name="T2" fmla="*/ 2147483647 w 2058"/>
              <a:gd name="T3" fmla="*/ 2147483647 h 810"/>
              <a:gd name="T4" fmla="*/ 2147483647 w 2058"/>
              <a:gd name="T5" fmla="*/ 2147483647 h 810"/>
              <a:gd name="T6" fmla="*/ 2147483647 w 2058"/>
              <a:gd name="T7" fmla="*/ 2147483647 h 810"/>
              <a:gd name="T8" fmla="*/ 2147483647 w 2058"/>
              <a:gd name="T9" fmla="*/ 2147483647 h 810"/>
              <a:gd name="T10" fmla="*/ 2147483647 w 2058"/>
              <a:gd name="T11" fmla="*/ 2147483647 h 810"/>
              <a:gd name="T12" fmla="*/ 2147483647 w 2058"/>
              <a:gd name="T13" fmla="*/ 2147483647 h 810"/>
              <a:gd name="T14" fmla="*/ 2147483647 w 2058"/>
              <a:gd name="T15" fmla="*/ 2147483647 h 810"/>
              <a:gd name="T16" fmla="*/ 2147483647 w 2058"/>
              <a:gd name="T17" fmla="*/ 2147483647 h 810"/>
              <a:gd name="T18" fmla="*/ 2147483647 w 2058"/>
              <a:gd name="T19" fmla="*/ 2147483647 h 810"/>
              <a:gd name="T20" fmla="*/ 0 w 2058"/>
              <a:gd name="T21" fmla="*/ 2147483647 h 810"/>
              <a:gd name="T22" fmla="*/ 2147483647 w 2058"/>
              <a:gd name="T23" fmla="*/ 2147483647 h 810"/>
              <a:gd name="T24" fmla="*/ 2147483647 w 2058"/>
              <a:gd name="T25" fmla="*/ 2147483647 h 810"/>
              <a:gd name="T26" fmla="*/ 2147483647 w 2058"/>
              <a:gd name="T27" fmla="*/ 2147483647 h 810"/>
              <a:gd name="T28" fmla="*/ 2147483647 w 2058"/>
              <a:gd name="T29" fmla="*/ 2147483647 h 810"/>
              <a:gd name="T30" fmla="*/ 2147483647 w 2058"/>
              <a:gd name="T31" fmla="*/ 2147483647 h 810"/>
              <a:gd name="T32" fmla="*/ 2147483647 w 2058"/>
              <a:gd name="T33" fmla="*/ 2147483647 h 810"/>
              <a:gd name="T34" fmla="*/ 2147483647 w 2058"/>
              <a:gd name="T35" fmla="*/ 2147483647 h 810"/>
              <a:gd name="T36" fmla="*/ 2147483647 w 2058"/>
              <a:gd name="T37" fmla="*/ 2147483647 h 810"/>
              <a:gd name="T38" fmla="*/ 2147483647 w 2058"/>
              <a:gd name="T39" fmla="*/ 2147483647 h 810"/>
              <a:gd name="T40" fmla="*/ 2147483647 w 2058"/>
              <a:gd name="T41" fmla="*/ 2147483647 h 810"/>
              <a:gd name="T42" fmla="*/ 2147483647 w 2058"/>
              <a:gd name="T43" fmla="*/ 2147483647 h 810"/>
              <a:gd name="T44" fmla="*/ 2147483647 w 2058"/>
              <a:gd name="T45" fmla="*/ 2147483647 h 810"/>
              <a:gd name="T46" fmla="*/ 2147483647 w 2058"/>
              <a:gd name="T47" fmla="*/ 0 h 810"/>
              <a:gd name="T48" fmla="*/ 2147483647 w 2058"/>
              <a:gd name="T49" fmla="*/ 2147483647 h 810"/>
              <a:gd name="T50" fmla="*/ 2147483647 w 2058"/>
              <a:gd name="T51" fmla="*/ 2147483647 h 810"/>
              <a:gd name="T52" fmla="*/ 2147483647 w 2058"/>
              <a:gd name="T53" fmla="*/ 2147483647 h 810"/>
              <a:gd name="T54" fmla="*/ 2147483647 w 2058"/>
              <a:gd name="T55" fmla="*/ 2147483647 h 810"/>
              <a:gd name="T56" fmla="*/ 2147483647 w 2058"/>
              <a:gd name="T57" fmla="*/ 2147483647 h 810"/>
              <a:gd name="T58" fmla="*/ 2147483647 w 2058"/>
              <a:gd name="T59" fmla="*/ 2147483647 h 810"/>
              <a:gd name="T60" fmla="*/ 2147483647 w 2058"/>
              <a:gd name="T61" fmla="*/ 2147483647 h 810"/>
              <a:gd name="T62" fmla="*/ 2147483647 w 2058"/>
              <a:gd name="T63" fmla="*/ 2147483647 h 810"/>
              <a:gd name="T64" fmla="*/ 2147483647 w 2058"/>
              <a:gd name="T65" fmla="*/ 2147483647 h 810"/>
              <a:gd name="T66" fmla="*/ 2147483647 w 2058"/>
              <a:gd name="T67" fmla="*/ 2147483647 h 810"/>
              <a:gd name="T68" fmla="*/ 2147483647 w 2058"/>
              <a:gd name="T69" fmla="*/ 2147483647 h 810"/>
              <a:gd name="T70" fmla="*/ 2147483647 w 2058"/>
              <a:gd name="T71" fmla="*/ 2147483647 h 810"/>
              <a:gd name="T72" fmla="*/ 2147483647 w 2058"/>
              <a:gd name="T73" fmla="*/ 2147483647 h 810"/>
              <a:gd name="T74" fmla="*/ 2147483647 w 2058"/>
              <a:gd name="T75" fmla="*/ 2147483647 h 810"/>
              <a:gd name="T76" fmla="*/ 2147483647 w 2058"/>
              <a:gd name="T77" fmla="*/ 2147483647 h 810"/>
              <a:gd name="T78" fmla="*/ 2147483647 w 2058"/>
              <a:gd name="T79" fmla="*/ 2147483647 h 810"/>
              <a:gd name="T80" fmla="*/ 2147483647 w 2058"/>
              <a:gd name="T81" fmla="*/ 2147483647 h 810"/>
              <a:gd name="T82" fmla="*/ 2147483647 w 2058"/>
              <a:gd name="T83" fmla="*/ 2147483647 h 810"/>
              <a:gd name="T84" fmla="*/ 2147483647 w 2058"/>
              <a:gd name="T85" fmla="*/ 2147483647 h 810"/>
              <a:gd name="T86" fmla="*/ 2147483647 w 2058"/>
              <a:gd name="T87" fmla="*/ 2147483647 h 810"/>
              <a:gd name="T88" fmla="*/ 2147483647 w 2058"/>
              <a:gd name="T89" fmla="*/ 2147483647 h 810"/>
              <a:gd name="T90" fmla="*/ 2147483647 w 2058"/>
              <a:gd name="T91" fmla="*/ 2147483647 h 810"/>
              <a:gd name="T92" fmla="*/ 2147483647 w 2058"/>
              <a:gd name="T93" fmla="*/ 2147483647 h 810"/>
              <a:gd name="T94" fmla="*/ 2147483647 w 2058"/>
              <a:gd name="T95" fmla="*/ 2147483647 h 810"/>
              <a:gd name="T96" fmla="*/ 2147483647 w 2058"/>
              <a:gd name="T97" fmla="*/ 2147483647 h 810"/>
              <a:gd name="T98" fmla="*/ 2147483647 w 2058"/>
              <a:gd name="T99" fmla="*/ 2147483647 h 810"/>
              <a:gd name="T100" fmla="*/ 2147483647 w 2058"/>
              <a:gd name="T101" fmla="*/ 2147483647 h 810"/>
              <a:gd name="T102" fmla="*/ 2147483647 w 2058"/>
              <a:gd name="T103" fmla="*/ 2147483647 h 810"/>
              <a:gd name="T104" fmla="*/ 2147483647 w 2058"/>
              <a:gd name="T105" fmla="*/ 2147483647 h 810"/>
              <a:gd name="T106" fmla="*/ 2147483647 w 2058"/>
              <a:gd name="T107" fmla="*/ 2147483647 h 810"/>
              <a:gd name="T108" fmla="*/ 2147483647 w 2058"/>
              <a:gd name="T109" fmla="*/ 2147483647 h 810"/>
              <a:gd name="T110" fmla="*/ 2147483647 w 2058"/>
              <a:gd name="T111" fmla="*/ 2147483647 h 810"/>
              <a:gd name="T112" fmla="*/ 2147483647 w 2058"/>
              <a:gd name="T113" fmla="*/ 2147483647 h 810"/>
              <a:gd name="T114" fmla="*/ 2147483647 w 2058"/>
              <a:gd name="T115" fmla="*/ 2147483647 h 810"/>
              <a:gd name="T116" fmla="*/ 2147483647 w 2058"/>
              <a:gd name="T117" fmla="*/ 2147483647 h 810"/>
              <a:gd name="T118" fmla="*/ 2147483647 w 2058"/>
              <a:gd name="T119" fmla="*/ 2147483647 h 810"/>
              <a:gd name="T120" fmla="*/ 2147483647 w 2058"/>
              <a:gd name="T121" fmla="*/ 2147483647 h 810"/>
              <a:gd name="T122" fmla="*/ 2147483647 w 2058"/>
              <a:gd name="T123" fmla="*/ 2147483647 h 8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8"/>
              <a:gd name="T187" fmla="*/ 0 h 810"/>
              <a:gd name="T188" fmla="*/ 2058 w 2058"/>
              <a:gd name="T189" fmla="*/ 810 h 8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8" h="810">
                <a:moveTo>
                  <a:pt x="600" y="489"/>
                </a:moveTo>
                <a:lnTo>
                  <a:pt x="592" y="497"/>
                </a:lnTo>
                <a:lnTo>
                  <a:pt x="584" y="497"/>
                </a:lnTo>
                <a:lnTo>
                  <a:pt x="584" y="505"/>
                </a:lnTo>
                <a:lnTo>
                  <a:pt x="584" y="513"/>
                </a:lnTo>
                <a:lnTo>
                  <a:pt x="576" y="529"/>
                </a:lnTo>
                <a:lnTo>
                  <a:pt x="576" y="537"/>
                </a:lnTo>
                <a:lnTo>
                  <a:pt x="568" y="537"/>
                </a:lnTo>
                <a:lnTo>
                  <a:pt x="568" y="545"/>
                </a:lnTo>
                <a:lnTo>
                  <a:pt x="568" y="553"/>
                </a:lnTo>
                <a:lnTo>
                  <a:pt x="560" y="553"/>
                </a:lnTo>
                <a:lnTo>
                  <a:pt x="560" y="561"/>
                </a:lnTo>
                <a:lnTo>
                  <a:pt x="560" y="570"/>
                </a:lnTo>
                <a:lnTo>
                  <a:pt x="560" y="585"/>
                </a:lnTo>
                <a:lnTo>
                  <a:pt x="560" y="594"/>
                </a:lnTo>
                <a:lnTo>
                  <a:pt x="560" y="601"/>
                </a:lnTo>
                <a:lnTo>
                  <a:pt x="552" y="609"/>
                </a:lnTo>
                <a:lnTo>
                  <a:pt x="544" y="618"/>
                </a:lnTo>
                <a:lnTo>
                  <a:pt x="544" y="625"/>
                </a:lnTo>
                <a:lnTo>
                  <a:pt x="536" y="625"/>
                </a:lnTo>
                <a:lnTo>
                  <a:pt x="536" y="633"/>
                </a:lnTo>
                <a:lnTo>
                  <a:pt x="536" y="649"/>
                </a:lnTo>
                <a:lnTo>
                  <a:pt x="528" y="649"/>
                </a:lnTo>
                <a:lnTo>
                  <a:pt x="520" y="666"/>
                </a:lnTo>
                <a:lnTo>
                  <a:pt x="504" y="681"/>
                </a:lnTo>
                <a:lnTo>
                  <a:pt x="496" y="697"/>
                </a:lnTo>
                <a:lnTo>
                  <a:pt x="496" y="705"/>
                </a:lnTo>
                <a:lnTo>
                  <a:pt x="496" y="714"/>
                </a:lnTo>
                <a:lnTo>
                  <a:pt x="496" y="721"/>
                </a:lnTo>
                <a:lnTo>
                  <a:pt x="488" y="721"/>
                </a:lnTo>
                <a:lnTo>
                  <a:pt x="488" y="729"/>
                </a:lnTo>
                <a:lnTo>
                  <a:pt x="480" y="729"/>
                </a:lnTo>
                <a:lnTo>
                  <a:pt x="472" y="745"/>
                </a:lnTo>
                <a:lnTo>
                  <a:pt x="456" y="745"/>
                </a:lnTo>
                <a:lnTo>
                  <a:pt x="448" y="745"/>
                </a:lnTo>
                <a:lnTo>
                  <a:pt x="448" y="753"/>
                </a:lnTo>
                <a:lnTo>
                  <a:pt x="440" y="762"/>
                </a:lnTo>
                <a:lnTo>
                  <a:pt x="432" y="762"/>
                </a:lnTo>
                <a:lnTo>
                  <a:pt x="432" y="769"/>
                </a:lnTo>
                <a:lnTo>
                  <a:pt x="424" y="769"/>
                </a:lnTo>
                <a:lnTo>
                  <a:pt x="416" y="769"/>
                </a:lnTo>
                <a:lnTo>
                  <a:pt x="408" y="777"/>
                </a:lnTo>
                <a:lnTo>
                  <a:pt x="400" y="777"/>
                </a:lnTo>
                <a:lnTo>
                  <a:pt x="384" y="786"/>
                </a:lnTo>
                <a:lnTo>
                  <a:pt x="368" y="793"/>
                </a:lnTo>
                <a:lnTo>
                  <a:pt x="360" y="793"/>
                </a:lnTo>
                <a:lnTo>
                  <a:pt x="352" y="801"/>
                </a:lnTo>
                <a:lnTo>
                  <a:pt x="336" y="801"/>
                </a:lnTo>
                <a:lnTo>
                  <a:pt x="328" y="801"/>
                </a:lnTo>
                <a:lnTo>
                  <a:pt x="320" y="801"/>
                </a:lnTo>
                <a:lnTo>
                  <a:pt x="312" y="801"/>
                </a:lnTo>
                <a:lnTo>
                  <a:pt x="304" y="801"/>
                </a:lnTo>
                <a:lnTo>
                  <a:pt x="295" y="801"/>
                </a:lnTo>
                <a:lnTo>
                  <a:pt x="288" y="801"/>
                </a:lnTo>
                <a:lnTo>
                  <a:pt x="280" y="801"/>
                </a:lnTo>
                <a:lnTo>
                  <a:pt x="271" y="801"/>
                </a:lnTo>
                <a:lnTo>
                  <a:pt x="271" y="810"/>
                </a:lnTo>
                <a:lnTo>
                  <a:pt x="264" y="810"/>
                </a:lnTo>
                <a:lnTo>
                  <a:pt x="247" y="810"/>
                </a:lnTo>
                <a:lnTo>
                  <a:pt x="240" y="810"/>
                </a:lnTo>
                <a:lnTo>
                  <a:pt x="232" y="810"/>
                </a:lnTo>
                <a:lnTo>
                  <a:pt x="223" y="810"/>
                </a:lnTo>
                <a:lnTo>
                  <a:pt x="216" y="810"/>
                </a:lnTo>
                <a:lnTo>
                  <a:pt x="199" y="810"/>
                </a:lnTo>
                <a:lnTo>
                  <a:pt x="192" y="810"/>
                </a:lnTo>
                <a:lnTo>
                  <a:pt x="184" y="810"/>
                </a:lnTo>
                <a:lnTo>
                  <a:pt x="175" y="801"/>
                </a:lnTo>
                <a:lnTo>
                  <a:pt x="168" y="801"/>
                </a:lnTo>
                <a:lnTo>
                  <a:pt x="151" y="801"/>
                </a:lnTo>
                <a:lnTo>
                  <a:pt x="144" y="801"/>
                </a:lnTo>
                <a:lnTo>
                  <a:pt x="136" y="801"/>
                </a:lnTo>
                <a:lnTo>
                  <a:pt x="120" y="801"/>
                </a:lnTo>
                <a:lnTo>
                  <a:pt x="103" y="786"/>
                </a:lnTo>
                <a:lnTo>
                  <a:pt x="96" y="786"/>
                </a:lnTo>
                <a:lnTo>
                  <a:pt x="96" y="777"/>
                </a:lnTo>
                <a:lnTo>
                  <a:pt x="88" y="769"/>
                </a:lnTo>
                <a:lnTo>
                  <a:pt x="72" y="769"/>
                </a:lnTo>
                <a:lnTo>
                  <a:pt x="64" y="762"/>
                </a:lnTo>
                <a:lnTo>
                  <a:pt x="55" y="745"/>
                </a:lnTo>
                <a:lnTo>
                  <a:pt x="48" y="745"/>
                </a:lnTo>
                <a:lnTo>
                  <a:pt x="31" y="745"/>
                </a:lnTo>
                <a:lnTo>
                  <a:pt x="31" y="729"/>
                </a:lnTo>
                <a:lnTo>
                  <a:pt x="31" y="721"/>
                </a:lnTo>
                <a:lnTo>
                  <a:pt x="31" y="714"/>
                </a:lnTo>
                <a:lnTo>
                  <a:pt x="24" y="714"/>
                </a:lnTo>
                <a:lnTo>
                  <a:pt x="24" y="697"/>
                </a:lnTo>
                <a:lnTo>
                  <a:pt x="24" y="690"/>
                </a:lnTo>
                <a:lnTo>
                  <a:pt x="16" y="690"/>
                </a:lnTo>
                <a:lnTo>
                  <a:pt x="16" y="681"/>
                </a:lnTo>
                <a:lnTo>
                  <a:pt x="7" y="681"/>
                </a:lnTo>
                <a:lnTo>
                  <a:pt x="7" y="666"/>
                </a:lnTo>
                <a:lnTo>
                  <a:pt x="7" y="657"/>
                </a:lnTo>
                <a:lnTo>
                  <a:pt x="7" y="649"/>
                </a:lnTo>
                <a:lnTo>
                  <a:pt x="0" y="649"/>
                </a:lnTo>
                <a:lnTo>
                  <a:pt x="0" y="642"/>
                </a:lnTo>
                <a:lnTo>
                  <a:pt x="0" y="633"/>
                </a:lnTo>
                <a:lnTo>
                  <a:pt x="0" y="625"/>
                </a:lnTo>
                <a:lnTo>
                  <a:pt x="0" y="618"/>
                </a:lnTo>
                <a:lnTo>
                  <a:pt x="0" y="609"/>
                </a:lnTo>
                <a:lnTo>
                  <a:pt x="0" y="601"/>
                </a:lnTo>
                <a:lnTo>
                  <a:pt x="0" y="594"/>
                </a:lnTo>
                <a:lnTo>
                  <a:pt x="0" y="585"/>
                </a:lnTo>
                <a:lnTo>
                  <a:pt x="0" y="577"/>
                </a:lnTo>
                <a:lnTo>
                  <a:pt x="0" y="570"/>
                </a:lnTo>
                <a:lnTo>
                  <a:pt x="0" y="561"/>
                </a:lnTo>
                <a:lnTo>
                  <a:pt x="7" y="553"/>
                </a:lnTo>
                <a:lnTo>
                  <a:pt x="7" y="537"/>
                </a:lnTo>
                <a:lnTo>
                  <a:pt x="7" y="529"/>
                </a:lnTo>
                <a:lnTo>
                  <a:pt x="7" y="513"/>
                </a:lnTo>
                <a:lnTo>
                  <a:pt x="7" y="505"/>
                </a:lnTo>
                <a:lnTo>
                  <a:pt x="7" y="497"/>
                </a:lnTo>
                <a:lnTo>
                  <a:pt x="0" y="497"/>
                </a:lnTo>
                <a:lnTo>
                  <a:pt x="0" y="481"/>
                </a:lnTo>
                <a:lnTo>
                  <a:pt x="0" y="473"/>
                </a:lnTo>
                <a:lnTo>
                  <a:pt x="0" y="465"/>
                </a:lnTo>
                <a:lnTo>
                  <a:pt x="7" y="457"/>
                </a:lnTo>
                <a:lnTo>
                  <a:pt x="7" y="449"/>
                </a:lnTo>
                <a:lnTo>
                  <a:pt x="7" y="441"/>
                </a:lnTo>
                <a:lnTo>
                  <a:pt x="16" y="441"/>
                </a:lnTo>
                <a:lnTo>
                  <a:pt x="16" y="433"/>
                </a:lnTo>
                <a:lnTo>
                  <a:pt x="24" y="417"/>
                </a:lnTo>
                <a:lnTo>
                  <a:pt x="24" y="409"/>
                </a:lnTo>
                <a:lnTo>
                  <a:pt x="24" y="401"/>
                </a:lnTo>
                <a:lnTo>
                  <a:pt x="24" y="385"/>
                </a:lnTo>
                <a:lnTo>
                  <a:pt x="31" y="385"/>
                </a:lnTo>
                <a:lnTo>
                  <a:pt x="31" y="377"/>
                </a:lnTo>
                <a:lnTo>
                  <a:pt x="31" y="369"/>
                </a:lnTo>
                <a:lnTo>
                  <a:pt x="40" y="353"/>
                </a:lnTo>
                <a:lnTo>
                  <a:pt x="40" y="345"/>
                </a:lnTo>
                <a:lnTo>
                  <a:pt x="48" y="337"/>
                </a:lnTo>
                <a:lnTo>
                  <a:pt x="48" y="329"/>
                </a:lnTo>
                <a:lnTo>
                  <a:pt x="55" y="329"/>
                </a:lnTo>
                <a:lnTo>
                  <a:pt x="55" y="321"/>
                </a:lnTo>
                <a:lnTo>
                  <a:pt x="64" y="321"/>
                </a:lnTo>
                <a:lnTo>
                  <a:pt x="64" y="305"/>
                </a:lnTo>
                <a:lnTo>
                  <a:pt x="64" y="297"/>
                </a:lnTo>
                <a:lnTo>
                  <a:pt x="72" y="297"/>
                </a:lnTo>
                <a:lnTo>
                  <a:pt x="72" y="289"/>
                </a:lnTo>
                <a:lnTo>
                  <a:pt x="88" y="289"/>
                </a:lnTo>
                <a:lnTo>
                  <a:pt x="96" y="281"/>
                </a:lnTo>
                <a:lnTo>
                  <a:pt x="96" y="264"/>
                </a:lnTo>
                <a:lnTo>
                  <a:pt x="103" y="257"/>
                </a:lnTo>
                <a:lnTo>
                  <a:pt x="103" y="249"/>
                </a:lnTo>
                <a:lnTo>
                  <a:pt x="112" y="249"/>
                </a:lnTo>
                <a:lnTo>
                  <a:pt x="112" y="240"/>
                </a:lnTo>
                <a:lnTo>
                  <a:pt x="112" y="233"/>
                </a:lnTo>
                <a:lnTo>
                  <a:pt x="120" y="233"/>
                </a:lnTo>
                <a:lnTo>
                  <a:pt x="120" y="225"/>
                </a:lnTo>
                <a:lnTo>
                  <a:pt x="127" y="225"/>
                </a:lnTo>
                <a:lnTo>
                  <a:pt x="136" y="216"/>
                </a:lnTo>
                <a:lnTo>
                  <a:pt x="151" y="201"/>
                </a:lnTo>
                <a:lnTo>
                  <a:pt x="160" y="201"/>
                </a:lnTo>
                <a:lnTo>
                  <a:pt x="168" y="192"/>
                </a:lnTo>
                <a:lnTo>
                  <a:pt x="168" y="185"/>
                </a:lnTo>
                <a:lnTo>
                  <a:pt x="168" y="177"/>
                </a:lnTo>
                <a:lnTo>
                  <a:pt x="175" y="177"/>
                </a:lnTo>
                <a:lnTo>
                  <a:pt x="192" y="168"/>
                </a:lnTo>
                <a:lnTo>
                  <a:pt x="192" y="161"/>
                </a:lnTo>
                <a:lnTo>
                  <a:pt x="208" y="161"/>
                </a:lnTo>
                <a:lnTo>
                  <a:pt x="208" y="153"/>
                </a:lnTo>
                <a:lnTo>
                  <a:pt x="216" y="153"/>
                </a:lnTo>
                <a:lnTo>
                  <a:pt x="216" y="137"/>
                </a:lnTo>
                <a:lnTo>
                  <a:pt x="223" y="137"/>
                </a:lnTo>
                <a:lnTo>
                  <a:pt x="232" y="129"/>
                </a:lnTo>
                <a:lnTo>
                  <a:pt x="240" y="113"/>
                </a:lnTo>
                <a:lnTo>
                  <a:pt x="247" y="113"/>
                </a:lnTo>
                <a:lnTo>
                  <a:pt x="256" y="105"/>
                </a:lnTo>
                <a:lnTo>
                  <a:pt x="271" y="105"/>
                </a:lnTo>
                <a:lnTo>
                  <a:pt x="280" y="105"/>
                </a:lnTo>
                <a:lnTo>
                  <a:pt x="288" y="96"/>
                </a:lnTo>
                <a:lnTo>
                  <a:pt x="295" y="96"/>
                </a:lnTo>
                <a:lnTo>
                  <a:pt x="304" y="96"/>
                </a:lnTo>
                <a:lnTo>
                  <a:pt x="320" y="89"/>
                </a:lnTo>
                <a:lnTo>
                  <a:pt x="328" y="89"/>
                </a:lnTo>
                <a:lnTo>
                  <a:pt x="344" y="81"/>
                </a:lnTo>
                <a:lnTo>
                  <a:pt x="360" y="72"/>
                </a:lnTo>
                <a:lnTo>
                  <a:pt x="368" y="72"/>
                </a:lnTo>
                <a:lnTo>
                  <a:pt x="376" y="72"/>
                </a:lnTo>
                <a:lnTo>
                  <a:pt x="392" y="72"/>
                </a:lnTo>
                <a:lnTo>
                  <a:pt x="400" y="72"/>
                </a:lnTo>
                <a:lnTo>
                  <a:pt x="416" y="72"/>
                </a:lnTo>
                <a:lnTo>
                  <a:pt x="416" y="65"/>
                </a:lnTo>
                <a:lnTo>
                  <a:pt x="424" y="65"/>
                </a:lnTo>
                <a:lnTo>
                  <a:pt x="432" y="65"/>
                </a:lnTo>
                <a:lnTo>
                  <a:pt x="448" y="57"/>
                </a:lnTo>
                <a:lnTo>
                  <a:pt x="448" y="48"/>
                </a:lnTo>
                <a:lnTo>
                  <a:pt x="456" y="48"/>
                </a:lnTo>
                <a:lnTo>
                  <a:pt x="464" y="48"/>
                </a:lnTo>
                <a:lnTo>
                  <a:pt x="480" y="48"/>
                </a:lnTo>
                <a:lnTo>
                  <a:pt x="488" y="48"/>
                </a:lnTo>
                <a:lnTo>
                  <a:pt x="496" y="48"/>
                </a:lnTo>
                <a:lnTo>
                  <a:pt x="504" y="48"/>
                </a:lnTo>
                <a:lnTo>
                  <a:pt x="512" y="48"/>
                </a:lnTo>
                <a:lnTo>
                  <a:pt x="520" y="48"/>
                </a:lnTo>
                <a:lnTo>
                  <a:pt x="528" y="48"/>
                </a:lnTo>
                <a:lnTo>
                  <a:pt x="544" y="33"/>
                </a:lnTo>
                <a:lnTo>
                  <a:pt x="552" y="33"/>
                </a:lnTo>
                <a:lnTo>
                  <a:pt x="560" y="17"/>
                </a:lnTo>
                <a:lnTo>
                  <a:pt x="568" y="17"/>
                </a:lnTo>
                <a:lnTo>
                  <a:pt x="584" y="17"/>
                </a:lnTo>
                <a:lnTo>
                  <a:pt x="584" y="9"/>
                </a:lnTo>
                <a:lnTo>
                  <a:pt x="592" y="9"/>
                </a:lnTo>
                <a:lnTo>
                  <a:pt x="608" y="9"/>
                </a:lnTo>
                <a:lnTo>
                  <a:pt x="616" y="9"/>
                </a:lnTo>
                <a:lnTo>
                  <a:pt x="632" y="9"/>
                </a:lnTo>
                <a:lnTo>
                  <a:pt x="640" y="9"/>
                </a:lnTo>
                <a:lnTo>
                  <a:pt x="649" y="9"/>
                </a:lnTo>
                <a:lnTo>
                  <a:pt x="664" y="9"/>
                </a:lnTo>
                <a:lnTo>
                  <a:pt x="673" y="9"/>
                </a:lnTo>
                <a:lnTo>
                  <a:pt x="680" y="9"/>
                </a:lnTo>
                <a:lnTo>
                  <a:pt x="688" y="9"/>
                </a:lnTo>
                <a:lnTo>
                  <a:pt x="697" y="0"/>
                </a:lnTo>
                <a:lnTo>
                  <a:pt x="704" y="0"/>
                </a:lnTo>
                <a:lnTo>
                  <a:pt x="712" y="0"/>
                </a:lnTo>
                <a:lnTo>
                  <a:pt x="721" y="0"/>
                </a:lnTo>
                <a:lnTo>
                  <a:pt x="728" y="0"/>
                </a:lnTo>
                <a:lnTo>
                  <a:pt x="736" y="0"/>
                </a:lnTo>
                <a:lnTo>
                  <a:pt x="745" y="0"/>
                </a:lnTo>
                <a:lnTo>
                  <a:pt x="752" y="0"/>
                </a:lnTo>
                <a:lnTo>
                  <a:pt x="760" y="0"/>
                </a:lnTo>
                <a:lnTo>
                  <a:pt x="769" y="0"/>
                </a:lnTo>
                <a:lnTo>
                  <a:pt x="784" y="9"/>
                </a:lnTo>
                <a:lnTo>
                  <a:pt x="793" y="0"/>
                </a:lnTo>
                <a:lnTo>
                  <a:pt x="800" y="0"/>
                </a:lnTo>
                <a:lnTo>
                  <a:pt x="817" y="0"/>
                </a:lnTo>
                <a:lnTo>
                  <a:pt x="824" y="0"/>
                </a:lnTo>
                <a:lnTo>
                  <a:pt x="832" y="0"/>
                </a:lnTo>
                <a:lnTo>
                  <a:pt x="841" y="0"/>
                </a:lnTo>
                <a:lnTo>
                  <a:pt x="848" y="0"/>
                </a:lnTo>
                <a:lnTo>
                  <a:pt x="865" y="0"/>
                </a:lnTo>
                <a:lnTo>
                  <a:pt x="865" y="9"/>
                </a:lnTo>
                <a:lnTo>
                  <a:pt x="872" y="9"/>
                </a:lnTo>
                <a:lnTo>
                  <a:pt x="880" y="9"/>
                </a:lnTo>
                <a:lnTo>
                  <a:pt x="896" y="9"/>
                </a:lnTo>
                <a:lnTo>
                  <a:pt x="904" y="9"/>
                </a:lnTo>
                <a:lnTo>
                  <a:pt x="913" y="9"/>
                </a:lnTo>
                <a:lnTo>
                  <a:pt x="920" y="9"/>
                </a:lnTo>
                <a:lnTo>
                  <a:pt x="920" y="17"/>
                </a:lnTo>
                <a:lnTo>
                  <a:pt x="928" y="17"/>
                </a:lnTo>
                <a:lnTo>
                  <a:pt x="937" y="17"/>
                </a:lnTo>
                <a:lnTo>
                  <a:pt x="944" y="17"/>
                </a:lnTo>
                <a:lnTo>
                  <a:pt x="953" y="24"/>
                </a:lnTo>
                <a:lnTo>
                  <a:pt x="961" y="24"/>
                </a:lnTo>
                <a:lnTo>
                  <a:pt x="968" y="24"/>
                </a:lnTo>
                <a:lnTo>
                  <a:pt x="985" y="24"/>
                </a:lnTo>
                <a:lnTo>
                  <a:pt x="992" y="24"/>
                </a:lnTo>
                <a:lnTo>
                  <a:pt x="992" y="33"/>
                </a:lnTo>
                <a:lnTo>
                  <a:pt x="1001" y="33"/>
                </a:lnTo>
                <a:lnTo>
                  <a:pt x="1009" y="41"/>
                </a:lnTo>
                <a:lnTo>
                  <a:pt x="1025" y="41"/>
                </a:lnTo>
                <a:lnTo>
                  <a:pt x="1025" y="48"/>
                </a:lnTo>
                <a:lnTo>
                  <a:pt x="1033" y="48"/>
                </a:lnTo>
                <a:lnTo>
                  <a:pt x="1040" y="48"/>
                </a:lnTo>
                <a:lnTo>
                  <a:pt x="1049" y="48"/>
                </a:lnTo>
                <a:lnTo>
                  <a:pt x="1057" y="57"/>
                </a:lnTo>
                <a:lnTo>
                  <a:pt x="1073" y="65"/>
                </a:lnTo>
                <a:lnTo>
                  <a:pt x="1081" y="65"/>
                </a:lnTo>
                <a:lnTo>
                  <a:pt x="1097" y="65"/>
                </a:lnTo>
                <a:lnTo>
                  <a:pt x="1097" y="72"/>
                </a:lnTo>
                <a:lnTo>
                  <a:pt x="1105" y="72"/>
                </a:lnTo>
                <a:lnTo>
                  <a:pt x="1112" y="72"/>
                </a:lnTo>
                <a:lnTo>
                  <a:pt x="1121" y="72"/>
                </a:lnTo>
                <a:lnTo>
                  <a:pt x="1129" y="72"/>
                </a:lnTo>
                <a:lnTo>
                  <a:pt x="1136" y="72"/>
                </a:lnTo>
                <a:lnTo>
                  <a:pt x="1145" y="72"/>
                </a:lnTo>
                <a:lnTo>
                  <a:pt x="1145" y="81"/>
                </a:lnTo>
                <a:lnTo>
                  <a:pt x="1153" y="81"/>
                </a:lnTo>
                <a:lnTo>
                  <a:pt x="1160" y="81"/>
                </a:lnTo>
                <a:lnTo>
                  <a:pt x="1160" y="89"/>
                </a:lnTo>
                <a:lnTo>
                  <a:pt x="1169" y="89"/>
                </a:lnTo>
                <a:lnTo>
                  <a:pt x="1184" y="89"/>
                </a:lnTo>
                <a:lnTo>
                  <a:pt x="1193" y="89"/>
                </a:lnTo>
                <a:lnTo>
                  <a:pt x="1201" y="89"/>
                </a:lnTo>
                <a:lnTo>
                  <a:pt x="1208" y="89"/>
                </a:lnTo>
                <a:lnTo>
                  <a:pt x="1217" y="89"/>
                </a:lnTo>
                <a:lnTo>
                  <a:pt x="1225" y="96"/>
                </a:lnTo>
                <a:lnTo>
                  <a:pt x="1241" y="96"/>
                </a:lnTo>
                <a:lnTo>
                  <a:pt x="1249" y="96"/>
                </a:lnTo>
                <a:lnTo>
                  <a:pt x="1265" y="105"/>
                </a:lnTo>
                <a:lnTo>
                  <a:pt x="1273" y="105"/>
                </a:lnTo>
                <a:lnTo>
                  <a:pt x="1281" y="105"/>
                </a:lnTo>
                <a:lnTo>
                  <a:pt x="1289" y="105"/>
                </a:lnTo>
                <a:lnTo>
                  <a:pt x="1297" y="105"/>
                </a:lnTo>
                <a:lnTo>
                  <a:pt x="1305" y="113"/>
                </a:lnTo>
                <a:lnTo>
                  <a:pt x="1313" y="113"/>
                </a:lnTo>
                <a:lnTo>
                  <a:pt x="1329" y="113"/>
                </a:lnTo>
                <a:lnTo>
                  <a:pt x="1337" y="113"/>
                </a:lnTo>
                <a:lnTo>
                  <a:pt x="1353" y="120"/>
                </a:lnTo>
                <a:lnTo>
                  <a:pt x="1361" y="120"/>
                </a:lnTo>
                <a:lnTo>
                  <a:pt x="1369" y="120"/>
                </a:lnTo>
                <a:lnTo>
                  <a:pt x="1385" y="120"/>
                </a:lnTo>
                <a:lnTo>
                  <a:pt x="1385" y="129"/>
                </a:lnTo>
                <a:lnTo>
                  <a:pt x="1393" y="129"/>
                </a:lnTo>
                <a:lnTo>
                  <a:pt x="1401" y="129"/>
                </a:lnTo>
                <a:lnTo>
                  <a:pt x="1409" y="129"/>
                </a:lnTo>
                <a:lnTo>
                  <a:pt x="1409" y="137"/>
                </a:lnTo>
                <a:lnTo>
                  <a:pt x="1425" y="137"/>
                </a:lnTo>
                <a:lnTo>
                  <a:pt x="1433" y="137"/>
                </a:lnTo>
                <a:lnTo>
                  <a:pt x="1449" y="137"/>
                </a:lnTo>
                <a:lnTo>
                  <a:pt x="1457" y="137"/>
                </a:lnTo>
                <a:lnTo>
                  <a:pt x="1473" y="137"/>
                </a:lnTo>
                <a:lnTo>
                  <a:pt x="1481" y="144"/>
                </a:lnTo>
                <a:lnTo>
                  <a:pt x="1489" y="144"/>
                </a:lnTo>
                <a:lnTo>
                  <a:pt x="1497" y="144"/>
                </a:lnTo>
                <a:lnTo>
                  <a:pt x="1513" y="144"/>
                </a:lnTo>
                <a:lnTo>
                  <a:pt x="1521" y="144"/>
                </a:lnTo>
                <a:lnTo>
                  <a:pt x="1537" y="144"/>
                </a:lnTo>
                <a:lnTo>
                  <a:pt x="1553" y="144"/>
                </a:lnTo>
                <a:lnTo>
                  <a:pt x="1561" y="144"/>
                </a:lnTo>
                <a:lnTo>
                  <a:pt x="1569" y="153"/>
                </a:lnTo>
                <a:lnTo>
                  <a:pt x="1586" y="153"/>
                </a:lnTo>
                <a:lnTo>
                  <a:pt x="1601" y="161"/>
                </a:lnTo>
                <a:lnTo>
                  <a:pt x="1617" y="161"/>
                </a:lnTo>
                <a:lnTo>
                  <a:pt x="1625" y="161"/>
                </a:lnTo>
                <a:lnTo>
                  <a:pt x="1641" y="161"/>
                </a:lnTo>
                <a:lnTo>
                  <a:pt x="1649" y="168"/>
                </a:lnTo>
                <a:lnTo>
                  <a:pt x="1665" y="168"/>
                </a:lnTo>
                <a:lnTo>
                  <a:pt x="1682" y="168"/>
                </a:lnTo>
                <a:lnTo>
                  <a:pt x="1689" y="168"/>
                </a:lnTo>
                <a:lnTo>
                  <a:pt x="1706" y="168"/>
                </a:lnTo>
                <a:lnTo>
                  <a:pt x="1713" y="168"/>
                </a:lnTo>
                <a:lnTo>
                  <a:pt x="1721" y="168"/>
                </a:lnTo>
                <a:lnTo>
                  <a:pt x="1730" y="168"/>
                </a:lnTo>
                <a:lnTo>
                  <a:pt x="1737" y="168"/>
                </a:lnTo>
                <a:lnTo>
                  <a:pt x="1754" y="168"/>
                </a:lnTo>
                <a:lnTo>
                  <a:pt x="1761" y="168"/>
                </a:lnTo>
                <a:lnTo>
                  <a:pt x="1761" y="161"/>
                </a:lnTo>
                <a:lnTo>
                  <a:pt x="1778" y="161"/>
                </a:lnTo>
                <a:lnTo>
                  <a:pt x="1785" y="161"/>
                </a:lnTo>
                <a:lnTo>
                  <a:pt x="1793" y="161"/>
                </a:lnTo>
                <a:lnTo>
                  <a:pt x="1802" y="161"/>
                </a:lnTo>
                <a:lnTo>
                  <a:pt x="1817" y="153"/>
                </a:lnTo>
                <a:lnTo>
                  <a:pt x="1826" y="153"/>
                </a:lnTo>
                <a:lnTo>
                  <a:pt x="1841" y="144"/>
                </a:lnTo>
                <a:lnTo>
                  <a:pt x="1841" y="137"/>
                </a:lnTo>
                <a:lnTo>
                  <a:pt x="1850" y="137"/>
                </a:lnTo>
                <a:lnTo>
                  <a:pt x="1857" y="137"/>
                </a:lnTo>
                <a:lnTo>
                  <a:pt x="1865" y="137"/>
                </a:lnTo>
                <a:lnTo>
                  <a:pt x="1874" y="137"/>
                </a:lnTo>
                <a:lnTo>
                  <a:pt x="1881" y="137"/>
                </a:lnTo>
                <a:lnTo>
                  <a:pt x="1890" y="137"/>
                </a:lnTo>
                <a:lnTo>
                  <a:pt x="1898" y="129"/>
                </a:lnTo>
                <a:lnTo>
                  <a:pt x="1905" y="129"/>
                </a:lnTo>
                <a:lnTo>
                  <a:pt x="1914" y="129"/>
                </a:lnTo>
                <a:lnTo>
                  <a:pt x="1922" y="129"/>
                </a:lnTo>
                <a:lnTo>
                  <a:pt x="1938" y="129"/>
                </a:lnTo>
                <a:lnTo>
                  <a:pt x="1946" y="129"/>
                </a:lnTo>
                <a:lnTo>
                  <a:pt x="1962" y="129"/>
                </a:lnTo>
                <a:lnTo>
                  <a:pt x="1970" y="129"/>
                </a:lnTo>
                <a:lnTo>
                  <a:pt x="1970" y="120"/>
                </a:lnTo>
                <a:lnTo>
                  <a:pt x="1977" y="120"/>
                </a:lnTo>
                <a:lnTo>
                  <a:pt x="1986" y="120"/>
                </a:lnTo>
                <a:lnTo>
                  <a:pt x="2001" y="113"/>
                </a:lnTo>
                <a:lnTo>
                  <a:pt x="2010" y="113"/>
                </a:lnTo>
                <a:lnTo>
                  <a:pt x="2010" y="105"/>
                </a:lnTo>
                <a:lnTo>
                  <a:pt x="2025" y="105"/>
                </a:lnTo>
                <a:lnTo>
                  <a:pt x="2034" y="105"/>
                </a:lnTo>
                <a:lnTo>
                  <a:pt x="2042" y="105"/>
                </a:lnTo>
                <a:lnTo>
                  <a:pt x="2049" y="105"/>
                </a:lnTo>
                <a:lnTo>
                  <a:pt x="2058" y="105"/>
                </a:lnTo>
                <a:lnTo>
                  <a:pt x="2058" y="120"/>
                </a:lnTo>
                <a:lnTo>
                  <a:pt x="2058" y="129"/>
                </a:lnTo>
                <a:lnTo>
                  <a:pt x="2058" y="137"/>
                </a:lnTo>
                <a:lnTo>
                  <a:pt x="2058" y="144"/>
                </a:lnTo>
                <a:lnTo>
                  <a:pt x="2058" y="161"/>
                </a:lnTo>
                <a:lnTo>
                  <a:pt x="2049" y="161"/>
                </a:lnTo>
                <a:lnTo>
                  <a:pt x="2042" y="168"/>
                </a:lnTo>
                <a:lnTo>
                  <a:pt x="2042" y="185"/>
                </a:lnTo>
                <a:lnTo>
                  <a:pt x="2034" y="201"/>
                </a:lnTo>
                <a:lnTo>
                  <a:pt x="2034" y="209"/>
                </a:lnTo>
                <a:lnTo>
                  <a:pt x="2025" y="209"/>
                </a:lnTo>
                <a:lnTo>
                  <a:pt x="2025" y="216"/>
                </a:lnTo>
                <a:lnTo>
                  <a:pt x="2018" y="216"/>
                </a:lnTo>
                <a:lnTo>
                  <a:pt x="2010" y="216"/>
                </a:lnTo>
                <a:lnTo>
                  <a:pt x="2010" y="225"/>
                </a:lnTo>
                <a:lnTo>
                  <a:pt x="2001" y="225"/>
                </a:lnTo>
                <a:lnTo>
                  <a:pt x="1994" y="225"/>
                </a:lnTo>
                <a:lnTo>
                  <a:pt x="1994" y="233"/>
                </a:lnTo>
                <a:lnTo>
                  <a:pt x="1977" y="233"/>
                </a:lnTo>
                <a:lnTo>
                  <a:pt x="1977" y="240"/>
                </a:lnTo>
                <a:lnTo>
                  <a:pt x="1970" y="240"/>
                </a:lnTo>
                <a:lnTo>
                  <a:pt x="1970" y="249"/>
                </a:lnTo>
                <a:lnTo>
                  <a:pt x="1962" y="257"/>
                </a:lnTo>
                <a:lnTo>
                  <a:pt x="1953" y="264"/>
                </a:lnTo>
                <a:lnTo>
                  <a:pt x="1953" y="281"/>
                </a:lnTo>
                <a:lnTo>
                  <a:pt x="1946" y="289"/>
                </a:lnTo>
                <a:lnTo>
                  <a:pt x="1946" y="305"/>
                </a:lnTo>
                <a:lnTo>
                  <a:pt x="1938" y="305"/>
                </a:lnTo>
                <a:lnTo>
                  <a:pt x="1922" y="305"/>
                </a:lnTo>
                <a:lnTo>
                  <a:pt x="1922" y="321"/>
                </a:lnTo>
                <a:lnTo>
                  <a:pt x="1914" y="321"/>
                </a:lnTo>
                <a:lnTo>
                  <a:pt x="1905" y="321"/>
                </a:lnTo>
                <a:lnTo>
                  <a:pt x="1905" y="329"/>
                </a:lnTo>
                <a:lnTo>
                  <a:pt x="1905" y="337"/>
                </a:lnTo>
                <a:lnTo>
                  <a:pt x="1898" y="337"/>
                </a:lnTo>
                <a:lnTo>
                  <a:pt x="1890" y="345"/>
                </a:lnTo>
                <a:lnTo>
                  <a:pt x="1874" y="353"/>
                </a:lnTo>
                <a:lnTo>
                  <a:pt x="1857" y="369"/>
                </a:lnTo>
                <a:lnTo>
                  <a:pt x="1850" y="369"/>
                </a:lnTo>
                <a:lnTo>
                  <a:pt x="1833" y="377"/>
                </a:lnTo>
                <a:lnTo>
                  <a:pt x="1826" y="377"/>
                </a:lnTo>
                <a:lnTo>
                  <a:pt x="1817" y="385"/>
                </a:lnTo>
                <a:lnTo>
                  <a:pt x="1809" y="385"/>
                </a:lnTo>
                <a:lnTo>
                  <a:pt x="1793" y="385"/>
                </a:lnTo>
                <a:lnTo>
                  <a:pt x="1793" y="393"/>
                </a:lnTo>
                <a:lnTo>
                  <a:pt x="1785" y="393"/>
                </a:lnTo>
                <a:lnTo>
                  <a:pt x="1778" y="393"/>
                </a:lnTo>
                <a:lnTo>
                  <a:pt x="1769" y="393"/>
                </a:lnTo>
                <a:lnTo>
                  <a:pt x="1761" y="393"/>
                </a:lnTo>
                <a:lnTo>
                  <a:pt x="1754" y="401"/>
                </a:lnTo>
                <a:lnTo>
                  <a:pt x="1745" y="401"/>
                </a:lnTo>
                <a:lnTo>
                  <a:pt x="1737" y="409"/>
                </a:lnTo>
                <a:lnTo>
                  <a:pt x="1730" y="409"/>
                </a:lnTo>
                <a:lnTo>
                  <a:pt x="1721" y="409"/>
                </a:lnTo>
                <a:lnTo>
                  <a:pt x="1713" y="409"/>
                </a:lnTo>
                <a:lnTo>
                  <a:pt x="1706" y="409"/>
                </a:lnTo>
                <a:lnTo>
                  <a:pt x="1697" y="409"/>
                </a:lnTo>
                <a:lnTo>
                  <a:pt x="1689" y="409"/>
                </a:lnTo>
                <a:lnTo>
                  <a:pt x="1682" y="409"/>
                </a:lnTo>
                <a:lnTo>
                  <a:pt x="1673" y="409"/>
                </a:lnTo>
                <a:lnTo>
                  <a:pt x="1665" y="409"/>
                </a:lnTo>
                <a:lnTo>
                  <a:pt x="1658" y="409"/>
                </a:lnTo>
                <a:lnTo>
                  <a:pt x="1649" y="409"/>
                </a:lnTo>
                <a:lnTo>
                  <a:pt x="1641" y="409"/>
                </a:lnTo>
                <a:lnTo>
                  <a:pt x="1641" y="417"/>
                </a:lnTo>
                <a:lnTo>
                  <a:pt x="1634" y="425"/>
                </a:lnTo>
                <a:lnTo>
                  <a:pt x="1625" y="425"/>
                </a:lnTo>
                <a:lnTo>
                  <a:pt x="1610" y="425"/>
                </a:lnTo>
                <a:lnTo>
                  <a:pt x="1593" y="425"/>
                </a:lnTo>
                <a:lnTo>
                  <a:pt x="1586" y="425"/>
                </a:lnTo>
                <a:lnTo>
                  <a:pt x="1577" y="425"/>
                </a:lnTo>
                <a:lnTo>
                  <a:pt x="1569" y="425"/>
                </a:lnTo>
                <a:lnTo>
                  <a:pt x="1561" y="425"/>
                </a:lnTo>
                <a:lnTo>
                  <a:pt x="1553" y="425"/>
                </a:lnTo>
                <a:lnTo>
                  <a:pt x="1545" y="425"/>
                </a:lnTo>
                <a:lnTo>
                  <a:pt x="1537" y="425"/>
                </a:lnTo>
                <a:lnTo>
                  <a:pt x="1521" y="425"/>
                </a:lnTo>
                <a:lnTo>
                  <a:pt x="1513" y="425"/>
                </a:lnTo>
                <a:lnTo>
                  <a:pt x="1505" y="425"/>
                </a:lnTo>
                <a:lnTo>
                  <a:pt x="1497" y="425"/>
                </a:lnTo>
                <a:lnTo>
                  <a:pt x="1489" y="425"/>
                </a:lnTo>
                <a:lnTo>
                  <a:pt x="1481" y="425"/>
                </a:lnTo>
                <a:lnTo>
                  <a:pt x="1473" y="425"/>
                </a:lnTo>
                <a:lnTo>
                  <a:pt x="1465" y="425"/>
                </a:lnTo>
                <a:lnTo>
                  <a:pt x="1457" y="425"/>
                </a:lnTo>
                <a:lnTo>
                  <a:pt x="1449" y="425"/>
                </a:lnTo>
                <a:lnTo>
                  <a:pt x="1433" y="425"/>
                </a:lnTo>
                <a:lnTo>
                  <a:pt x="1425" y="425"/>
                </a:lnTo>
                <a:lnTo>
                  <a:pt x="1417" y="425"/>
                </a:lnTo>
                <a:lnTo>
                  <a:pt x="1409" y="425"/>
                </a:lnTo>
                <a:lnTo>
                  <a:pt x="1393" y="433"/>
                </a:lnTo>
                <a:lnTo>
                  <a:pt x="1385" y="433"/>
                </a:lnTo>
                <a:lnTo>
                  <a:pt x="1377" y="433"/>
                </a:lnTo>
                <a:lnTo>
                  <a:pt x="1369" y="433"/>
                </a:lnTo>
                <a:lnTo>
                  <a:pt x="1361" y="433"/>
                </a:lnTo>
                <a:lnTo>
                  <a:pt x="1353" y="433"/>
                </a:lnTo>
                <a:lnTo>
                  <a:pt x="1337" y="425"/>
                </a:lnTo>
                <a:lnTo>
                  <a:pt x="1329" y="425"/>
                </a:lnTo>
                <a:lnTo>
                  <a:pt x="1329" y="417"/>
                </a:lnTo>
                <a:lnTo>
                  <a:pt x="1321" y="417"/>
                </a:lnTo>
                <a:lnTo>
                  <a:pt x="1313" y="417"/>
                </a:lnTo>
                <a:lnTo>
                  <a:pt x="1297" y="417"/>
                </a:lnTo>
                <a:lnTo>
                  <a:pt x="1297" y="425"/>
                </a:lnTo>
                <a:lnTo>
                  <a:pt x="1281" y="425"/>
                </a:lnTo>
                <a:lnTo>
                  <a:pt x="1273" y="425"/>
                </a:lnTo>
                <a:lnTo>
                  <a:pt x="1265" y="425"/>
                </a:lnTo>
                <a:lnTo>
                  <a:pt x="1257" y="425"/>
                </a:lnTo>
                <a:lnTo>
                  <a:pt x="1249" y="425"/>
                </a:lnTo>
                <a:lnTo>
                  <a:pt x="1241" y="425"/>
                </a:lnTo>
                <a:lnTo>
                  <a:pt x="1232" y="425"/>
                </a:lnTo>
                <a:lnTo>
                  <a:pt x="1225" y="425"/>
                </a:lnTo>
                <a:lnTo>
                  <a:pt x="1217" y="425"/>
                </a:lnTo>
                <a:lnTo>
                  <a:pt x="1208" y="425"/>
                </a:lnTo>
                <a:lnTo>
                  <a:pt x="1193" y="417"/>
                </a:lnTo>
                <a:lnTo>
                  <a:pt x="1184" y="417"/>
                </a:lnTo>
                <a:lnTo>
                  <a:pt x="1169" y="417"/>
                </a:lnTo>
                <a:lnTo>
                  <a:pt x="1160" y="417"/>
                </a:lnTo>
                <a:lnTo>
                  <a:pt x="1153" y="409"/>
                </a:lnTo>
                <a:lnTo>
                  <a:pt x="1145" y="409"/>
                </a:lnTo>
                <a:lnTo>
                  <a:pt x="1129" y="409"/>
                </a:lnTo>
                <a:lnTo>
                  <a:pt x="1112" y="409"/>
                </a:lnTo>
                <a:lnTo>
                  <a:pt x="1105" y="409"/>
                </a:lnTo>
                <a:lnTo>
                  <a:pt x="1097" y="409"/>
                </a:lnTo>
                <a:lnTo>
                  <a:pt x="1088" y="409"/>
                </a:lnTo>
                <a:lnTo>
                  <a:pt x="1081" y="409"/>
                </a:lnTo>
                <a:lnTo>
                  <a:pt x="1073" y="409"/>
                </a:lnTo>
                <a:lnTo>
                  <a:pt x="1064" y="409"/>
                </a:lnTo>
                <a:lnTo>
                  <a:pt x="1057" y="409"/>
                </a:lnTo>
                <a:lnTo>
                  <a:pt x="1049" y="409"/>
                </a:lnTo>
                <a:lnTo>
                  <a:pt x="1040" y="409"/>
                </a:lnTo>
                <a:lnTo>
                  <a:pt x="1033" y="409"/>
                </a:lnTo>
                <a:lnTo>
                  <a:pt x="1025" y="409"/>
                </a:lnTo>
                <a:lnTo>
                  <a:pt x="1016" y="409"/>
                </a:lnTo>
                <a:lnTo>
                  <a:pt x="1009" y="409"/>
                </a:lnTo>
                <a:lnTo>
                  <a:pt x="1001" y="409"/>
                </a:lnTo>
                <a:lnTo>
                  <a:pt x="985" y="409"/>
                </a:lnTo>
                <a:lnTo>
                  <a:pt x="977" y="409"/>
                </a:lnTo>
                <a:lnTo>
                  <a:pt x="968" y="409"/>
                </a:lnTo>
                <a:lnTo>
                  <a:pt x="961" y="409"/>
                </a:lnTo>
                <a:lnTo>
                  <a:pt x="953" y="409"/>
                </a:lnTo>
                <a:lnTo>
                  <a:pt x="944" y="409"/>
                </a:lnTo>
                <a:lnTo>
                  <a:pt x="928" y="409"/>
                </a:lnTo>
                <a:lnTo>
                  <a:pt x="920" y="409"/>
                </a:lnTo>
                <a:lnTo>
                  <a:pt x="913" y="409"/>
                </a:lnTo>
                <a:lnTo>
                  <a:pt x="904" y="409"/>
                </a:lnTo>
                <a:lnTo>
                  <a:pt x="896" y="409"/>
                </a:lnTo>
                <a:lnTo>
                  <a:pt x="889" y="409"/>
                </a:lnTo>
                <a:lnTo>
                  <a:pt x="872" y="409"/>
                </a:lnTo>
                <a:lnTo>
                  <a:pt x="865" y="409"/>
                </a:lnTo>
                <a:lnTo>
                  <a:pt x="856" y="409"/>
                </a:lnTo>
                <a:lnTo>
                  <a:pt x="848" y="409"/>
                </a:lnTo>
                <a:lnTo>
                  <a:pt x="841" y="409"/>
                </a:lnTo>
                <a:lnTo>
                  <a:pt x="832" y="409"/>
                </a:lnTo>
                <a:lnTo>
                  <a:pt x="824" y="409"/>
                </a:lnTo>
                <a:lnTo>
                  <a:pt x="808" y="409"/>
                </a:lnTo>
                <a:lnTo>
                  <a:pt x="808" y="401"/>
                </a:lnTo>
                <a:lnTo>
                  <a:pt x="793" y="401"/>
                </a:lnTo>
                <a:lnTo>
                  <a:pt x="784" y="401"/>
                </a:lnTo>
                <a:lnTo>
                  <a:pt x="776" y="401"/>
                </a:lnTo>
                <a:lnTo>
                  <a:pt x="760" y="401"/>
                </a:lnTo>
                <a:lnTo>
                  <a:pt x="760" y="409"/>
                </a:lnTo>
                <a:lnTo>
                  <a:pt x="752" y="409"/>
                </a:lnTo>
                <a:lnTo>
                  <a:pt x="745" y="409"/>
                </a:lnTo>
                <a:lnTo>
                  <a:pt x="736" y="409"/>
                </a:lnTo>
                <a:lnTo>
                  <a:pt x="721" y="409"/>
                </a:lnTo>
                <a:lnTo>
                  <a:pt x="704" y="409"/>
                </a:lnTo>
                <a:lnTo>
                  <a:pt x="697" y="409"/>
                </a:lnTo>
                <a:lnTo>
                  <a:pt x="688" y="409"/>
                </a:lnTo>
                <a:lnTo>
                  <a:pt x="680" y="417"/>
                </a:lnTo>
                <a:lnTo>
                  <a:pt x="673" y="417"/>
                </a:lnTo>
                <a:lnTo>
                  <a:pt x="664" y="417"/>
                </a:lnTo>
                <a:lnTo>
                  <a:pt x="664" y="425"/>
                </a:lnTo>
                <a:lnTo>
                  <a:pt x="656" y="425"/>
                </a:lnTo>
                <a:lnTo>
                  <a:pt x="649" y="433"/>
                </a:lnTo>
                <a:lnTo>
                  <a:pt x="649" y="441"/>
                </a:lnTo>
                <a:lnTo>
                  <a:pt x="640" y="441"/>
                </a:lnTo>
                <a:lnTo>
                  <a:pt x="632" y="441"/>
                </a:lnTo>
                <a:lnTo>
                  <a:pt x="632" y="449"/>
                </a:lnTo>
                <a:lnTo>
                  <a:pt x="616" y="457"/>
                </a:lnTo>
                <a:lnTo>
                  <a:pt x="608" y="465"/>
                </a:lnTo>
                <a:lnTo>
                  <a:pt x="600" y="465"/>
                </a:lnTo>
                <a:lnTo>
                  <a:pt x="600" y="473"/>
                </a:lnTo>
                <a:lnTo>
                  <a:pt x="592" y="473"/>
                </a:lnTo>
                <a:lnTo>
                  <a:pt x="584" y="473"/>
                </a:lnTo>
                <a:lnTo>
                  <a:pt x="576" y="473"/>
                </a:lnTo>
                <a:lnTo>
                  <a:pt x="568" y="473"/>
                </a:lnTo>
                <a:lnTo>
                  <a:pt x="560" y="473"/>
                </a:lnTo>
                <a:lnTo>
                  <a:pt x="552" y="473"/>
                </a:lnTo>
                <a:lnTo>
                  <a:pt x="544" y="473"/>
                </a:lnTo>
                <a:lnTo>
                  <a:pt x="552" y="473"/>
                </a:lnTo>
                <a:lnTo>
                  <a:pt x="560" y="473"/>
                </a:lnTo>
                <a:lnTo>
                  <a:pt x="568" y="473"/>
                </a:lnTo>
                <a:lnTo>
                  <a:pt x="576" y="473"/>
                </a:lnTo>
                <a:lnTo>
                  <a:pt x="584" y="473"/>
                </a:lnTo>
                <a:lnTo>
                  <a:pt x="584" y="465"/>
                </a:lnTo>
                <a:lnTo>
                  <a:pt x="600" y="489"/>
                </a:lnTo>
                <a:close/>
              </a:path>
            </a:pathLst>
          </a:custGeom>
          <a:solidFill>
            <a:srgbClr val="5589FF"/>
          </a:solidFill>
          <a:ln w="25400">
            <a:solidFill>
              <a:srgbClr val="FFAAAE"/>
            </a:solidFill>
            <a:round/>
            <a:headEnd/>
            <a:tailEnd/>
          </a:ln>
        </p:spPr>
        <p:txBody>
          <a:bodyPr/>
          <a:lstStyle/>
          <a:p>
            <a:endParaRPr lang="ja-JP" altLang="en-US" sz="1600" b="1">
              <a:solidFill>
                <a:srgbClr val="FFFFFF"/>
              </a:solidFill>
              <a:latin typeface="ＭＳ Ｐゴシック" pitchFamily="50" charset="-128"/>
            </a:endParaRPr>
          </a:p>
        </p:txBody>
      </p:sp>
      <p:sp>
        <p:nvSpPr>
          <p:cNvPr id="79883" name="Freeform 6"/>
          <p:cNvSpPr>
            <a:spLocks/>
          </p:cNvSpPr>
          <p:nvPr/>
        </p:nvSpPr>
        <p:spPr bwMode="invGray">
          <a:xfrm>
            <a:off x="3844925" y="6021388"/>
            <a:ext cx="989013" cy="438150"/>
          </a:xfrm>
          <a:custGeom>
            <a:avLst/>
            <a:gdLst>
              <a:gd name="T0" fmla="*/ 2147483647 w 2058"/>
              <a:gd name="T1" fmla="*/ 2147483647 h 810"/>
              <a:gd name="T2" fmla="*/ 2147483647 w 2058"/>
              <a:gd name="T3" fmla="*/ 2147483647 h 810"/>
              <a:gd name="T4" fmla="*/ 2147483647 w 2058"/>
              <a:gd name="T5" fmla="*/ 2147483647 h 810"/>
              <a:gd name="T6" fmla="*/ 2147483647 w 2058"/>
              <a:gd name="T7" fmla="*/ 2147483647 h 810"/>
              <a:gd name="T8" fmla="*/ 2147483647 w 2058"/>
              <a:gd name="T9" fmla="*/ 2147483647 h 810"/>
              <a:gd name="T10" fmla="*/ 2147483647 w 2058"/>
              <a:gd name="T11" fmla="*/ 2147483647 h 810"/>
              <a:gd name="T12" fmla="*/ 2147483647 w 2058"/>
              <a:gd name="T13" fmla="*/ 2147483647 h 810"/>
              <a:gd name="T14" fmla="*/ 2147483647 w 2058"/>
              <a:gd name="T15" fmla="*/ 2147483647 h 810"/>
              <a:gd name="T16" fmla="*/ 2147483647 w 2058"/>
              <a:gd name="T17" fmla="*/ 2147483647 h 810"/>
              <a:gd name="T18" fmla="*/ 2147483647 w 2058"/>
              <a:gd name="T19" fmla="*/ 2147483647 h 810"/>
              <a:gd name="T20" fmla="*/ 0 w 2058"/>
              <a:gd name="T21" fmla="*/ 2147483647 h 810"/>
              <a:gd name="T22" fmla="*/ 2147483647 w 2058"/>
              <a:gd name="T23" fmla="*/ 2147483647 h 810"/>
              <a:gd name="T24" fmla="*/ 2147483647 w 2058"/>
              <a:gd name="T25" fmla="*/ 2147483647 h 810"/>
              <a:gd name="T26" fmla="*/ 2147483647 w 2058"/>
              <a:gd name="T27" fmla="*/ 2147483647 h 810"/>
              <a:gd name="T28" fmla="*/ 2147483647 w 2058"/>
              <a:gd name="T29" fmla="*/ 2147483647 h 810"/>
              <a:gd name="T30" fmla="*/ 2147483647 w 2058"/>
              <a:gd name="T31" fmla="*/ 2147483647 h 810"/>
              <a:gd name="T32" fmla="*/ 2147483647 w 2058"/>
              <a:gd name="T33" fmla="*/ 2147483647 h 810"/>
              <a:gd name="T34" fmla="*/ 2147483647 w 2058"/>
              <a:gd name="T35" fmla="*/ 2147483647 h 810"/>
              <a:gd name="T36" fmla="*/ 2147483647 w 2058"/>
              <a:gd name="T37" fmla="*/ 2147483647 h 810"/>
              <a:gd name="T38" fmla="*/ 2147483647 w 2058"/>
              <a:gd name="T39" fmla="*/ 2147483647 h 810"/>
              <a:gd name="T40" fmla="*/ 2147483647 w 2058"/>
              <a:gd name="T41" fmla="*/ 2147483647 h 810"/>
              <a:gd name="T42" fmla="*/ 2147483647 w 2058"/>
              <a:gd name="T43" fmla="*/ 2147483647 h 810"/>
              <a:gd name="T44" fmla="*/ 2147483647 w 2058"/>
              <a:gd name="T45" fmla="*/ 2147483647 h 810"/>
              <a:gd name="T46" fmla="*/ 2147483647 w 2058"/>
              <a:gd name="T47" fmla="*/ 0 h 810"/>
              <a:gd name="T48" fmla="*/ 2147483647 w 2058"/>
              <a:gd name="T49" fmla="*/ 2147483647 h 810"/>
              <a:gd name="T50" fmla="*/ 2147483647 w 2058"/>
              <a:gd name="T51" fmla="*/ 2147483647 h 810"/>
              <a:gd name="T52" fmla="*/ 2147483647 w 2058"/>
              <a:gd name="T53" fmla="*/ 2147483647 h 810"/>
              <a:gd name="T54" fmla="*/ 2147483647 w 2058"/>
              <a:gd name="T55" fmla="*/ 2147483647 h 810"/>
              <a:gd name="T56" fmla="*/ 2147483647 w 2058"/>
              <a:gd name="T57" fmla="*/ 2147483647 h 810"/>
              <a:gd name="T58" fmla="*/ 2147483647 w 2058"/>
              <a:gd name="T59" fmla="*/ 2147483647 h 810"/>
              <a:gd name="T60" fmla="*/ 2147483647 w 2058"/>
              <a:gd name="T61" fmla="*/ 2147483647 h 810"/>
              <a:gd name="T62" fmla="*/ 2147483647 w 2058"/>
              <a:gd name="T63" fmla="*/ 2147483647 h 810"/>
              <a:gd name="T64" fmla="*/ 2147483647 w 2058"/>
              <a:gd name="T65" fmla="*/ 2147483647 h 810"/>
              <a:gd name="T66" fmla="*/ 2147483647 w 2058"/>
              <a:gd name="T67" fmla="*/ 2147483647 h 810"/>
              <a:gd name="T68" fmla="*/ 2147483647 w 2058"/>
              <a:gd name="T69" fmla="*/ 2147483647 h 810"/>
              <a:gd name="T70" fmla="*/ 2147483647 w 2058"/>
              <a:gd name="T71" fmla="*/ 2147483647 h 810"/>
              <a:gd name="T72" fmla="*/ 2147483647 w 2058"/>
              <a:gd name="T73" fmla="*/ 2147483647 h 810"/>
              <a:gd name="T74" fmla="*/ 2147483647 w 2058"/>
              <a:gd name="T75" fmla="*/ 2147483647 h 810"/>
              <a:gd name="T76" fmla="*/ 2147483647 w 2058"/>
              <a:gd name="T77" fmla="*/ 2147483647 h 810"/>
              <a:gd name="T78" fmla="*/ 2147483647 w 2058"/>
              <a:gd name="T79" fmla="*/ 2147483647 h 810"/>
              <a:gd name="T80" fmla="*/ 2147483647 w 2058"/>
              <a:gd name="T81" fmla="*/ 2147483647 h 810"/>
              <a:gd name="T82" fmla="*/ 2147483647 w 2058"/>
              <a:gd name="T83" fmla="*/ 2147483647 h 810"/>
              <a:gd name="T84" fmla="*/ 2147483647 w 2058"/>
              <a:gd name="T85" fmla="*/ 2147483647 h 810"/>
              <a:gd name="T86" fmla="*/ 2147483647 w 2058"/>
              <a:gd name="T87" fmla="*/ 2147483647 h 810"/>
              <a:gd name="T88" fmla="*/ 2147483647 w 2058"/>
              <a:gd name="T89" fmla="*/ 2147483647 h 810"/>
              <a:gd name="T90" fmla="*/ 2147483647 w 2058"/>
              <a:gd name="T91" fmla="*/ 2147483647 h 810"/>
              <a:gd name="T92" fmla="*/ 2147483647 w 2058"/>
              <a:gd name="T93" fmla="*/ 2147483647 h 810"/>
              <a:gd name="T94" fmla="*/ 2147483647 w 2058"/>
              <a:gd name="T95" fmla="*/ 2147483647 h 810"/>
              <a:gd name="T96" fmla="*/ 2147483647 w 2058"/>
              <a:gd name="T97" fmla="*/ 2147483647 h 810"/>
              <a:gd name="T98" fmla="*/ 2147483647 w 2058"/>
              <a:gd name="T99" fmla="*/ 2147483647 h 810"/>
              <a:gd name="T100" fmla="*/ 2147483647 w 2058"/>
              <a:gd name="T101" fmla="*/ 2147483647 h 810"/>
              <a:gd name="T102" fmla="*/ 2147483647 w 2058"/>
              <a:gd name="T103" fmla="*/ 2147483647 h 810"/>
              <a:gd name="T104" fmla="*/ 2147483647 w 2058"/>
              <a:gd name="T105" fmla="*/ 2147483647 h 810"/>
              <a:gd name="T106" fmla="*/ 2147483647 w 2058"/>
              <a:gd name="T107" fmla="*/ 2147483647 h 810"/>
              <a:gd name="T108" fmla="*/ 2147483647 w 2058"/>
              <a:gd name="T109" fmla="*/ 2147483647 h 810"/>
              <a:gd name="T110" fmla="*/ 2147483647 w 2058"/>
              <a:gd name="T111" fmla="*/ 2147483647 h 810"/>
              <a:gd name="T112" fmla="*/ 2147483647 w 2058"/>
              <a:gd name="T113" fmla="*/ 2147483647 h 810"/>
              <a:gd name="T114" fmla="*/ 2147483647 w 2058"/>
              <a:gd name="T115" fmla="*/ 2147483647 h 810"/>
              <a:gd name="T116" fmla="*/ 2147483647 w 2058"/>
              <a:gd name="T117" fmla="*/ 2147483647 h 810"/>
              <a:gd name="T118" fmla="*/ 2147483647 w 2058"/>
              <a:gd name="T119" fmla="*/ 2147483647 h 810"/>
              <a:gd name="T120" fmla="*/ 2147483647 w 2058"/>
              <a:gd name="T121" fmla="*/ 2147483647 h 810"/>
              <a:gd name="T122" fmla="*/ 2147483647 w 2058"/>
              <a:gd name="T123" fmla="*/ 2147483647 h 8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8"/>
              <a:gd name="T187" fmla="*/ 0 h 810"/>
              <a:gd name="T188" fmla="*/ 2058 w 2058"/>
              <a:gd name="T189" fmla="*/ 810 h 8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8" h="810">
                <a:moveTo>
                  <a:pt x="600" y="489"/>
                </a:moveTo>
                <a:lnTo>
                  <a:pt x="592" y="497"/>
                </a:lnTo>
                <a:lnTo>
                  <a:pt x="584" y="497"/>
                </a:lnTo>
                <a:lnTo>
                  <a:pt x="584" y="505"/>
                </a:lnTo>
                <a:lnTo>
                  <a:pt x="584" y="513"/>
                </a:lnTo>
                <a:lnTo>
                  <a:pt x="576" y="529"/>
                </a:lnTo>
                <a:lnTo>
                  <a:pt x="576" y="537"/>
                </a:lnTo>
                <a:lnTo>
                  <a:pt x="568" y="537"/>
                </a:lnTo>
                <a:lnTo>
                  <a:pt x="568" y="545"/>
                </a:lnTo>
                <a:lnTo>
                  <a:pt x="568" y="553"/>
                </a:lnTo>
                <a:lnTo>
                  <a:pt x="560" y="553"/>
                </a:lnTo>
                <a:lnTo>
                  <a:pt x="560" y="561"/>
                </a:lnTo>
                <a:lnTo>
                  <a:pt x="560" y="570"/>
                </a:lnTo>
                <a:lnTo>
                  <a:pt x="560" y="585"/>
                </a:lnTo>
                <a:lnTo>
                  <a:pt x="560" y="594"/>
                </a:lnTo>
                <a:lnTo>
                  <a:pt x="560" y="601"/>
                </a:lnTo>
                <a:lnTo>
                  <a:pt x="552" y="609"/>
                </a:lnTo>
                <a:lnTo>
                  <a:pt x="544" y="618"/>
                </a:lnTo>
                <a:lnTo>
                  <a:pt x="544" y="625"/>
                </a:lnTo>
                <a:lnTo>
                  <a:pt x="536" y="625"/>
                </a:lnTo>
                <a:lnTo>
                  <a:pt x="536" y="633"/>
                </a:lnTo>
                <a:lnTo>
                  <a:pt x="536" y="649"/>
                </a:lnTo>
                <a:lnTo>
                  <a:pt x="528" y="649"/>
                </a:lnTo>
                <a:lnTo>
                  <a:pt x="520" y="666"/>
                </a:lnTo>
                <a:lnTo>
                  <a:pt x="504" y="681"/>
                </a:lnTo>
                <a:lnTo>
                  <a:pt x="496" y="697"/>
                </a:lnTo>
                <a:lnTo>
                  <a:pt x="496" y="705"/>
                </a:lnTo>
                <a:lnTo>
                  <a:pt x="496" y="714"/>
                </a:lnTo>
                <a:lnTo>
                  <a:pt x="496" y="721"/>
                </a:lnTo>
                <a:lnTo>
                  <a:pt x="488" y="721"/>
                </a:lnTo>
                <a:lnTo>
                  <a:pt x="488" y="729"/>
                </a:lnTo>
                <a:lnTo>
                  <a:pt x="480" y="729"/>
                </a:lnTo>
                <a:lnTo>
                  <a:pt x="472" y="745"/>
                </a:lnTo>
                <a:lnTo>
                  <a:pt x="456" y="745"/>
                </a:lnTo>
                <a:lnTo>
                  <a:pt x="448" y="745"/>
                </a:lnTo>
                <a:lnTo>
                  <a:pt x="448" y="753"/>
                </a:lnTo>
                <a:lnTo>
                  <a:pt x="440" y="762"/>
                </a:lnTo>
                <a:lnTo>
                  <a:pt x="432" y="762"/>
                </a:lnTo>
                <a:lnTo>
                  <a:pt x="432" y="769"/>
                </a:lnTo>
                <a:lnTo>
                  <a:pt x="424" y="769"/>
                </a:lnTo>
                <a:lnTo>
                  <a:pt x="416" y="769"/>
                </a:lnTo>
                <a:lnTo>
                  <a:pt x="408" y="777"/>
                </a:lnTo>
                <a:lnTo>
                  <a:pt x="400" y="777"/>
                </a:lnTo>
                <a:lnTo>
                  <a:pt x="384" y="786"/>
                </a:lnTo>
                <a:lnTo>
                  <a:pt x="368" y="793"/>
                </a:lnTo>
                <a:lnTo>
                  <a:pt x="360" y="793"/>
                </a:lnTo>
                <a:lnTo>
                  <a:pt x="352" y="801"/>
                </a:lnTo>
                <a:lnTo>
                  <a:pt x="336" y="801"/>
                </a:lnTo>
                <a:lnTo>
                  <a:pt x="328" y="801"/>
                </a:lnTo>
                <a:lnTo>
                  <a:pt x="320" y="801"/>
                </a:lnTo>
                <a:lnTo>
                  <a:pt x="312" y="801"/>
                </a:lnTo>
                <a:lnTo>
                  <a:pt x="304" y="801"/>
                </a:lnTo>
                <a:lnTo>
                  <a:pt x="295" y="801"/>
                </a:lnTo>
                <a:lnTo>
                  <a:pt x="288" y="801"/>
                </a:lnTo>
                <a:lnTo>
                  <a:pt x="280" y="801"/>
                </a:lnTo>
                <a:lnTo>
                  <a:pt x="271" y="801"/>
                </a:lnTo>
                <a:lnTo>
                  <a:pt x="271" y="810"/>
                </a:lnTo>
                <a:lnTo>
                  <a:pt x="264" y="810"/>
                </a:lnTo>
                <a:lnTo>
                  <a:pt x="247" y="810"/>
                </a:lnTo>
                <a:lnTo>
                  <a:pt x="240" y="810"/>
                </a:lnTo>
                <a:lnTo>
                  <a:pt x="232" y="810"/>
                </a:lnTo>
                <a:lnTo>
                  <a:pt x="223" y="810"/>
                </a:lnTo>
                <a:lnTo>
                  <a:pt x="216" y="810"/>
                </a:lnTo>
                <a:lnTo>
                  <a:pt x="199" y="810"/>
                </a:lnTo>
                <a:lnTo>
                  <a:pt x="192" y="810"/>
                </a:lnTo>
                <a:lnTo>
                  <a:pt x="184" y="810"/>
                </a:lnTo>
                <a:lnTo>
                  <a:pt x="175" y="801"/>
                </a:lnTo>
                <a:lnTo>
                  <a:pt x="168" y="801"/>
                </a:lnTo>
                <a:lnTo>
                  <a:pt x="151" y="801"/>
                </a:lnTo>
                <a:lnTo>
                  <a:pt x="144" y="801"/>
                </a:lnTo>
                <a:lnTo>
                  <a:pt x="136" y="801"/>
                </a:lnTo>
                <a:lnTo>
                  <a:pt x="120" y="801"/>
                </a:lnTo>
                <a:lnTo>
                  <a:pt x="103" y="786"/>
                </a:lnTo>
                <a:lnTo>
                  <a:pt x="96" y="786"/>
                </a:lnTo>
                <a:lnTo>
                  <a:pt x="96" y="777"/>
                </a:lnTo>
                <a:lnTo>
                  <a:pt x="88" y="769"/>
                </a:lnTo>
                <a:lnTo>
                  <a:pt x="72" y="769"/>
                </a:lnTo>
                <a:lnTo>
                  <a:pt x="64" y="762"/>
                </a:lnTo>
                <a:lnTo>
                  <a:pt x="55" y="745"/>
                </a:lnTo>
                <a:lnTo>
                  <a:pt x="48" y="745"/>
                </a:lnTo>
                <a:lnTo>
                  <a:pt x="31" y="745"/>
                </a:lnTo>
                <a:lnTo>
                  <a:pt x="31" y="729"/>
                </a:lnTo>
                <a:lnTo>
                  <a:pt x="31" y="721"/>
                </a:lnTo>
                <a:lnTo>
                  <a:pt x="31" y="714"/>
                </a:lnTo>
                <a:lnTo>
                  <a:pt x="24" y="714"/>
                </a:lnTo>
                <a:lnTo>
                  <a:pt x="24" y="697"/>
                </a:lnTo>
                <a:lnTo>
                  <a:pt x="24" y="690"/>
                </a:lnTo>
                <a:lnTo>
                  <a:pt x="16" y="690"/>
                </a:lnTo>
                <a:lnTo>
                  <a:pt x="16" y="681"/>
                </a:lnTo>
                <a:lnTo>
                  <a:pt x="7" y="681"/>
                </a:lnTo>
                <a:lnTo>
                  <a:pt x="7" y="666"/>
                </a:lnTo>
                <a:lnTo>
                  <a:pt x="7" y="657"/>
                </a:lnTo>
                <a:lnTo>
                  <a:pt x="7" y="649"/>
                </a:lnTo>
                <a:lnTo>
                  <a:pt x="0" y="649"/>
                </a:lnTo>
                <a:lnTo>
                  <a:pt x="0" y="642"/>
                </a:lnTo>
                <a:lnTo>
                  <a:pt x="0" y="633"/>
                </a:lnTo>
                <a:lnTo>
                  <a:pt x="0" y="625"/>
                </a:lnTo>
                <a:lnTo>
                  <a:pt x="0" y="618"/>
                </a:lnTo>
                <a:lnTo>
                  <a:pt x="0" y="609"/>
                </a:lnTo>
                <a:lnTo>
                  <a:pt x="0" y="601"/>
                </a:lnTo>
                <a:lnTo>
                  <a:pt x="0" y="594"/>
                </a:lnTo>
                <a:lnTo>
                  <a:pt x="0" y="585"/>
                </a:lnTo>
                <a:lnTo>
                  <a:pt x="0" y="577"/>
                </a:lnTo>
                <a:lnTo>
                  <a:pt x="0" y="570"/>
                </a:lnTo>
                <a:lnTo>
                  <a:pt x="0" y="561"/>
                </a:lnTo>
                <a:lnTo>
                  <a:pt x="7" y="553"/>
                </a:lnTo>
                <a:lnTo>
                  <a:pt x="7" y="537"/>
                </a:lnTo>
                <a:lnTo>
                  <a:pt x="7" y="529"/>
                </a:lnTo>
                <a:lnTo>
                  <a:pt x="7" y="513"/>
                </a:lnTo>
                <a:lnTo>
                  <a:pt x="7" y="505"/>
                </a:lnTo>
                <a:lnTo>
                  <a:pt x="7" y="497"/>
                </a:lnTo>
                <a:lnTo>
                  <a:pt x="0" y="497"/>
                </a:lnTo>
                <a:lnTo>
                  <a:pt x="0" y="481"/>
                </a:lnTo>
                <a:lnTo>
                  <a:pt x="0" y="473"/>
                </a:lnTo>
                <a:lnTo>
                  <a:pt x="0" y="465"/>
                </a:lnTo>
                <a:lnTo>
                  <a:pt x="7" y="457"/>
                </a:lnTo>
                <a:lnTo>
                  <a:pt x="7" y="449"/>
                </a:lnTo>
                <a:lnTo>
                  <a:pt x="7" y="441"/>
                </a:lnTo>
                <a:lnTo>
                  <a:pt x="16" y="441"/>
                </a:lnTo>
                <a:lnTo>
                  <a:pt x="16" y="433"/>
                </a:lnTo>
                <a:lnTo>
                  <a:pt x="24" y="417"/>
                </a:lnTo>
                <a:lnTo>
                  <a:pt x="24" y="409"/>
                </a:lnTo>
                <a:lnTo>
                  <a:pt x="24" y="401"/>
                </a:lnTo>
                <a:lnTo>
                  <a:pt x="24" y="385"/>
                </a:lnTo>
                <a:lnTo>
                  <a:pt x="31" y="385"/>
                </a:lnTo>
                <a:lnTo>
                  <a:pt x="31" y="377"/>
                </a:lnTo>
                <a:lnTo>
                  <a:pt x="31" y="369"/>
                </a:lnTo>
                <a:lnTo>
                  <a:pt x="40" y="353"/>
                </a:lnTo>
                <a:lnTo>
                  <a:pt x="40" y="345"/>
                </a:lnTo>
                <a:lnTo>
                  <a:pt x="48" y="337"/>
                </a:lnTo>
                <a:lnTo>
                  <a:pt x="48" y="329"/>
                </a:lnTo>
                <a:lnTo>
                  <a:pt x="55" y="329"/>
                </a:lnTo>
                <a:lnTo>
                  <a:pt x="55" y="321"/>
                </a:lnTo>
                <a:lnTo>
                  <a:pt x="64" y="321"/>
                </a:lnTo>
                <a:lnTo>
                  <a:pt x="64" y="305"/>
                </a:lnTo>
                <a:lnTo>
                  <a:pt x="64" y="297"/>
                </a:lnTo>
                <a:lnTo>
                  <a:pt x="72" y="297"/>
                </a:lnTo>
                <a:lnTo>
                  <a:pt x="72" y="289"/>
                </a:lnTo>
                <a:lnTo>
                  <a:pt x="88" y="289"/>
                </a:lnTo>
                <a:lnTo>
                  <a:pt x="96" y="281"/>
                </a:lnTo>
                <a:lnTo>
                  <a:pt x="96" y="264"/>
                </a:lnTo>
                <a:lnTo>
                  <a:pt x="103" y="257"/>
                </a:lnTo>
                <a:lnTo>
                  <a:pt x="103" y="249"/>
                </a:lnTo>
                <a:lnTo>
                  <a:pt x="112" y="249"/>
                </a:lnTo>
                <a:lnTo>
                  <a:pt x="112" y="240"/>
                </a:lnTo>
                <a:lnTo>
                  <a:pt x="112" y="233"/>
                </a:lnTo>
                <a:lnTo>
                  <a:pt x="120" y="233"/>
                </a:lnTo>
                <a:lnTo>
                  <a:pt x="120" y="225"/>
                </a:lnTo>
                <a:lnTo>
                  <a:pt x="127" y="225"/>
                </a:lnTo>
                <a:lnTo>
                  <a:pt x="136" y="216"/>
                </a:lnTo>
                <a:lnTo>
                  <a:pt x="151" y="201"/>
                </a:lnTo>
                <a:lnTo>
                  <a:pt x="160" y="201"/>
                </a:lnTo>
                <a:lnTo>
                  <a:pt x="168" y="192"/>
                </a:lnTo>
                <a:lnTo>
                  <a:pt x="168" y="185"/>
                </a:lnTo>
                <a:lnTo>
                  <a:pt x="168" y="177"/>
                </a:lnTo>
                <a:lnTo>
                  <a:pt x="175" y="177"/>
                </a:lnTo>
                <a:lnTo>
                  <a:pt x="192" y="168"/>
                </a:lnTo>
                <a:lnTo>
                  <a:pt x="192" y="161"/>
                </a:lnTo>
                <a:lnTo>
                  <a:pt x="208" y="161"/>
                </a:lnTo>
                <a:lnTo>
                  <a:pt x="208" y="153"/>
                </a:lnTo>
                <a:lnTo>
                  <a:pt x="216" y="153"/>
                </a:lnTo>
                <a:lnTo>
                  <a:pt x="216" y="137"/>
                </a:lnTo>
                <a:lnTo>
                  <a:pt x="223" y="137"/>
                </a:lnTo>
                <a:lnTo>
                  <a:pt x="232" y="129"/>
                </a:lnTo>
                <a:lnTo>
                  <a:pt x="240" y="113"/>
                </a:lnTo>
                <a:lnTo>
                  <a:pt x="247" y="113"/>
                </a:lnTo>
                <a:lnTo>
                  <a:pt x="256" y="105"/>
                </a:lnTo>
                <a:lnTo>
                  <a:pt x="271" y="105"/>
                </a:lnTo>
                <a:lnTo>
                  <a:pt x="280" y="105"/>
                </a:lnTo>
                <a:lnTo>
                  <a:pt x="288" y="96"/>
                </a:lnTo>
                <a:lnTo>
                  <a:pt x="295" y="96"/>
                </a:lnTo>
                <a:lnTo>
                  <a:pt x="304" y="96"/>
                </a:lnTo>
                <a:lnTo>
                  <a:pt x="320" y="89"/>
                </a:lnTo>
                <a:lnTo>
                  <a:pt x="328" y="89"/>
                </a:lnTo>
                <a:lnTo>
                  <a:pt x="344" y="81"/>
                </a:lnTo>
                <a:lnTo>
                  <a:pt x="360" y="72"/>
                </a:lnTo>
                <a:lnTo>
                  <a:pt x="368" y="72"/>
                </a:lnTo>
                <a:lnTo>
                  <a:pt x="376" y="72"/>
                </a:lnTo>
                <a:lnTo>
                  <a:pt x="392" y="72"/>
                </a:lnTo>
                <a:lnTo>
                  <a:pt x="400" y="72"/>
                </a:lnTo>
                <a:lnTo>
                  <a:pt x="416" y="72"/>
                </a:lnTo>
                <a:lnTo>
                  <a:pt x="416" y="65"/>
                </a:lnTo>
                <a:lnTo>
                  <a:pt x="424" y="65"/>
                </a:lnTo>
                <a:lnTo>
                  <a:pt x="432" y="65"/>
                </a:lnTo>
                <a:lnTo>
                  <a:pt x="448" y="57"/>
                </a:lnTo>
                <a:lnTo>
                  <a:pt x="448" y="48"/>
                </a:lnTo>
                <a:lnTo>
                  <a:pt x="456" y="48"/>
                </a:lnTo>
                <a:lnTo>
                  <a:pt x="464" y="48"/>
                </a:lnTo>
                <a:lnTo>
                  <a:pt x="480" y="48"/>
                </a:lnTo>
                <a:lnTo>
                  <a:pt x="488" y="48"/>
                </a:lnTo>
                <a:lnTo>
                  <a:pt x="496" y="48"/>
                </a:lnTo>
                <a:lnTo>
                  <a:pt x="504" y="48"/>
                </a:lnTo>
                <a:lnTo>
                  <a:pt x="512" y="48"/>
                </a:lnTo>
                <a:lnTo>
                  <a:pt x="520" y="48"/>
                </a:lnTo>
                <a:lnTo>
                  <a:pt x="528" y="48"/>
                </a:lnTo>
                <a:lnTo>
                  <a:pt x="544" y="33"/>
                </a:lnTo>
                <a:lnTo>
                  <a:pt x="552" y="33"/>
                </a:lnTo>
                <a:lnTo>
                  <a:pt x="560" y="17"/>
                </a:lnTo>
                <a:lnTo>
                  <a:pt x="568" y="17"/>
                </a:lnTo>
                <a:lnTo>
                  <a:pt x="584" y="17"/>
                </a:lnTo>
                <a:lnTo>
                  <a:pt x="584" y="9"/>
                </a:lnTo>
                <a:lnTo>
                  <a:pt x="592" y="9"/>
                </a:lnTo>
                <a:lnTo>
                  <a:pt x="608" y="9"/>
                </a:lnTo>
                <a:lnTo>
                  <a:pt x="616" y="9"/>
                </a:lnTo>
                <a:lnTo>
                  <a:pt x="632" y="9"/>
                </a:lnTo>
                <a:lnTo>
                  <a:pt x="640" y="9"/>
                </a:lnTo>
                <a:lnTo>
                  <a:pt x="649" y="9"/>
                </a:lnTo>
                <a:lnTo>
                  <a:pt x="664" y="9"/>
                </a:lnTo>
                <a:lnTo>
                  <a:pt x="673" y="9"/>
                </a:lnTo>
                <a:lnTo>
                  <a:pt x="680" y="9"/>
                </a:lnTo>
                <a:lnTo>
                  <a:pt x="688" y="9"/>
                </a:lnTo>
                <a:lnTo>
                  <a:pt x="697" y="0"/>
                </a:lnTo>
                <a:lnTo>
                  <a:pt x="704" y="0"/>
                </a:lnTo>
                <a:lnTo>
                  <a:pt x="712" y="0"/>
                </a:lnTo>
                <a:lnTo>
                  <a:pt x="721" y="0"/>
                </a:lnTo>
                <a:lnTo>
                  <a:pt x="728" y="0"/>
                </a:lnTo>
                <a:lnTo>
                  <a:pt x="736" y="0"/>
                </a:lnTo>
                <a:lnTo>
                  <a:pt x="745" y="0"/>
                </a:lnTo>
                <a:lnTo>
                  <a:pt x="752" y="0"/>
                </a:lnTo>
                <a:lnTo>
                  <a:pt x="760" y="0"/>
                </a:lnTo>
                <a:lnTo>
                  <a:pt x="769" y="0"/>
                </a:lnTo>
                <a:lnTo>
                  <a:pt x="784" y="9"/>
                </a:lnTo>
                <a:lnTo>
                  <a:pt x="793" y="0"/>
                </a:lnTo>
                <a:lnTo>
                  <a:pt x="800" y="0"/>
                </a:lnTo>
                <a:lnTo>
                  <a:pt x="817" y="0"/>
                </a:lnTo>
                <a:lnTo>
                  <a:pt x="824" y="0"/>
                </a:lnTo>
                <a:lnTo>
                  <a:pt x="832" y="0"/>
                </a:lnTo>
                <a:lnTo>
                  <a:pt x="841" y="0"/>
                </a:lnTo>
                <a:lnTo>
                  <a:pt x="848" y="0"/>
                </a:lnTo>
                <a:lnTo>
                  <a:pt x="865" y="0"/>
                </a:lnTo>
                <a:lnTo>
                  <a:pt x="865" y="9"/>
                </a:lnTo>
                <a:lnTo>
                  <a:pt x="872" y="9"/>
                </a:lnTo>
                <a:lnTo>
                  <a:pt x="880" y="9"/>
                </a:lnTo>
                <a:lnTo>
                  <a:pt x="896" y="9"/>
                </a:lnTo>
                <a:lnTo>
                  <a:pt x="904" y="9"/>
                </a:lnTo>
                <a:lnTo>
                  <a:pt x="913" y="9"/>
                </a:lnTo>
                <a:lnTo>
                  <a:pt x="920" y="9"/>
                </a:lnTo>
                <a:lnTo>
                  <a:pt x="920" y="17"/>
                </a:lnTo>
                <a:lnTo>
                  <a:pt x="928" y="17"/>
                </a:lnTo>
                <a:lnTo>
                  <a:pt x="937" y="17"/>
                </a:lnTo>
                <a:lnTo>
                  <a:pt x="944" y="17"/>
                </a:lnTo>
                <a:lnTo>
                  <a:pt x="953" y="24"/>
                </a:lnTo>
                <a:lnTo>
                  <a:pt x="961" y="24"/>
                </a:lnTo>
                <a:lnTo>
                  <a:pt x="968" y="24"/>
                </a:lnTo>
                <a:lnTo>
                  <a:pt x="985" y="24"/>
                </a:lnTo>
                <a:lnTo>
                  <a:pt x="992" y="24"/>
                </a:lnTo>
                <a:lnTo>
                  <a:pt x="992" y="33"/>
                </a:lnTo>
                <a:lnTo>
                  <a:pt x="1001" y="33"/>
                </a:lnTo>
                <a:lnTo>
                  <a:pt x="1009" y="41"/>
                </a:lnTo>
                <a:lnTo>
                  <a:pt x="1025" y="41"/>
                </a:lnTo>
                <a:lnTo>
                  <a:pt x="1025" y="48"/>
                </a:lnTo>
                <a:lnTo>
                  <a:pt x="1033" y="48"/>
                </a:lnTo>
                <a:lnTo>
                  <a:pt x="1040" y="48"/>
                </a:lnTo>
                <a:lnTo>
                  <a:pt x="1049" y="48"/>
                </a:lnTo>
                <a:lnTo>
                  <a:pt x="1057" y="57"/>
                </a:lnTo>
                <a:lnTo>
                  <a:pt x="1073" y="65"/>
                </a:lnTo>
                <a:lnTo>
                  <a:pt x="1081" y="65"/>
                </a:lnTo>
                <a:lnTo>
                  <a:pt x="1097" y="65"/>
                </a:lnTo>
                <a:lnTo>
                  <a:pt x="1097" y="72"/>
                </a:lnTo>
                <a:lnTo>
                  <a:pt x="1105" y="72"/>
                </a:lnTo>
                <a:lnTo>
                  <a:pt x="1112" y="72"/>
                </a:lnTo>
                <a:lnTo>
                  <a:pt x="1121" y="72"/>
                </a:lnTo>
                <a:lnTo>
                  <a:pt x="1129" y="72"/>
                </a:lnTo>
                <a:lnTo>
                  <a:pt x="1136" y="72"/>
                </a:lnTo>
                <a:lnTo>
                  <a:pt x="1145" y="72"/>
                </a:lnTo>
                <a:lnTo>
                  <a:pt x="1145" y="81"/>
                </a:lnTo>
                <a:lnTo>
                  <a:pt x="1153" y="81"/>
                </a:lnTo>
                <a:lnTo>
                  <a:pt x="1160" y="81"/>
                </a:lnTo>
                <a:lnTo>
                  <a:pt x="1160" y="89"/>
                </a:lnTo>
                <a:lnTo>
                  <a:pt x="1169" y="89"/>
                </a:lnTo>
                <a:lnTo>
                  <a:pt x="1184" y="89"/>
                </a:lnTo>
                <a:lnTo>
                  <a:pt x="1193" y="89"/>
                </a:lnTo>
                <a:lnTo>
                  <a:pt x="1201" y="89"/>
                </a:lnTo>
                <a:lnTo>
                  <a:pt x="1208" y="89"/>
                </a:lnTo>
                <a:lnTo>
                  <a:pt x="1217" y="89"/>
                </a:lnTo>
                <a:lnTo>
                  <a:pt x="1225" y="96"/>
                </a:lnTo>
                <a:lnTo>
                  <a:pt x="1241" y="96"/>
                </a:lnTo>
                <a:lnTo>
                  <a:pt x="1249" y="96"/>
                </a:lnTo>
                <a:lnTo>
                  <a:pt x="1265" y="105"/>
                </a:lnTo>
                <a:lnTo>
                  <a:pt x="1273" y="105"/>
                </a:lnTo>
                <a:lnTo>
                  <a:pt x="1281" y="105"/>
                </a:lnTo>
                <a:lnTo>
                  <a:pt x="1289" y="105"/>
                </a:lnTo>
                <a:lnTo>
                  <a:pt x="1297" y="105"/>
                </a:lnTo>
                <a:lnTo>
                  <a:pt x="1305" y="113"/>
                </a:lnTo>
                <a:lnTo>
                  <a:pt x="1313" y="113"/>
                </a:lnTo>
                <a:lnTo>
                  <a:pt x="1329" y="113"/>
                </a:lnTo>
                <a:lnTo>
                  <a:pt x="1337" y="113"/>
                </a:lnTo>
                <a:lnTo>
                  <a:pt x="1353" y="120"/>
                </a:lnTo>
                <a:lnTo>
                  <a:pt x="1361" y="120"/>
                </a:lnTo>
                <a:lnTo>
                  <a:pt x="1369" y="120"/>
                </a:lnTo>
                <a:lnTo>
                  <a:pt x="1385" y="120"/>
                </a:lnTo>
                <a:lnTo>
                  <a:pt x="1385" y="129"/>
                </a:lnTo>
                <a:lnTo>
                  <a:pt x="1393" y="129"/>
                </a:lnTo>
                <a:lnTo>
                  <a:pt x="1401" y="129"/>
                </a:lnTo>
                <a:lnTo>
                  <a:pt x="1409" y="129"/>
                </a:lnTo>
                <a:lnTo>
                  <a:pt x="1409" y="137"/>
                </a:lnTo>
                <a:lnTo>
                  <a:pt x="1425" y="137"/>
                </a:lnTo>
                <a:lnTo>
                  <a:pt x="1433" y="137"/>
                </a:lnTo>
                <a:lnTo>
                  <a:pt x="1449" y="137"/>
                </a:lnTo>
                <a:lnTo>
                  <a:pt x="1457" y="137"/>
                </a:lnTo>
                <a:lnTo>
                  <a:pt x="1473" y="137"/>
                </a:lnTo>
                <a:lnTo>
                  <a:pt x="1481" y="144"/>
                </a:lnTo>
                <a:lnTo>
                  <a:pt x="1489" y="144"/>
                </a:lnTo>
                <a:lnTo>
                  <a:pt x="1497" y="144"/>
                </a:lnTo>
                <a:lnTo>
                  <a:pt x="1513" y="144"/>
                </a:lnTo>
                <a:lnTo>
                  <a:pt x="1521" y="144"/>
                </a:lnTo>
                <a:lnTo>
                  <a:pt x="1537" y="144"/>
                </a:lnTo>
                <a:lnTo>
                  <a:pt x="1553" y="144"/>
                </a:lnTo>
                <a:lnTo>
                  <a:pt x="1561" y="144"/>
                </a:lnTo>
                <a:lnTo>
                  <a:pt x="1569" y="153"/>
                </a:lnTo>
                <a:lnTo>
                  <a:pt x="1586" y="153"/>
                </a:lnTo>
                <a:lnTo>
                  <a:pt x="1601" y="161"/>
                </a:lnTo>
                <a:lnTo>
                  <a:pt x="1617" y="161"/>
                </a:lnTo>
                <a:lnTo>
                  <a:pt x="1625" y="161"/>
                </a:lnTo>
                <a:lnTo>
                  <a:pt x="1641" y="161"/>
                </a:lnTo>
                <a:lnTo>
                  <a:pt x="1649" y="168"/>
                </a:lnTo>
                <a:lnTo>
                  <a:pt x="1665" y="168"/>
                </a:lnTo>
                <a:lnTo>
                  <a:pt x="1682" y="168"/>
                </a:lnTo>
                <a:lnTo>
                  <a:pt x="1689" y="168"/>
                </a:lnTo>
                <a:lnTo>
                  <a:pt x="1706" y="168"/>
                </a:lnTo>
                <a:lnTo>
                  <a:pt x="1713" y="168"/>
                </a:lnTo>
                <a:lnTo>
                  <a:pt x="1721" y="168"/>
                </a:lnTo>
                <a:lnTo>
                  <a:pt x="1730" y="168"/>
                </a:lnTo>
                <a:lnTo>
                  <a:pt x="1737" y="168"/>
                </a:lnTo>
                <a:lnTo>
                  <a:pt x="1754" y="168"/>
                </a:lnTo>
                <a:lnTo>
                  <a:pt x="1761" y="168"/>
                </a:lnTo>
                <a:lnTo>
                  <a:pt x="1761" y="161"/>
                </a:lnTo>
                <a:lnTo>
                  <a:pt x="1778" y="161"/>
                </a:lnTo>
                <a:lnTo>
                  <a:pt x="1785" y="161"/>
                </a:lnTo>
                <a:lnTo>
                  <a:pt x="1793" y="161"/>
                </a:lnTo>
                <a:lnTo>
                  <a:pt x="1802" y="161"/>
                </a:lnTo>
                <a:lnTo>
                  <a:pt x="1817" y="153"/>
                </a:lnTo>
                <a:lnTo>
                  <a:pt x="1826" y="153"/>
                </a:lnTo>
                <a:lnTo>
                  <a:pt x="1841" y="144"/>
                </a:lnTo>
                <a:lnTo>
                  <a:pt x="1841" y="137"/>
                </a:lnTo>
                <a:lnTo>
                  <a:pt x="1850" y="137"/>
                </a:lnTo>
                <a:lnTo>
                  <a:pt x="1857" y="137"/>
                </a:lnTo>
                <a:lnTo>
                  <a:pt x="1865" y="137"/>
                </a:lnTo>
                <a:lnTo>
                  <a:pt x="1874" y="137"/>
                </a:lnTo>
                <a:lnTo>
                  <a:pt x="1881" y="137"/>
                </a:lnTo>
                <a:lnTo>
                  <a:pt x="1890" y="137"/>
                </a:lnTo>
                <a:lnTo>
                  <a:pt x="1898" y="129"/>
                </a:lnTo>
                <a:lnTo>
                  <a:pt x="1905" y="129"/>
                </a:lnTo>
                <a:lnTo>
                  <a:pt x="1914" y="129"/>
                </a:lnTo>
                <a:lnTo>
                  <a:pt x="1922" y="129"/>
                </a:lnTo>
                <a:lnTo>
                  <a:pt x="1938" y="129"/>
                </a:lnTo>
                <a:lnTo>
                  <a:pt x="1946" y="129"/>
                </a:lnTo>
                <a:lnTo>
                  <a:pt x="1962" y="129"/>
                </a:lnTo>
                <a:lnTo>
                  <a:pt x="1970" y="129"/>
                </a:lnTo>
                <a:lnTo>
                  <a:pt x="1970" y="120"/>
                </a:lnTo>
                <a:lnTo>
                  <a:pt x="1977" y="120"/>
                </a:lnTo>
                <a:lnTo>
                  <a:pt x="1986" y="120"/>
                </a:lnTo>
                <a:lnTo>
                  <a:pt x="2001" y="113"/>
                </a:lnTo>
                <a:lnTo>
                  <a:pt x="2010" y="113"/>
                </a:lnTo>
                <a:lnTo>
                  <a:pt x="2010" y="105"/>
                </a:lnTo>
                <a:lnTo>
                  <a:pt x="2025" y="105"/>
                </a:lnTo>
                <a:lnTo>
                  <a:pt x="2034" y="105"/>
                </a:lnTo>
                <a:lnTo>
                  <a:pt x="2042" y="105"/>
                </a:lnTo>
                <a:lnTo>
                  <a:pt x="2049" y="105"/>
                </a:lnTo>
                <a:lnTo>
                  <a:pt x="2058" y="105"/>
                </a:lnTo>
                <a:lnTo>
                  <a:pt x="2058" y="120"/>
                </a:lnTo>
                <a:lnTo>
                  <a:pt x="2058" y="129"/>
                </a:lnTo>
                <a:lnTo>
                  <a:pt x="2058" y="137"/>
                </a:lnTo>
                <a:lnTo>
                  <a:pt x="2058" y="144"/>
                </a:lnTo>
                <a:lnTo>
                  <a:pt x="2058" y="161"/>
                </a:lnTo>
                <a:lnTo>
                  <a:pt x="2049" y="161"/>
                </a:lnTo>
                <a:lnTo>
                  <a:pt x="2042" y="168"/>
                </a:lnTo>
                <a:lnTo>
                  <a:pt x="2042" y="185"/>
                </a:lnTo>
                <a:lnTo>
                  <a:pt x="2034" y="201"/>
                </a:lnTo>
                <a:lnTo>
                  <a:pt x="2034" y="209"/>
                </a:lnTo>
                <a:lnTo>
                  <a:pt x="2025" y="209"/>
                </a:lnTo>
                <a:lnTo>
                  <a:pt x="2025" y="216"/>
                </a:lnTo>
                <a:lnTo>
                  <a:pt x="2018" y="216"/>
                </a:lnTo>
                <a:lnTo>
                  <a:pt x="2010" y="216"/>
                </a:lnTo>
                <a:lnTo>
                  <a:pt x="2010" y="225"/>
                </a:lnTo>
                <a:lnTo>
                  <a:pt x="2001" y="225"/>
                </a:lnTo>
                <a:lnTo>
                  <a:pt x="1994" y="225"/>
                </a:lnTo>
                <a:lnTo>
                  <a:pt x="1994" y="233"/>
                </a:lnTo>
                <a:lnTo>
                  <a:pt x="1977" y="233"/>
                </a:lnTo>
                <a:lnTo>
                  <a:pt x="1977" y="240"/>
                </a:lnTo>
                <a:lnTo>
                  <a:pt x="1970" y="240"/>
                </a:lnTo>
                <a:lnTo>
                  <a:pt x="1970" y="249"/>
                </a:lnTo>
                <a:lnTo>
                  <a:pt x="1962" y="257"/>
                </a:lnTo>
                <a:lnTo>
                  <a:pt x="1953" y="264"/>
                </a:lnTo>
                <a:lnTo>
                  <a:pt x="1953" y="281"/>
                </a:lnTo>
                <a:lnTo>
                  <a:pt x="1946" y="289"/>
                </a:lnTo>
                <a:lnTo>
                  <a:pt x="1946" y="305"/>
                </a:lnTo>
                <a:lnTo>
                  <a:pt x="1938" y="305"/>
                </a:lnTo>
                <a:lnTo>
                  <a:pt x="1922" y="305"/>
                </a:lnTo>
                <a:lnTo>
                  <a:pt x="1922" y="321"/>
                </a:lnTo>
                <a:lnTo>
                  <a:pt x="1914" y="321"/>
                </a:lnTo>
                <a:lnTo>
                  <a:pt x="1905" y="321"/>
                </a:lnTo>
                <a:lnTo>
                  <a:pt x="1905" y="329"/>
                </a:lnTo>
                <a:lnTo>
                  <a:pt x="1905" y="337"/>
                </a:lnTo>
                <a:lnTo>
                  <a:pt x="1898" y="337"/>
                </a:lnTo>
                <a:lnTo>
                  <a:pt x="1890" y="345"/>
                </a:lnTo>
                <a:lnTo>
                  <a:pt x="1874" y="353"/>
                </a:lnTo>
                <a:lnTo>
                  <a:pt x="1857" y="369"/>
                </a:lnTo>
                <a:lnTo>
                  <a:pt x="1850" y="369"/>
                </a:lnTo>
                <a:lnTo>
                  <a:pt x="1833" y="377"/>
                </a:lnTo>
                <a:lnTo>
                  <a:pt x="1826" y="377"/>
                </a:lnTo>
                <a:lnTo>
                  <a:pt x="1817" y="385"/>
                </a:lnTo>
                <a:lnTo>
                  <a:pt x="1809" y="385"/>
                </a:lnTo>
                <a:lnTo>
                  <a:pt x="1793" y="385"/>
                </a:lnTo>
                <a:lnTo>
                  <a:pt x="1793" y="393"/>
                </a:lnTo>
                <a:lnTo>
                  <a:pt x="1785" y="393"/>
                </a:lnTo>
                <a:lnTo>
                  <a:pt x="1778" y="393"/>
                </a:lnTo>
                <a:lnTo>
                  <a:pt x="1769" y="393"/>
                </a:lnTo>
                <a:lnTo>
                  <a:pt x="1761" y="393"/>
                </a:lnTo>
                <a:lnTo>
                  <a:pt x="1754" y="401"/>
                </a:lnTo>
                <a:lnTo>
                  <a:pt x="1745" y="401"/>
                </a:lnTo>
                <a:lnTo>
                  <a:pt x="1737" y="409"/>
                </a:lnTo>
                <a:lnTo>
                  <a:pt x="1730" y="409"/>
                </a:lnTo>
                <a:lnTo>
                  <a:pt x="1721" y="409"/>
                </a:lnTo>
                <a:lnTo>
                  <a:pt x="1713" y="409"/>
                </a:lnTo>
                <a:lnTo>
                  <a:pt x="1706" y="409"/>
                </a:lnTo>
                <a:lnTo>
                  <a:pt x="1697" y="409"/>
                </a:lnTo>
                <a:lnTo>
                  <a:pt x="1689" y="409"/>
                </a:lnTo>
                <a:lnTo>
                  <a:pt x="1682" y="409"/>
                </a:lnTo>
                <a:lnTo>
                  <a:pt x="1673" y="409"/>
                </a:lnTo>
                <a:lnTo>
                  <a:pt x="1665" y="409"/>
                </a:lnTo>
                <a:lnTo>
                  <a:pt x="1658" y="409"/>
                </a:lnTo>
                <a:lnTo>
                  <a:pt x="1649" y="409"/>
                </a:lnTo>
                <a:lnTo>
                  <a:pt x="1641" y="409"/>
                </a:lnTo>
                <a:lnTo>
                  <a:pt x="1641" y="417"/>
                </a:lnTo>
                <a:lnTo>
                  <a:pt x="1634" y="425"/>
                </a:lnTo>
                <a:lnTo>
                  <a:pt x="1625" y="425"/>
                </a:lnTo>
                <a:lnTo>
                  <a:pt x="1610" y="425"/>
                </a:lnTo>
                <a:lnTo>
                  <a:pt x="1593" y="425"/>
                </a:lnTo>
                <a:lnTo>
                  <a:pt x="1586" y="425"/>
                </a:lnTo>
                <a:lnTo>
                  <a:pt x="1577" y="425"/>
                </a:lnTo>
                <a:lnTo>
                  <a:pt x="1569" y="425"/>
                </a:lnTo>
                <a:lnTo>
                  <a:pt x="1561" y="425"/>
                </a:lnTo>
                <a:lnTo>
                  <a:pt x="1553" y="425"/>
                </a:lnTo>
                <a:lnTo>
                  <a:pt x="1545" y="425"/>
                </a:lnTo>
                <a:lnTo>
                  <a:pt x="1537" y="425"/>
                </a:lnTo>
                <a:lnTo>
                  <a:pt x="1521" y="425"/>
                </a:lnTo>
                <a:lnTo>
                  <a:pt x="1513" y="425"/>
                </a:lnTo>
                <a:lnTo>
                  <a:pt x="1505" y="425"/>
                </a:lnTo>
                <a:lnTo>
                  <a:pt x="1497" y="425"/>
                </a:lnTo>
                <a:lnTo>
                  <a:pt x="1489" y="425"/>
                </a:lnTo>
                <a:lnTo>
                  <a:pt x="1481" y="425"/>
                </a:lnTo>
                <a:lnTo>
                  <a:pt x="1473" y="425"/>
                </a:lnTo>
                <a:lnTo>
                  <a:pt x="1465" y="425"/>
                </a:lnTo>
                <a:lnTo>
                  <a:pt x="1457" y="425"/>
                </a:lnTo>
                <a:lnTo>
                  <a:pt x="1449" y="425"/>
                </a:lnTo>
                <a:lnTo>
                  <a:pt x="1433" y="425"/>
                </a:lnTo>
                <a:lnTo>
                  <a:pt x="1425" y="425"/>
                </a:lnTo>
                <a:lnTo>
                  <a:pt x="1417" y="425"/>
                </a:lnTo>
                <a:lnTo>
                  <a:pt x="1409" y="425"/>
                </a:lnTo>
                <a:lnTo>
                  <a:pt x="1393" y="433"/>
                </a:lnTo>
                <a:lnTo>
                  <a:pt x="1385" y="433"/>
                </a:lnTo>
                <a:lnTo>
                  <a:pt x="1377" y="433"/>
                </a:lnTo>
                <a:lnTo>
                  <a:pt x="1369" y="433"/>
                </a:lnTo>
                <a:lnTo>
                  <a:pt x="1361" y="433"/>
                </a:lnTo>
                <a:lnTo>
                  <a:pt x="1353" y="433"/>
                </a:lnTo>
                <a:lnTo>
                  <a:pt x="1337" y="425"/>
                </a:lnTo>
                <a:lnTo>
                  <a:pt x="1329" y="425"/>
                </a:lnTo>
                <a:lnTo>
                  <a:pt x="1329" y="417"/>
                </a:lnTo>
                <a:lnTo>
                  <a:pt x="1321" y="417"/>
                </a:lnTo>
                <a:lnTo>
                  <a:pt x="1313" y="417"/>
                </a:lnTo>
                <a:lnTo>
                  <a:pt x="1297" y="417"/>
                </a:lnTo>
                <a:lnTo>
                  <a:pt x="1297" y="425"/>
                </a:lnTo>
                <a:lnTo>
                  <a:pt x="1281" y="425"/>
                </a:lnTo>
                <a:lnTo>
                  <a:pt x="1273" y="425"/>
                </a:lnTo>
                <a:lnTo>
                  <a:pt x="1265" y="425"/>
                </a:lnTo>
                <a:lnTo>
                  <a:pt x="1257" y="425"/>
                </a:lnTo>
                <a:lnTo>
                  <a:pt x="1249" y="425"/>
                </a:lnTo>
                <a:lnTo>
                  <a:pt x="1241" y="425"/>
                </a:lnTo>
                <a:lnTo>
                  <a:pt x="1232" y="425"/>
                </a:lnTo>
                <a:lnTo>
                  <a:pt x="1225" y="425"/>
                </a:lnTo>
                <a:lnTo>
                  <a:pt x="1217" y="425"/>
                </a:lnTo>
                <a:lnTo>
                  <a:pt x="1208" y="425"/>
                </a:lnTo>
                <a:lnTo>
                  <a:pt x="1193" y="417"/>
                </a:lnTo>
                <a:lnTo>
                  <a:pt x="1184" y="417"/>
                </a:lnTo>
                <a:lnTo>
                  <a:pt x="1169" y="417"/>
                </a:lnTo>
                <a:lnTo>
                  <a:pt x="1160" y="417"/>
                </a:lnTo>
                <a:lnTo>
                  <a:pt x="1153" y="409"/>
                </a:lnTo>
                <a:lnTo>
                  <a:pt x="1145" y="409"/>
                </a:lnTo>
                <a:lnTo>
                  <a:pt x="1129" y="409"/>
                </a:lnTo>
                <a:lnTo>
                  <a:pt x="1112" y="409"/>
                </a:lnTo>
                <a:lnTo>
                  <a:pt x="1105" y="409"/>
                </a:lnTo>
                <a:lnTo>
                  <a:pt x="1097" y="409"/>
                </a:lnTo>
                <a:lnTo>
                  <a:pt x="1088" y="409"/>
                </a:lnTo>
                <a:lnTo>
                  <a:pt x="1081" y="409"/>
                </a:lnTo>
                <a:lnTo>
                  <a:pt x="1073" y="409"/>
                </a:lnTo>
                <a:lnTo>
                  <a:pt x="1064" y="409"/>
                </a:lnTo>
                <a:lnTo>
                  <a:pt x="1057" y="409"/>
                </a:lnTo>
                <a:lnTo>
                  <a:pt x="1049" y="409"/>
                </a:lnTo>
                <a:lnTo>
                  <a:pt x="1040" y="409"/>
                </a:lnTo>
                <a:lnTo>
                  <a:pt x="1033" y="409"/>
                </a:lnTo>
                <a:lnTo>
                  <a:pt x="1025" y="409"/>
                </a:lnTo>
                <a:lnTo>
                  <a:pt x="1016" y="409"/>
                </a:lnTo>
                <a:lnTo>
                  <a:pt x="1009" y="409"/>
                </a:lnTo>
                <a:lnTo>
                  <a:pt x="1001" y="409"/>
                </a:lnTo>
                <a:lnTo>
                  <a:pt x="985" y="409"/>
                </a:lnTo>
                <a:lnTo>
                  <a:pt x="977" y="409"/>
                </a:lnTo>
                <a:lnTo>
                  <a:pt x="968" y="409"/>
                </a:lnTo>
                <a:lnTo>
                  <a:pt x="961" y="409"/>
                </a:lnTo>
                <a:lnTo>
                  <a:pt x="953" y="409"/>
                </a:lnTo>
                <a:lnTo>
                  <a:pt x="944" y="409"/>
                </a:lnTo>
                <a:lnTo>
                  <a:pt x="928" y="409"/>
                </a:lnTo>
                <a:lnTo>
                  <a:pt x="920" y="409"/>
                </a:lnTo>
                <a:lnTo>
                  <a:pt x="913" y="409"/>
                </a:lnTo>
                <a:lnTo>
                  <a:pt x="904" y="409"/>
                </a:lnTo>
                <a:lnTo>
                  <a:pt x="896" y="409"/>
                </a:lnTo>
                <a:lnTo>
                  <a:pt x="889" y="409"/>
                </a:lnTo>
                <a:lnTo>
                  <a:pt x="872" y="409"/>
                </a:lnTo>
                <a:lnTo>
                  <a:pt x="865" y="409"/>
                </a:lnTo>
                <a:lnTo>
                  <a:pt x="856" y="409"/>
                </a:lnTo>
                <a:lnTo>
                  <a:pt x="848" y="409"/>
                </a:lnTo>
                <a:lnTo>
                  <a:pt x="841" y="409"/>
                </a:lnTo>
                <a:lnTo>
                  <a:pt x="832" y="409"/>
                </a:lnTo>
                <a:lnTo>
                  <a:pt x="824" y="409"/>
                </a:lnTo>
                <a:lnTo>
                  <a:pt x="808" y="409"/>
                </a:lnTo>
                <a:lnTo>
                  <a:pt x="808" y="401"/>
                </a:lnTo>
                <a:lnTo>
                  <a:pt x="793" y="401"/>
                </a:lnTo>
                <a:lnTo>
                  <a:pt x="784" y="401"/>
                </a:lnTo>
                <a:lnTo>
                  <a:pt x="776" y="401"/>
                </a:lnTo>
                <a:lnTo>
                  <a:pt x="760" y="401"/>
                </a:lnTo>
                <a:lnTo>
                  <a:pt x="760" y="409"/>
                </a:lnTo>
                <a:lnTo>
                  <a:pt x="752" y="409"/>
                </a:lnTo>
                <a:lnTo>
                  <a:pt x="745" y="409"/>
                </a:lnTo>
                <a:lnTo>
                  <a:pt x="736" y="409"/>
                </a:lnTo>
                <a:lnTo>
                  <a:pt x="721" y="409"/>
                </a:lnTo>
                <a:lnTo>
                  <a:pt x="704" y="409"/>
                </a:lnTo>
                <a:lnTo>
                  <a:pt x="697" y="409"/>
                </a:lnTo>
                <a:lnTo>
                  <a:pt x="688" y="409"/>
                </a:lnTo>
                <a:lnTo>
                  <a:pt x="680" y="417"/>
                </a:lnTo>
                <a:lnTo>
                  <a:pt x="673" y="417"/>
                </a:lnTo>
                <a:lnTo>
                  <a:pt x="664" y="417"/>
                </a:lnTo>
                <a:lnTo>
                  <a:pt x="664" y="425"/>
                </a:lnTo>
                <a:lnTo>
                  <a:pt x="656" y="425"/>
                </a:lnTo>
                <a:lnTo>
                  <a:pt x="649" y="433"/>
                </a:lnTo>
                <a:lnTo>
                  <a:pt x="649" y="441"/>
                </a:lnTo>
                <a:lnTo>
                  <a:pt x="640" y="441"/>
                </a:lnTo>
                <a:lnTo>
                  <a:pt x="632" y="441"/>
                </a:lnTo>
                <a:lnTo>
                  <a:pt x="632" y="449"/>
                </a:lnTo>
                <a:lnTo>
                  <a:pt x="616" y="457"/>
                </a:lnTo>
                <a:lnTo>
                  <a:pt x="608" y="465"/>
                </a:lnTo>
                <a:lnTo>
                  <a:pt x="600" y="465"/>
                </a:lnTo>
                <a:lnTo>
                  <a:pt x="600" y="473"/>
                </a:lnTo>
                <a:lnTo>
                  <a:pt x="592" y="473"/>
                </a:lnTo>
                <a:lnTo>
                  <a:pt x="584" y="473"/>
                </a:lnTo>
                <a:lnTo>
                  <a:pt x="576" y="473"/>
                </a:lnTo>
                <a:lnTo>
                  <a:pt x="568" y="473"/>
                </a:lnTo>
                <a:lnTo>
                  <a:pt x="560" y="473"/>
                </a:lnTo>
                <a:lnTo>
                  <a:pt x="552" y="473"/>
                </a:lnTo>
                <a:lnTo>
                  <a:pt x="544" y="473"/>
                </a:lnTo>
                <a:lnTo>
                  <a:pt x="552" y="473"/>
                </a:lnTo>
                <a:lnTo>
                  <a:pt x="560" y="473"/>
                </a:lnTo>
                <a:lnTo>
                  <a:pt x="568" y="473"/>
                </a:lnTo>
                <a:lnTo>
                  <a:pt x="576" y="473"/>
                </a:lnTo>
                <a:lnTo>
                  <a:pt x="584" y="473"/>
                </a:lnTo>
                <a:lnTo>
                  <a:pt x="584" y="465"/>
                </a:lnTo>
                <a:lnTo>
                  <a:pt x="600" y="489"/>
                </a:lnTo>
                <a:close/>
              </a:path>
            </a:pathLst>
          </a:custGeom>
          <a:solidFill>
            <a:srgbClr val="5589FF"/>
          </a:solidFill>
          <a:ln w="25400">
            <a:solidFill>
              <a:srgbClr val="1C1C1C"/>
            </a:solidFill>
            <a:round/>
            <a:headEnd/>
            <a:tailEnd/>
          </a:ln>
        </p:spPr>
        <p:txBody>
          <a:bodyPr/>
          <a:lstStyle/>
          <a:p>
            <a:endParaRPr lang="ja-JP" altLang="en-US" sz="1600" b="1">
              <a:solidFill>
                <a:srgbClr val="FFFFFF"/>
              </a:solidFill>
              <a:latin typeface="ＭＳ Ｐゴシック" pitchFamily="50" charset="-128"/>
            </a:endParaRPr>
          </a:p>
        </p:txBody>
      </p:sp>
      <p:sp>
        <p:nvSpPr>
          <p:cNvPr id="79884" name="テキスト ボックス 16"/>
          <p:cNvSpPr txBox="1">
            <a:spLocks noChangeArrowheads="1"/>
          </p:cNvSpPr>
          <p:nvPr/>
        </p:nvSpPr>
        <p:spPr bwMode="auto">
          <a:xfrm>
            <a:off x="844550" y="5303838"/>
            <a:ext cx="22429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2400">
                <a:solidFill>
                  <a:srgbClr val="000073"/>
                </a:solidFill>
                <a:latin typeface="ＭＳ Ｐゴシック" pitchFamily="50" charset="-128"/>
              </a:rPr>
              <a:t>空腹時の介入</a:t>
            </a:r>
            <a:endParaRPr lang="en-US" altLang="ja-JP" sz="2400">
              <a:solidFill>
                <a:srgbClr val="000073"/>
              </a:solidFill>
              <a:latin typeface="ＭＳ Ｐゴシック" pitchFamily="50" charset="-128"/>
            </a:endParaRPr>
          </a:p>
          <a:p>
            <a:pPr eaLnBrk="1" hangingPunct="1"/>
            <a:endParaRPr lang="en-US" altLang="ja-JP" sz="2400">
              <a:solidFill>
                <a:srgbClr val="000073"/>
              </a:solidFill>
              <a:latin typeface="ＭＳ Ｐゴシック" pitchFamily="50" charset="-128"/>
            </a:endParaRPr>
          </a:p>
          <a:p>
            <a:pPr eaLnBrk="1" hangingPunct="1"/>
            <a:r>
              <a:rPr lang="ja-JP" altLang="en-US" sz="2400">
                <a:solidFill>
                  <a:srgbClr val="000073"/>
                </a:solidFill>
                <a:latin typeface="ＭＳ Ｐゴシック" pitchFamily="50" charset="-128"/>
              </a:rPr>
              <a:t>食事に伴う介入</a:t>
            </a:r>
          </a:p>
        </p:txBody>
      </p:sp>
    </p:spTree>
    <p:extLst>
      <p:ext uri="{BB962C8B-B14F-4D97-AF65-F5344CB8AC3E}">
        <p14:creationId xmlns:p14="http://schemas.microsoft.com/office/powerpoint/2010/main" val="35394465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cr14"/>
          <p:cNvPicPr>
            <a:picLocks noChangeAspect="1" noChangeArrowheads="1"/>
          </p:cNvPicPr>
          <p:nvPr/>
        </p:nvPicPr>
        <p:blipFill>
          <a:blip r:embed="rId3" cstate="print"/>
          <a:srcRect/>
          <a:stretch>
            <a:fillRect/>
          </a:stretch>
        </p:blipFill>
        <p:spPr bwMode="auto">
          <a:xfrm>
            <a:off x="42863" y="0"/>
            <a:ext cx="9101137" cy="6826250"/>
          </a:xfrm>
          <a:prstGeom prst="rect">
            <a:avLst/>
          </a:prstGeom>
          <a:noFill/>
          <a:ln w="9525">
            <a:noFill/>
            <a:miter lim="800000"/>
            <a:headEnd/>
            <a:tailEnd/>
          </a:ln>
        </p:spPr>
      </p:pic>
      <p:grpSp>
        <p:nvGrpSpPr>
          <p:cNvPr id="102403" name="Group 3"/>
          <p:cNvGrpSpPr>
            <a:grpSpLocks/>
          </p:cNvGrpSpPr>
          <p:nvPr/>
        </p:nvGrpSpPr>
        <p:grpSpPr bwMode="auto">
          <a:xfrm>
            <a:off x="323850" y="260350"/>
            <a:ext cx="8820150" cy="338138"/>
            <a:chOff x="204" y="164"/>
            <a:chExt cx="5556" cy="213"/>
          </a:xfrm>
        </p:grpSpPr>
        <p:sp>
          <p:nvSpPr>
            <p:cNvPr id="102405" name="Rectangle 4"/>
            <p:cNvSpPr>
              <a:spLocks noChangeArrowheads="1"/>
            </p:cNvSpPr>
            <p:nvPr/>
          </p:nvSpPr>
          <p:spPr bwMode="auto">
            <a:xfrm>
              <a:off x="204" y="225"/>
              <a:ext cx="5556" cy="88"/>
            </a:xfrm>
            <a:prstGeom prst="rect">
              <a:avLst/>
            </a:prstGeom>
            <a:solidFill>
              <a:srgbClr val="F9F6B3"/>
            </a:solidFill>
            <a:ln w="9525">
              <a:noFill/>
              <a:miter lim="800000"/>
              <a:headEnd/>
              <a:tailEnd/>
            </a:ln>
          </p:spPr>
          <p:txBody>
            <a:bodyPr wrap="none" anchor="ctr"/>
            <a:lstStyle/>
            <a:p>
              <a:endParaRPr lang="ja-JP" altLang="en-US" sz="1600" b="1">
                <a:solidFill>
                  <a:srgbClr val="000000"/>
                </a:solidFill>
              </a:endParaRPr>
            </a:p>
          </p:txBody>
        </p:sp>
        <p:sp>
          <p:nvSpPr>
            <p:cNvPr id="102406" name="Text Box 5"/>
            <p:cNvSpPr txBox="1">
              <a:spLocks noChangeArrowheads="1"/>
            </p:cNvSpPr>
            <p:nvPr/>
          </p:nvSpPr>
          <p:spPr bwMode="auto">
            <a:xfrm>
              <a:off x="241" y="164"/>
              <a:ext cx="3130" cy="213"/>
            </a:xfrm>
            <a:prstGeom prst="rect">
              <a:avLst/>
            </a:prstGeom>
            <a:noFill/>
            <a:ln w="9525">
              <a:noFill/>
              <a:miter lim="800000"/>
              <a:headEnd/>
              <a:tailEnd/>
            </a:ln>
          </p:spPr>
          <p:txBody>
            <a:bodyPr>
              <a:spAutoFit/>
            </a:bodyPr>
            <a:lstStyle/>
            <a:p>
              <a:pPr>
                <a:spcBef>
                  <a:spcPct val="50000"/>
                </a:spcBef>
              </a:pPr>
              <a:r>
                <a:rPr lang="en-US" altLang="ja-JP" sz="1600" b="1">
                  <a:solidFill>
                    <a:srgbClr val="000000"/>
                  </a:solidFill>
                </a:rPr>
                <a:t>0000000  </a:t>
              </a:r>
              <a:r>
                <a:rPr lang="ja-JP" altLang="en-US" sz="1600" b="1">
                  <a:solidFill>
                    <a:srgbClr val="000000"/>
                  </a:solidFill>
                </a:rPr>
                <a:t>　　　</a:t>
              </a:r>
              <a:r>
                <a:rPr lang="en-US" altLang="ja-JP" sz="1600" b="1">
                  <a:solidFill>
                    <a:srgbClr val="000000"/>
                  </a:solidFill>
                </a:rPr>
                <a:t>CASE 1   </a:t>
              </a:r>
              <a:r>
                <a:rPr lang="ja-JP" altLang="en-US" sz="1600" b="1">
                  <a:solidFill>
                    <a:srgbClr val="000000"/>
                  </a:solidFill>
                </a:rPr>
                <a:t>　　　男　　　 　　</a:t>
              </a:r>
            </a:p>
          </p:txBody>
        </p:sp>
      </p:grpSp>
      <p:sp>
        <p:nvSpPr>
          <p:cNvPr id="16390" name="Text Box 6"/>
          <p:cNvSpPr txBox="1">
            <a:spLocks noChangeArrowheads="1"/>
          </p:cNvSpPr>
          <p:nvPr/>
        </p:nvSpPr>
        <p:spPr bwMode="auto">
          <a:xfrm>
            <a:off x="4427538" y="1341438"/>
            <a:ext cx="4586287" cy="523875"/>
          </a:xfrm>
          <a:prstGeom prst="rect">
            <a:avLst/>
          </a:prstGeom>
          <a:noFill/>
          <a:ln w="9525">
            <a:noFill/>
            <a:miter lim="800000"/>
            <a:headEnd/>
            <a:tailEnd/>
          </a:ln>
        </p:spPr>
        <p:txBody>
          <a:bodyPr wrap="none">
            <a:spAutoFit/>
          </a:bodyPr>
          <a:lstStyle/>
          <a:p>
            <a:r>
              <a:rPr lang="ja-JP" altLang="en-US" sz="2800" b="1">
                <a:solidFill>
                  <a:srgbClr val="FF0000"/>
                </a:solidFill>
              </a:rPr>
              <a:t>インスリン指示（食事開始後）</a:t>
            </a:r>
          </a:p>
        </p:txBody>
      </p:sp>
    </p:spTree>
    <p:extLst>
      <p:ext uri="{BB962C8B-B14F-4D97-AF65-F5344CB8AC3E}">
        <p14:creationId xmlns:p14="http://schemas.microsoft.com/office/powerpoint/2010/main" val="330290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blinds(horizontal)">
                                      <p:cBhvr>
                                        <p:cTn id="7"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cr15"/>
          <p:cNvPicPr>
            <a:picLocks noChangeAspect="1" noChangeArrowheads="1"/>
          </p:cNvPicPr>
          <p:nvPr/>
        </p:nvPicPr>
        <p:blipFill>
          <a:blip r:embed="rId3" cstate="print"/>
          <a:srcRect/>
          <a:stretch>
            <a:fillRect/>
          </a:stretch>
        </p:blipFill>
        <p:spPr bwMode="auto">
          <a:xfrm>
            <a:off x="0" y="0"/>
            <a:ext cx="9101138" cy="6826250"/>
          </a:xfrm>
          <a:prstGeom prst="rect">
            <a:avLst/>
          </a:prstGeom>
          <a:noFill/>
          <a:ln w="9525">
            <a:noFill/>
            <a:miter lim="800000"/>
            <a:headEnd/>
            <a:tailEnd/>
          </a:ln>
        </p:spPr>
      </p:pic>
      <p:grpSp>
        <p:nvGrpSpPr>
          <p:cNvPr id="103427" name="Group 3"/>
          <p:cNvGrpSpPr>
            <a:grpSpLocks/>
          </p:cNvGrpSpPr>
          <p:nvPr/>
        </p:nvGrpSpPr>
        <p:grpSpPr bwMode="auto">
          <a:xfrm>
            <a:off x="323850" y="260350"/>
            <a:ext cx="8820150" cy="338138"/>
            <a:chOff x="204" y="164"/>
            <a:chExt cx="5556" cy="213"/>
          </a:xfrm>
        </p:grpSpPr>
        <p:sp>
          <p:nvSpPr>
            <p:cNvPr id="103429" name="Rectangle 4"/>
            <p:cNvSpPr>
              <a:spLocks noChangeArrowheads="1"/>
            </p:cNvSpPr>
            <p:nvPr/>
          </p:nvSpPr>
          <p:spPr bwMode="auto">
            <a:xfrm>
              <a:off x="204" y="225"/>
              <a:ext cx="5556" cy="88"/>
            </a:xfrm>
            <a:prstGeom prst="rect">
              <a:avLst/>
            </a:prstGeom>
            <a:solidFill>
              <a:srgbClr val="F9F6B3"/>
            </a:solidFill>
            <a:ln w="9525">
              <a:noFill/>
              <a:miter lim="800000"/>
              <a:headEnd/>
              <a:tailEnd/>
            </a:ln>
          </p:spPr>
          <p:txBody>
            <a:bodyPr wrap="none" anchor="ctr"/>
            <a:lstStyle/>
            <a:p>
              <a:endParaRPr lang="ja-JP" altLang="en-US" sz="1600" b="1">
                <a:solidFill>
                  <a:srgbClr val="000000"/>
                </a:solidFill>
              </a:endParaRPr>
            </a:p>
          </p:txBody>
        </p:sp>
        <p:sp>
          <p:nvSpPr>
            <p:cNvPr id="103430" name="Text Box 5"/>
            <p:cNvSpPr txBox="1">
              <a:spLocks noChangeArrowheads="1"/>
            </p:cNvSpPr>
            <p:nvPr/>
          </p:nvSpPr>
          <p:spPr bwMode="auto">
            <a:xfrm>
              <a:off x="241" y="164"/>
              <a:ext cx="3130" cy="213"/>
            </a:xfrm>
            <a:prstGeom prst="rect">
              <a:avLst/>
            </a:prstGeom>
            <a:noFill/>
            <a:ln w="9525">
              <a:noFill/>
              <a:miter lim="800000"/>
              <a:headEnd/>
              <a:tailEnd/>
            </a:ln>
          </p:spPr>
          <p:txBody>
            <a:bodyPr>
              <a:spAutoFit/>
            </a:bodyPr>
            <a:lstStyle/>
            <a:p>
              <a:pPr>
                <a:spcBef>
                  <a:spcPct val="50000"/>
                </a:spcBef>
              </a:pPr>
              <a:r>
                <a:rPr lang="en-US" altLang="ja-JP" sz="1600" b="1">
                  <a:solidFill>
                    <a:srgbClr val="000000"/>
                  </a:solidFill>
                </a:rPr>
                <a:t>0000000  </a:t>
              </a:r>
              <a:r>
                <a:rPr lang="ja-JP" altLang="en-US" sz="1600" b="1">
                  <a:solidFill>
                    <a:srgbClr val="000000"/>
                  </a:solidFill>
                </a:rPr>
                <a:t>　　　</a:t>
              </a:r>
              <a:r>
                <a:rPr lang="en-US" altLang="ja-JP" sz="1600" b="1">
                  <a:solidFill>
                    <a:srgbClr val="000000"/>
                  </a:solidFill>
                </a:rPr>
                <a:t>CASE 1   </a:t>
              </a:r>
              <a:r>
                <a:rPr lang="ja-JP" altLang="en-US" sz="1600" b="1">
                  <a:solidFill>
                    <a:srgbClr val="000000"/>
                  </a:solidFill>
                </a:rPr>
                <a:t>　　　男　　　 　　</a:t>
              </a:r>
            </a:p>
          </p:txBody>
        </p:sp>
      </p:grpSp>
      <p:sp>
        <p:nvSpPr>
          <p:cNvPr id="17415" name="Text Box 7"/>
          <p:cNvSpPr txBox="1">
            <a:spLocks noChangeArrowheads="1"/>
          </p:cNvSpPr>
          <p:nvPr/>
        </p:nvSpPr>
        <p:spPr bwMode="auto">
          <a:xfrm>
            <a:off x="3635375" y="3860800"/>
            <a:ext cx="5165725" cy="954088"/>
          </a:xfrm>
          <a:prstGeom prst="rect">
            <a:avLst/>
          </a:prstGeom>
          <a:noFill/>
          <a:ln w="9525">
            <a:noFill/>
            <a:miter lim="800000"/>
            <a:headEnd/>
            <a:tailEnd/>
          </a:ln>
        </p:spPr>
        <p:txBody>
          <a:bodyPr wrap="none">
            <a:spAutoFit/>
          </a:bodyPr>
          <a:lstStyle/>
          <a:p>
            <a:r>
              <a:rPr lang="ja-JP" altLang="en-US" sz="2800" b="1">
                <a:solidFill>
                  <a:srgbClr val="FF0000"/>
                </a:solidFill>
              </a:rPr>
              <a:t>インスリン注入指示</a:t>
            </a:r>
          </a:p>
          <a:p>
            <a:r>
              <a:rPr lang="ja-JP" altLang="en-US" sz="2800" b="1">
                <a:solidFill>
                  <a:srgbClr val="FF0000"/>
                </a:solidFill>
              </a:rPr>
              <a:t>（食事開始後も点滴継続の場合）</a:t>
            </a:r>
          </a:p>
        </p:txBody>
      </p:sp>
    </p:spTree>
    <p:extLst>
      <p:ext uri="{BB962C8B-B14F-4D97-AF65-F5344CB8AC3E}">
        <p14:creationId xmlns:p14="http://schemas.microsoft.com/office/powerpoint/2010/main" val="344690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blinds(horizontal)">
                                      <p:cBhvr>
                                        <p:cTn id="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cr13"/>
          <p:cNvPicPr>
            <a:picLocks noChangeAspect="1" noChangeArrowheads="1"/>
          </p:cNvPicPr>
          <p:nvPr/>
        </p:nvPicPr>
        <p:blipFill>
          <a:blip r:embed="rId3" cstate="print"/>
          <a:srcRect/>
          <a:stretch>
            <a:fillRect/>
          </a:stretch>
        </p:blipFill>
        <p:spPr bwMode="auto">
          <a:xfrm>
            <a:off x="0" y="0"/>
            <a:ext cx="9101138" cy="6826250"/>
          </a:xfrm>
          <a:prstGeom prst="rect">
            <a:avLst/>
          </a:prstGeom>
          <a:noFill/>
          <a:ln w="9525">
            <a:noFill/>
            <a:miter lim="800000"/>
            <a:headEnd/>
            <a:tailEnd/>
          </a:ln>
        </p:spPr>
      </p:pic>
      <p:sp>
        <p:nvSpPr>
          <p:cNvPr id="104451" name="Rectangle 3"/>
          <p:cNvSpPr>
            <a:spLocks noChangeArrowheads="1"/>
          </p:cNvSpPr>
          <p:nvPr/>
        </p:nvSpPr>
        <p:spPr bwMode="auto">
          <a:xfrm>
            <a:off x="5160963" y="450850"/>
            <a:ext cx="1079500" cy="144463"/>
          </a:xfrm>
          <a:prstGeom prst="rect">
            <a:avLst/>
          </a:prstGeom>
          <a:solidFill>
            <a:srgbClr val="FFFFFF"/>
          </a:solidFill>
          <a:ln w="9525">
            <a:noFill/>
            <a:miter lim="800000"/>
            <a:headEnd/>
            <a:tailEnd/>
          </a:ln>
        </p:spPr>
        <p:txBody>
          <a:bodyPr wrap="none" anchor="ctr"/>
          <a:lstStyle/>
          <a:p>
            <a:endParaRPr lang="ja-JP" altLang="en-US" sz="1600" b="1">
              <a:solidFill>
                <a:srgbClr val="000000"/>
              </a:solidFill>
            </a:endParaRPr>
          </a:p>
        </p:txBody>
      </p:sp>
      <p:sp>
        <p:nvSpPr>
          <p:cNvPr id="15364" name="Text Box 4"/>
          <p:cNvSpPr txBox="1">
            <a:spLocks noChangeArrowheads="1"/>
          </p:cNvSpPr>
          <p:nvPr/>
        </p:nvSpPr>
        <p:spPr bwMode="auto">
          <a:xfrm>
            <a:off x="3924300" y="2205038"/>
            <a:ext cx="4514850" cy="523875"/>
          </a:xfrm>
          <a:prstGeom prst="rect">
            <a:avLst/>
          </a:prstGeom>
          <a:noFill/>
          <a:ln w="9525">
            <a:noFill/>
            <a:miter lim="800000"/>
            <a:headEnd/>
            <a:tailEnd/>
          </a:ln>
        </p:spPr>
        <p:txBody>
          <a:bodyPr wrap="none">
            <a:spAutoFit/>
          </a:bodyPr>
          <a:lstStyle/>
          <a:p>
            <a:r>
              <a:rPr lang="ja-JP" altLang="en-US" sz="2800" b="1">
                <a:solidFill>
                  <a:srgbClr val="FF0000"/>
                </a:solidFill>
              </a:rPr>
              <a:t>血糖値の表示（食事開始後）</a:t>
            </a:r>
          </a:p>
        </p:txBody>
      </p:sp>
    </p:spTree>
    <p:extLst>
      <p:ext uri="{BB962C8B-B14F-4D97-AF65-F5344CB8AC3E}">
        <p14:creationId xmlns:p14="http://schemas.microsoft.com/office/powerpoint/2010/main" val="6853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Scrx"/>
          <p:cNvPicPr>
            <a:picLocks noGrp="1" noChangeAspect="1" noChangeArrowheads="1"/>
          </p:cNvPicPr>
          <p:nvPr>
            <p:ph/>
          </p:nvPr>
        </p:nvPicPr>
        <p:blipFill>
          <a:blip r:embed="rId3" cstate="print"/>
          <a:srcRect/>
          <a:stretch>
            <a:fillRect/>
          </a:stretch>
        </p:blipFill>
        <p:spPr>
          <a:xfrm>
            <a:off x="0" y="0"/>
            <a:ext cx="9105900" cy="6829425"/>
          </a:xfrm>
        </p:spPr>
      </p:pic>
      <p:grpSp>
        <p:nvGrpSpPr>
          <p:cNvPr id="105475" name="Group 6"/>
          <p:cNvGrpSpPr>
            <a:grpSpLocks/>
          </p:cNvGrpSpPr>
          <p:nvPr/>
        </p:nvGrpSpPr>
        <p:grpSpPr bwMode="auto">
          <a:xfrm>
            <a:off x="323850" y="260350"/>
            <a:ext cx="8820150" cy="338138"/>
            <a:chOff x="204" y="164"/>
            <a:chExt cx="5556" cy="213"/>
          </a:xfrm>
        </p:grpSpPr>
        <p:sp>
          <p:nvSpPr>
            <p:cNvPr id="105477" name="Rectangle 7"/>
            <p:cNvSpPr>
              <a:spLocks noChangeArrowheads="1"/>
            </p:cNvSpPr>
            <p:nvPr/>
          </p:nvSpPr>
          <p:spPr bwMode="auto">
            <a:xfrm>
              <a:off x="204" y="225"/>
              <a:ext cx="5556" cy="88"/>
            </a:xfrm>
            <a:prstGeom prst="rect">
              <a:avLst/>
            </a:prstGeom>
            <a:solidFill>
              <a:srgbClr val="F9F6B3"/>
            </a:solidFill>
            <a:ln w="9525">
              <a:noFill/>
              <a:miter lim="800000"/>
              <a:headEnd/>
              <a:tailEnd/>
            </a:ln>
          </p:spPr>
          <p:txBody>
            <a:bodyPr wrap="none" anchor="ctr"/>
            <a:lstStyle/>
            <a:p>
              <a:endParaRPr lang="ja-JP" altLang="en-US" sz="1600" b="1">
                <a:solidFill>
                  <a:srgbClr val="000000"/>
                </a:solidFill>
              </a:endParaRPr>
            </a:p>
          </p:txBody>
        </p:sp>
        <p:sp>
          <p:nvSpPr>
            <p:cNvPr id="105478" name="Text Box 8"/>
            <p:cNvSpPr txBox="1">
              <a:spLocks noChangeArrowheads="1"/>
            </p:cNvSpPr>
            <p:nvPr/>
          </p:nvSpPr>
          <p:spPr bwMode="auto">
            <a:xfrm>
              <a:off x="241" y="164"/>
              <a:ext cx="3130" cy="213"/>
            </a:xfrm>
            <a:prstGeom prst="rect">
              <a:avLst/>
            </a:prstGeom>
            <a:noFill/>
            <a:ln w="9525">
              <a:noFill/>
              <a:miter lim="800000"/>
              <a:headEnd/>
              <a:tailEnd/>
            </a:ln>
          </p:spPr>
          <p:txBody>
            <a:bodyPr>
              <a:spAutoFit/>
            </a:bodyPr>
            <a:lstStyle/>
            <a:p>
              <a:pPr>
                <a:spcBef>
                  <a:spcPct val="50000"/>
                </a:spcBef>
              </a:pPr>
              <a:r>
                <a:rPr lang="en-US" altLang="ja-JP" sz="1600" b="1">
                  <a:solidFill>
                    <a:srgbClr val="000000"/>
                  </a:solidFill>
                </a:rPr>
                <a:t>0000000  </a:t>
              </a:r>
              <a:r>
                <a:rPr lang="ja-JP" altLang="en-US" sz="1600" b="1">
                  <a:solidFill>
                    <a:srgbClr val="000000"/>
                  </a:solidFill>
                </a:rPr>
                <a:t>　　　</a:t>
              </a:r>
              <a:r>
                <a:rPr lang="en-US" altLang="ja-JP" sz="1600" b="1">
                  <a:solidFill>
                    <a:srgbClr val="000000"/>
                  </a:solidFill>
                </a:rPr>
                <a:t>CASE 1   </a:t>
              </a:r>
              <a:r>
                <a:rPr lang="ja-JP" altLang="en-US" sz="1600" b="1">
                  <a:solidFill>
                    <a:srgbClr val="000000"/>
                  </a:solidFill>
                </a:rPr>
                <a:t>　　　男　　　 　　</a:t>
              </a:r>
            </a:p>
          </p:txBody>
        </p:sp>
      </p:grpSp>
      <p:sp>
        <p:nvSpPr>
          <p:cNvPr id="18441" name="Text Box 9"/>
          <p:cNvSpPr txBox="1">
            <a:spLocks noChangeArrowheads="1"/>
          </p:cNvSpPr>
          <p:nvPr/>
        </p:nvSpPr>
        <p:spPr bwMode="auto">
          <a:xfrm>
            <a:off x="468313" y="4941888"/>
            <a:ext cx="3865562" cy="523875"/>
          </a:xfrm>
          <a:prstGeom prst="rect">
            <a:avLst/>
          </a:prstGeom>
          <a:noFill/>
          <a:ln w="9525">
            <a:noFill/>
            <a:miter lim="800000"/>
            <a:headEnd/>
            <a:tailEnd/>
          </a:ln>
        </p:spPr>
        <p:txBody>
          <a:bodyPr wrap="none">
            <a:spAutoFit/>
          </a:bodyPr>
          <a:lstStyle/>
          <a:p>
            <a:r>
              <a:rPr lang="ja-JP" altLang="en-US" sz="2800" b="1">
                <a:solidFill>
                  <a:srgbClr val="FF0000"/>
                </a:solidFill>
              </a:rPr>
              <a:t>インスリン指示（退院前）</a:t>
            </a:r>
          </a:p>
        </p:txBody>
      </p:sp>
    </p:spTree>
    <p:extLst>
      <p:ext uri="{BB962C8B-B14F-4D97-AF65-F5344CB8AC3E}">
        <p14:creationId xmlns:p14="http://schemas.microsoft.com/office/powerpoint/2010/main" val="42923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linds(horizontal)">
                                      <p:cBhvr>
                                        <p:cTn id="7" dur="5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p:nvPr>
        </p:nvPicPr>
        <p:blipFill>
          <a:blip r:embed="rId3" cstate="print"/>
          <a:srcRect/>
          <a:stretch>
            <a:fillRect/>
          </a:stretch>
        </p:blipFill>
        <p:spPr>
          <a:xfrm>
            <a:off x="0" y="0"/>
            <a:ext cx="9144000" cy="6858000"/>
          </a:xfrm>
        </p:spPr>
      </p:pic>
    </p:spTree>
    <p:extLst>
      <p:ext uri="{BB962C8B-B14F-4D97-AF65-F5344CB8AC3E}">
        <p14:creationId xmlns:p14="http://schemas.microsoft.com/office/powerpoint/2010/main" val="1295191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Grp="1" noChangeAspect="1" noChangeArrowheads="1"/>
          </p:cNvPicPr>
          <p:nvPr>
            <p:ph/>
          </p:nvPr>
        </p:nvPicPr>
        <p:blipFill>
          <a:blip r:embed="rId3" cstate="print"/>
          <a:srcRect/>
          <a:stretch>
            <a:fillRect/>
          </a:stretch>
        </p:blipFill>
        <p:spPr>
          <a:xfrm>
            <a:off x="-55563" y="0"/>
            <a:ext cx="9167813" cy="6875463"/>
          </a:xfrm>
        </p:spPr>
      </p:pic>
      <p:grpSp>
        <p:nvGrpSpPr>
          <p:cNvPr id="2" name="グループ化 8"/>
          <p:cNvGrpSpPr>
            <a:grpSpLocks/>
          </p:cNvGrpSpPr>
          <p:nvPr/>
        </p:nvGrpSpPr>
        <p:grpSpPr bwMode="auto">
          <a:xfrm>
            <a:off x="4652963" y="3798888"/>
            <a:ext cx="1136650" cy="766762"/>
            <a:chOff x="4250872" y="1719944"/>
            <a:chExt cx="1137558" cy="767443"/>
          </a:xfrm>
        </p:grpSpPr>
        <p:sp>
          <p:nvSpPr>
            <p:cNvPr id="4" name="曲折矢印 3"/>
            <p:cNvSpPr/>
            <p:nvPr/>
          </p:nvSpPr>
          <p:spPr>
            <a:xfrm rot="5400000" flipV="1">
              <a:off x="4044305" y="2079047"/>
              <a:ext cx="614908" cy="201773"/>
            </a:xfrm>
            <a:prstGeom prst="bentArrow">
              <a:avLst/>
            </a:prstGeom>
            <a:solidFill>
              <a:srgbClr val="FF66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a:solidFill>
                  <a:srgbClr val="000000"/>
                </a:solidFill>
              </a:endParaRPr>
            </a:p>
          </p:txBody>
        </p:sp>
        <p:sp>
          <p:nvSpPr>
            <p:cNvPr id="107528" name="テキスト ボックス 4"/>
            <p:cNvSpPr txBox="1">
              <a:spLocks noChangeArrowheads="1"/>
            </p:cNvSpPr>
            <p:nvPr/>
          </p:nvSpPr>
          <p:spPr bwMode="auto">
            <a:xfrm>
              <a:off x="4397830" y="1719944"/>
              <a:ext cx="990600" cy="338554"/>
            </a:xfrm>
            <a:prstGeom prst="rect">
              <a:avLst/>
            </a:prstGeom>
            <a:solidFill>
              <a:srgbClr val="FF66CC"/>
            </a:solidFill>
            <a:ln w="9525">
              <a:noFill/>
              <a:miter lim="800000"/>
              <a:headEnd/>
              <a:tailEnd/>
            </a:ln>
          </p:spPr>
          <p:txBody>
            <a:bodyPr>
              <a:spAutoFit/>
            </a:bodyPr>
            <a:lstStyle/>
            <a:p>
              <a:r>
                <a:rPr lang="en-US" altLang="ja-JP" sz="1600" b="1">
                  <a:solidFill>
                    <a:srgbClr val="000000"/>
                  </a:solidFill>
                </a:rPr>
                <a:t>1.0U/hr</a:t>
              </a:r>
              <a:endParaRPr lang="ja-JP" altLang="en-US" sz="1600" b="1">
                <a:solidFill>
                  <a:srgbClr val="000000"/>
                </a:solidFill>
              </a:endParaRPr>
            </a:p>
          </p:txBody>
        </p:sp>
      </p:grpSp>
      <p:grpSp>
        <p:nvGrpSpPr>
          <p:cNvPr id="3" name="グループ化 6"/>
          <p:cNvGrpSpPr>
            <a:grpSpLocks/>
          </p:cNvGrpSpPr>
          <p:nvPr/>
        </p:nvGrpSpPr>
        <p:grpSpPr bwMode="auto">
          <a:xfrm>
            <a:off x="5351463" y="5027613"/>
            <a:ext cx="1760537" cy="1595437"/>
            <a:chOff x="4865914" y="2950029"/>
            <a:chExt cx="1761502" cy="1594262"/>
          </a:xfrm>
        </p:grpSpPr>
        <p:sp>
          <p:nvSpPr>
            <p:cNvPr id="7" name="直角三角形 6"/>
            <p:cNvSpPr/>
            <p:nvPr/>
          </p:nvSpPr>
          <p:spPr>
            <a:xfrm flipH="1" flipV="1">
              <a:off x="4865914" y="2950029"/>
              <a:ext cx="953022" cy="1594262"/>
            </a:xfrm>
            <a:prstGeom prst="rtTriangle">
              <a:avLst/>
            </a:prstGeom>
            <a:solidFill>
              <a:srgbClr val="FF66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a:solidFill>
                  <a:srgbClr val="FFFFFF"/>
                </a:solidFill>
              </a:endParaRPr>
            </a:p>
          </p:txBody>
        </p:sp>
        <p:sp>
          <p:nvSpPr>
            <p:cNvPr id="107526" name="テキスト ボックス 7"/>
            <p:cNvSpPr txBox="1">
              <a:spLocks noChangeArrowheads="1"/>
            </p:cNvSpPr>
            <p:nvPr/>
          </p:nvSpPr>
          <p:spPr bwMode="auto">
            <a:xfrm>
              <a:off x="4918359" y="2966854"/>
              <a:ext cx="1709057" cy="600164"/>
            </a:xfrm>
            <a:prstGeom prst="rect">
              <a:avLst/>
            </a:prstGeom>
            <a:noFill/>
            <a:ln w="9525">
              <a:noFill/>
              <a:miter lim="800000"/>
              <a:headEnd/>
              <a:tailEnd/>
            </a:ln>
          </p:spPr>
          <p:txBody>
            <a:bodyPr>
              <a:spAutoFit/>
            </a:bodyPr>
            <a:lstStyle/>
            <a:p>
              <a:r>
                <a:rPr lang="en-US" altLang="ja-JP" sz="1100" b="1">
                  <a:solidFill>
                    <a:srgbClr val="000000"/>
                  </a:solidFill>
                </a:rPr>
                <a:t>-Δ=53mg/dl</a:t>
              </a:r>
            </a:p>
            <a:p>
              <a:r>
                <a:rPr lang="en-US" altLang="ja-JP" sz="1100" b="1">
                  <a:solidFill>
                    <a:srgbClr val="000000"/>
                  </a:solidFill>
                </a:rPr>
                <a:t>    per U/hr</a:t>
              </a:r>
            </a:p>
            <a:p>
              <a:endParaRPr lang="ja-JP" altLang="en-US" sz="1100" b="1">
                <a:solidFill>
                  <a:srgbClr val="000000"/>
                </a:solidFill>
              </a:endParaRPr>
            </a:p>
          </p:txBody>
        </p:sp>
      </p:grpSp>
    </p:spTree>
    <p:extLst>
      <p:ext uri="{BB962C8B-B14F-4D97-AF65-F5344CB8AC3E}">
        <p14:creationId xmlns:p14="http://schemas.microsoft.com/office/powerpoint/2010/main" val="9344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図 1" descr="WS000002.JPG"/>
          <p:cNvPicPr>
            <a:picLocks noChangeAspect="1"/>
          </p:cNvPicPr>
          <p:nvPr/>
        </p:nvPicPr>
        <p:blipFill>
          <a:blip r:embed="rId3" cstate="print"/>
          <a:srcRect/>
          <a:stretch>
            <a:fillRect/>
          </a:stretch>
        </p:blipFill>
        <p:spPr bwMode="auto">
          <a:xfrm>
            <a:off x="0" y="590550"/>
            <a:ext cx="9144000" cy="5829300"/>
          </a:xfrm>
          <a:prstGeom prst="rect">
            <a:avLst/>
          </a:prstGeom>
          <a:noFill/>
          <a:ln w="9525">
            <a:noFill/>
            <a:miter lim="800000"/>
            <a:headEnd/>
            <a:tailEnd/>
          </a:ln>
        </p:spPr>
      </p:pic>
    </p:spTree>
    <p:extLst>
      <p:ext uri="{BB962C8B-B14F-4D97-AF65-F5344CB8AC3E}">
        <p14:creationId xmlns:p14="http://schemas.microsoft.com/office/powerpoint/2010/main" val="33520371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143000"/>
          </a:xfrm>
        </p:spPr>
        <p:txBody>
          <a:bodyPr/>
          <a:lstStyle/>
          <a:p>
            <a:pPr eaLnBrk="1" hangingPunct="1">
              <a:defRPr/>
            </a:pPr>
            <a:r>
              <a:rPr lang="ja-JP" altLang="en-US" b="1" dirty="0" smtClean="0">
                <a:solidFill>
                  <a:srgbClr val="FFFF00"/>
                </a:solidFill>
                <a:effectLst>
                  <a:outerShdw blurRad="38100" dist="38100" dir="2700000" algn="tl">
                    <a:srgbClr val="000000">
                      <a:alpha val="43137"/>
                    </a:srgbClr>
                  </a:outerShdw>
                </a:effectLst>
              </a:rPr>
              <a:t>医師指示例</a:t>
            </a:r>
            <a:endParaRPr lang="ja-JP" altLang="en-US" b="1" dirty="0">
              <a:solidFill>
                <a:srgbClr val="FFFF00"/>
              </a:solidFill>
              <a:effectLst>
                <a:outerShdw blurRad="38100" dist="38100" dir="2700000" algn="tl">
                  <a:srgbClr val="000000">
                    <a:alpha val="43137"/>
                  </a:srgbClr>
                </a:outerShdw>
              </a:effectLst>
            </a:endParaRPr>
          </a:p>
        </p:txBody>
      </p:sp>
      <p:sp>
        <p:nvSpPr>
          <p:cNvPr id="111619" name="正方形/長方形 2"/>
          <p:cNvSpPr>
            <a:spLocks noChangeArrowheads="1"/>
          </p:cNvSpPr>
          <p:nvPr/>
        </p:nvSpPr>
        <p:spPr bwMode="auto">
          <a:xfrm>
            <a:off x="2322513" y="3233738"/>
            <a:ext cx="4217987" cy="1076325"/>
          </a:xfrm>
          <a:prstGeom prst="rect">
            <a:avLst/>
          </a:prstGeom>
          <a:noFill/>
          <a:ln w="9525">
            <a:noFill/>
            <a:miter lim="800000"/>
            <a:headEnd/>
            <a:tailEnd/>
          </a:ln>
        </p:spPr>
        <p:txBody>
          <a:bodyPr wrap="none">
            <a:spAutoFit/>
          </a:bodyPr>
          <a:lstStyle/>
          <a:p>
            <a:r>
              <a:rPr lang="ja-JP" altLang="en-US" sz="3200" b="1">
                <a:solidFill>
                  <a:srgbClr val="FFFFFF"/>
                </a:solidFill>
              </a:rPr>
              <a:t>ノボラピッド</a:t>
            </a:r>
            <a:r>
              <a:rPr lang="en-US" altLang="ja-JP" sz="3200" b="1">
                <a:solidFill>
                  <a:srgbClr val="FFFFFF"/>
                </a:solidFill>
              </a:rPr>
              <a:t>	(5-5-5)</a:t>
            </a:r>
          </a:p>
          <a:p>
            <a:r>
              <a:rPr lang="ja-JP" altLang="en-US" sz="3200" b="1">
                <a:solidFill>
                  <a:srgbClr val="FFFFFF"/>
                </a:solidFill>
              </a:rPr>
              <a:t>レベミル</a:t>
            </a:r>
            <a:r>
              <a:rPr lang="en-US" altLang="ja-JP" sz="3200" b="1">
                <a:solidFill>
                  <a:srgbClr val="FFFFFF"/>
                </a:solidFill>
              </a:rPr>
              <a:t>		(4-0-4)</a:t>
            </a:r>
            <a:endParaRPr lang="ja-JP" altLang="en-US" sz="3200" b="1">
              <a:solidFill>
                <a:srgbClr val="000000"/>
              </a:solidFill>
            </a:endParaRPr>
          </a:p>
        </p:txBody>
      </p:sp>
      <p:sp>
        <p:nvSpPr>
          <p:cNvPr id="111620" name="正方形/長方形 3"/>
          <p:cNvSpPr>
            <a:spLocks noChangeArrowheads="1"/>
          </p:cNvSpPr>
          <p:nvPr/>
        </p:nvSpPr>
        <p:spPr bwMode="auto">
          <a:xfrm>
            <a:off x="2366963" y="1360488"/>
            <a:ext cx="4216400" cy="1077912"/>
          </a:xfrm>
          <a:prstGeom prst="rect">
            <a:avLst/>
          </a:prstGeom>
          <a:noFill/>
          <a:ln w="9525">
            <a:noFill/>
            <a:miter lim="800000"/>
            <a:headEnd/>
            <a:tailEnd/>
          </a:ln>
        </p:spPr>
        <p:txBody>
          <a:bodyPr wrap="none">
            <a:spAutoFit/>
          </a:bodyPr>
          <a:lstStyle/>
          <a:p>
            <a:r>
              <a:rPr lang="ja-JP" altLang="en-US" sz="3200" b="1">
                <a:solidFill>
                  <a:srgbClr val="FFFFFF"/>
                </a:solidFill>
              </a:rPr>
              <a:t>ノボラピッド</a:t>
            </a:r>
            <a:r>
              <a:rPr lang="en-US" altLang="ja-JP" sz="3200" b="1">
                <a:solidFill>
                  <a:srgbClr val="FFFFFF"/>
                </a:solidFill>
              </a:rPr>
              <a:t>	(6-5-6)</a:t>
            </a:r>
          </a:p>
          <a:p>
            <a:r>
              <a:rPr lang="ja-JP" altLang="en-US" sz="3200" b="1">
                <a:solidFill>
                  <a:srgbClr val="FFFFFF"/>
                </a:solidFill>
              </a:rPr>
              <a:t>レベミル</a:t>
            </a:r>
            <a:r>
              <a:rPr lang="en-US" altLang="ja-JP" sz="3200" b="1">
                <a:solidFill>
                  <a:srgbClr val="FFFFFF"/>
                </a:solidFill>
              </a:rPr>
              <a:t>		(4-0-4)</a:t>
            </a:r>
            <a:endParaRPr lang="ja-JP" altLang="en-US" sz="3200" b="1">
              <a:solidFill>
                <a:srgbClr val="000000"/>
              </a:solidFill>
            </a:endParaRPr>
          </a:p>
        </p:txBody>
      </p:sp>
      <p:sp>
        <p:nvSpPr>
          <p:cNvPr id="111621" name="テキスト ボックス 4"/>
          <p:cNvSpPr txBox="1">
            <a:spLocks noChangeArrowheads="1"/>
          </p:cNvSpPr>
          <p:nvPr/>
        </p:nvSpPr>
        <p:spPr bwMode="auto">
          <a:xfrm>
            <a:off x="990600" y="1470025"/>
            <a:ext cx="1171575" cy="368300"/>
          </a:xfrm>
          <a:prstGeom prst="rect">
            <a:avLst/>
          </a:prstGeom>
          <a:noFill/>
          <a:ln w="9525">
            <a:noFill/>
            <a:miter lim="800000"/>
            <a:headEnd/>
            <a:tailEnd/>
          </a:ln>
        </p:spPr>
        <p:txBody>
          <a:bodyPr wrap="none">
            <a:spAutoFit/>
          </a:bodyPr>
          <a:lstStyle/>
          <a:p>
            <a:r>
              <a:rPr lang="en-US" altLang="ja-JP" sz="1600" b="1">
                <a:solidFill>
                  <a:srgbClr val="FFFFFF"/>
                </a:solidFill>
              </a:rPr>
              <a:t>EXCEL</a:t>
            </a:r>
            <a:r>
              <a:rPr lang="ja-JP" altLang="en-US" sz="1600" b="1">
                <a:solidFill>
                  <a:srgbClr val="FFFFFF"/>
                </a:solidFill>
              </a:rPr>
              <a:t>表</a:t>
            </a:r>
          </a:p>
        </p:txBody>
      </p:sp>
      <p:sp>
        <p:nvSpPr>
          <p:cNvPr id="111622" name="テキスト ボックス 5"/>
          <p:cNvSpPr txBox="1">
            <a:spLocks noChangeArrowheads="1"/>
          </p:cNvSpPr>
          <p:nvPr/>
        </p:nvSpPr>
        <p:spPr bwMode="auto">
          <a:xfrm>
            <a:off x="1055688" y="3287713"/>
            <a:ext cx="646112" cy="369887"/>
          </a:xfrm>
          <a:prstGeom prst="rect">
            <a:avLst/>
          </a:prstGeom>
          <a:noFill/>
          <a:ln w="9525">
            <a:noFill/>
            <a:miter lim="800000"/>
            <a:headEnd/>
            <a:tailEnd/>
          </a:ln>
        </p:spPr>
        <p:txBody>
          <a:bodyPr wrap="none">
            <a:spAutoFit/>
          </a:bodyPr>
          <a:lstStyle/>
          <a:p>
            <a:r>
              <a:rPr lang="ja-JP" altLang="en-US" sz="1600" b="1">
                <a:solidFill>
                  <a:srgbClr val="FFFFFF"/>
                </a:solidFill>
              </a:rPr>
              <a:t>実際</a:t>
            </a:r>
          </a:p>
        </p:txBody>
      </p:sp>
      <p:sp>
        <p:nvSpPr>
          <p:cNvPr id="7" name="テキスト ボックス 6"/>
          <p:cNvSpPr txBox="1">
            <a:spLocks noChangeArrowheads="1"/>
          </p:cNvSpPr>
          <p:nvPr/>
        </p:nvSpPr>
        <p:spPr bwMode="auto">
          <a:xfrm>
            <a:off x="674688" y="4778375"/>
            <a:ext cx="7989887" cy="831850"/>
          </a:xfrm>
          <a:prstGeom prst="rect">
            <a:avLst/>
          </a:prstGeom>
          <a:noFill/>
          <a:ln w="9525">
            <a:noFill/>
            <a:miter lim="800000"/>
            <a:headEnd/>
            <a:tailEnd/>
          </a:ln>
        </p:spPr>
        <p:txBody>
          <a:bodyPr wrap="none">
            <a:spAutoFit/>
          </a:bodyPr>
          <a:lstStyle/>
          <a:p>
            <a:r>
              <a:rPr lang="ja-JP" altLang="en-US" sz="2400" b="1">
                <a:solidFill>
                  <a:srgbClr val="FFFFFF"/>
                </a:solidFill>
              </a:rPr>
              <a:t>血糖値：　</a:t>
            </a:r>
            <a:endParaRPr lang="en-US" altLang="ja-JP" sz="2400" b="1">
              <a:solidFill>
                <a:srgbClr val="FFFFFF"/>
              </a:solidFill>
            </a:endParaRPr>
          </a:p>
          <a:p>
            <a:r>
              <a:rPr lang="ja-JP" altLang="en-US" sz="2400" b="1">
                <a:solidFill>
                  <a:srgbClr val="FFFFFF"/>
                </a:solidFill>
              </a:rPr>
              <a:t>　朝食前　</a:t>
            </a:r>
            <a:r>
              <a:rPr lang="en-US" altLang="ja-JP" sz="2400" b="1">
                <a:solidFill>
                  <a:srgbClr val="FFFFFF"/>
                </a:solidFill>
              </a:rPr>
              <a:t>121mg/dl</a:t>
            </a:r>
            <a:r>
              <a:rPr lang="ja-JP" altLang="en-US" sz="2400" b="1">
                <a:solidFill>
                  <a:srgbClr val="FFFFFF"/>
                </a:solidFill>
              </a:rPr>
              <a:t>，昼食前　</a:t>
            </a:r>
            <a:r>
              <a:rPr lang="en-US" altLang="ja-JP" sz="2400" b="1">
                <a:solidFill>
                  <a:srgbClr val="FFFFFF"/>
                </a:solidFill>
              </a:rPr>
              <a:t>205mg/dl</a:t>
            </a:r>
            <a:r>
              <a:rPr lang="ja-JP" altLang="en-US" sz="2400" b="1">
                <a:solidFill>
                  <a:srgbClr val="FFFFFF"/>
                </a:solidFill>
              </a:rPr>
              <a:t>，夕食前　</a:t>
            </a:r>
            <a:r>
              <a:rPr lang="en-US" altLang="ja-JP" sz="2400" b="1">
                <a:solidFill>
                  <a:srgbClr val="FFFFFF"/>
                </a:solidFill>
              </a:rPr>
              <a:t>144mg/dl</a:t>
            </a:r>
            <a:endParaRPr lang="ja-JP" altLang="en-US" sz="2400" b="1">
              <a:solidFill>
                <a:srgbClr val="FFFFFF"/>
              </a:solidFill>
            </a:endParaRPr>
          </a:p>
        </p:txBody>
      </p:sp>
    </p:spTree>
    <p:extLst>
      <p:ext uri="{BB962C8B-B14F-4D97-AF65-F5344CB8AC3E}">
        <p14:creationId xmlns:p14="http://schemas.microsoft.com/office/powerpoint/2010/main" val="330382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25425" y="1311275"/>
            <a:ext cx="8918575" cy="5546725"/>
          </a:xfrm>
        </p:spPr>
        <p:txBody>
          <a:bodyPr/>
          <a:lstStyle/>
          <a:p>
            <a:r>
              <a:rPr lang="ja-JP" altLang="en-US" sz="2800" smtClean="0">
                <a:solidFill>
                  <a:srgbClr val="F7F7C9"/>
                </a:solidFill>
              </a:rPr>
              <a:t>インスリン追加分泌補充は</a:t>
            </a:r>
            <a:r>
              <a:rPr lang="ja-JP" altLang="en-US" sz="2800" u="sng" smtClean="0">
                <a:solidFill>
                  <a:srgbClr val="F7F7C9"/>
                </a:solidFill>
              </a:rPr>
              <a:t>超速効型で食直後</a:t>
            </a:r>
            <a:r>
              <a:rPr lang="ja-JP" altLang="en-US" sz="2800" smtClean="0">
                <a:solidFill>
                  <a:srgbClr val="F7F7C9"/>
                </a:solidFill>
              </a:rPr>
              <a:t>に</a:t>
            </a:r>
            <a:endParaRPr lang="en-US" altLang="ja-JP" sz="2800" smtClean="0">
              <a:solidFill>
                <a:srgbClr val="F7F7C9"/>
              </a:solidFill>
            </a:endParaRPr>
          </a:p>
          <a:p>
            <a:r>
              <a:rPr lang="ja-JP" altLang="en-US" sz="2800" smtClean="0">
                <a:solidFill>
                  <a:srgbClr val="F7F7C9"/>
                </a:solidFill>
              </a:rPr>
              <a:t>食事量スライディングスケールを用いる</a:t>
            </a:r>
            <a:endParaRPr lang="en-US" altLang="ja-JP" sz="2800" smtClean="0">
              <a:solidFill>
                <a:srgbClr val="F7F7C9"/>
              </a:solidFill>
            </a:endParaRPr>
          </a:p>
          <a:p>
            <a:pPr>
              <a:buFontTx/>
              <a:buNone/>
            </a:pPr>
            <a:r>
              <a:rPr lang="ja-JP" altLang="en-US" sz="2800" smtClean="0">
                <a:solidFill>
                  <a:srgbClr val="F7F7C9"/>
                </a:solidFill>
              </a:rPr>
              <a:t>　　（３分割：</a:t>
            </a:r>
            <a:r>
              <a:rPr lang="en-US" altLang="ja-JP" sz="2800" smtClean="0">
                <a:solidFill>
                  <a:srgbClr val="F7F7C9"/>
                </a:solidFill>
              </a:rPr>
              <a:t>0-3</a:t>
            </a:r>
            <a:r>
              <a:rPr lang="ja-JP" altLang="en-US" sz="2800" smtClean="0">
                <a:solidFill>
                  <a:srgbClr val="F7F7C9"/>
                </a:solidFill>
              </a:rPr>
              <a:t>，</a:t>
            </a:r>
            <a:r>
              <a:rPr lang="en-US" altLang="ja-JP" sz="2800" smtClean="0">
                <a:solidFill>
                  <a:srgbClr val="F7F7C9"/>
                </a:solidFill>
              </a:rPr>
              <a:t>3-7</a:t>
            </a:r>
            <a:r>
              <a:rPr lang="ja-JP" altLang="en-US" sz="2800" smtClean="0">
                <a:solidFill>
                  <a:srgbClr val="F7F7C9"/>
                </a:solidFill>
              </a:rPr>
              <a:t>，</a:t>
            </a:r>
            <a:r>
              <a:rPr lang="en-US" altLang="ja-JP" sz="2800" smtClean="0">
                <a:solidFill>
                  <a:srgbClr val="F7F7C9"/>
                </a:solidFill>
              </a:rPr>
              <a:t>7-10</a:t>
            </a:r>
            <a:r>
              <a:rPr lang="ja-JP" altLang="en-US" sz="2800" smtClean="0">
                <a:solidFill>
                  <a:srgbClr val="F7F7C9"/>
                </a:solidFill>
              </a:rPr>
              <a:t>割）</a:t>
            </a:r>
            <a:endParaRPr lang="en-US" altLang="ja-JP" sz="2800" smtClean="0">
              <a:solidFill>
                <a:srgbClr val="F7F7C9"/>
              </a:solidFill>
            </a:endParaRPr>
          </a:p>
          <a:p>
            <a:pPr>
              <a:buFontTx/>
              <a:buNone/>
            </a:pPr>
            <a:r>
              <a:rPr lang="ja-JP" altLang="en-US" sz="2800" smtClean="0">
                <a:solidFill>
                  <a:srgbClr val="F7F7C9"/>
                </a:solidFill>
              </a:rPr>
              <a:t>　　　</a:t>
            </a:r>
            <a:endParaRPr lang="en-US" altLang="ja-JP" sz="2800" smtClean="0">
              <a:solidFill>
                <a:srgbClr val="F7F7C9"/>
              </a:solidFill>
            </a:endParaRPr>
          </a:p>
          <a:p>
            <a:r>
              <a:rPr lang="ja-JP" altLang="en-US" sz="2800" smtClean="0">
                <a:solidFill>
                  <a:srgbClr val="F7F7C9"/>
                </a:solidFill>
              </a:rPr>
              <a:t>血糖補正を行う</a:t>
            </a:r>
            <a:endParaRPr lang="en-US" altLang="ja-JP" sz="2800" smtClean="0">
              <a:solidFill>
                <a:srgbClr val="F7F7C9"/>
              </a:solidFill>
            </a:endParaRPr>
          </a:p>
          <a:p>
            <a:pPr>
              <a:buFontTx/>
              <a:buNone/>
            </a:pPr>
            <a:r>
              <a:rPr lang="ja-JP" altLang="en-US" sz="2800" smtClean="0">
                <a:solidFill>
                  <a:srgbClr val="F7F7C9"/>
                </a:solidFill>
              </a:rPr>
              <a:t>　　</a:t>
            </a:r>
            <a:r>
              <a:rPr lang="ja-JP" altLang="en-US" sz="2800" u="sng" smtClean="0">
                <a:solidFill>
                  <a:srgbClr val="F7F7C9"/>
                </a:solidFill>
              </a:rPr>
              <a:t>目標血糖</a:t>
            </a:r>
            <a:r>
              <a:rPr lang="en-US" altLang="ja-JP" sz="2800" smtClean="0">
                <a:solidFill>
                  <a:srgbClr val="F7F7C9"/>
                </a:solidFill>
              </a:rPr>
              <a:t>(120mg/dl)</a:t>
            </a:r>
          </a:p>
          <a:p>
            <a:pPr>
              <a:buFontTx/>
              <a:buNone/>
            </a:pPr>
            <a:r>
              <a:rPr lang="ja-JP" altLang="en-US" sz="2800" smtClean="0">
                <a:solidFill>
                  <a:srgbClr val="F7F7C9"/>
                </a:solidFill>
              </a:rPr>
              <a:t>　　</a:t>
            </a:r>
            <a:r>
              <a:rPr lang="ja-JP" altLang="en-US" sz="2800" u="sng" smtClean="0">
                <a:solidFill>
                  <a:srgbClr val="F7F7C9"/>
                </a:solidFill>
              </a:rPr>
              <a:t>１単位のインスリンで</a:t>
            </a:r>
            <a:r>
              <a:rPr lang="en-US" altLang="ja-JP" sz="2800" u="sng" smtClean="0">
                <a:solidFill>
                  <a:srgbClr val="F7F7C9"/>
                </a:solidFill>
              </a:rPr>
              <a:t>50mg/dl</a:t>
            </a:r>
            <a:r>
              <a:rPr lang="ja-JP" altLang="en-US" sz="2800" u="sng" smtClean="0">
                <a:solidFill>
                  <a:srgbClr val="F7F7C9"/>
                </a:solidFill>
              </a:rPr>
              <a:t>低下</a:t>
            </a:r>
            <a:endParaRPr lang="en-US" altLang="ja-JP" sz="2800" u="sng" smtClean="0">
              <a:solidFill>
                <a:srgbClr val="F7F7C9"/>
              </a:solidFill>
            </a:endParaRPr>
          </a:p>
          <a:p>
            <a:r>
              <a:rPr lang="ja-JP" altLang="en-US" sz="2800" smtClean="0">
                <a:solidFill>
                  <a:srgbClr val="F7F7C9"/>
                </a:solidFill>
              </a:rPr>
              <a:t>基礎インスリン補充は朝，夕 中間型かレベミル２回から開始</a:t>
            </a:r>
            <a:r>
              <a:rPr lang="en-US" altLang="ja-JP" sz="2800" smtClean="0">
                <a:solidFill>
                  <a:srgbClr val="F7F7C9"/>
                </a:solidFill>
              </a:rPr>
              <a:t>(</a:t>
            </a:r>
            <a:r>
              <a:rPr lang="ja-JP" altLang="en-US" sz="2800" smtClean="0">
                <a:solidFill>
                  <a:srgbClr val="F7F7C9"/>
                </a:solidFill>
              </a:rPr>
              <a:t>食事量が不明の場合</a:t>
            </a:r>
            <a:r>
              <a:rPr lang="en-US" altLang="ja-JP" sz="2800" smtClean="0">
                <a:solidFill>
                  <a:srgbClr val="F7F7C9"/>
                </a:solidFill>
              </a:rPr>
              <a:t>)</a:t>
            </a:r>
          </a:p>
          <a:p>
            <a:r>
              <a:rPr lang="ja-JP" altLang="en-US" sz="2800" smtClean="0">
                <a:solidFill>
                  <a:srgbClr val="F7F7C9"/>
                </a:solidFill>
              </a:rPr>
              <a:t>点滴中でインスリン混注やシリンジポンプから注入中には基礎インスリン補充はしない</a:t>
            </a:r>
            <a:endParaRPr lang="en-US" altLang="ja-JP" sz="2800" smtClean="0">
              <a:solidFill>
                <a:srgbClr val="F7F7C9"/>
              </a:solidFill>
            </a:endParaRPr>
          </a:p>
        </p:txBody>
      </p:sp>
      <p:sp>
        <p:nvSpPr>
          <p:cNvPr id="112643" name="テキスト ボックス 2"/>
          <p:cNvSpPr txBox="1">
            <a:spLocks noChangeArrowheads="1"/>
          </p:cNvSpPr>
          <p:nvPr/>
        </p:nvSpPr>
        <p:spPr bwMode="auto">
          <a:xfrm>
            <a:off x="614363" y="0"/>
            <a:ext cx="7915275" cy="1323975"/>
          </a:xfrm>
          <a:prstGeom prst="rect">
            <a:avLst/>
          </a:prstGeom>
          <a:noFill/>
          <a:ln w="9525">
            <a:noFill/>
            <a:miter lim="800000"/>
            <a:headEnd/>
            <a:tailEnd/>
          </a:ln>
        </p:spPr>
        <p:txBody>
          <a:bodyPr>
            <a:spAutoFit/>
          </a:bodyPr>
          <a:lstStyle/>
          <a:p>
            <a:pPr algn="ctr"/>
            <a:r>
              <a:rPr lang="ja-JP" altLang="en-US" sz="4000" b="1">
                <a:solidFill>
                  <a:srgbClr val="FFFF00"/>
                </a:solidFill>
              </a:rPr>
              <a:t>食事開始に伴うインスリン皮下注射による血糖管理のポイント</a:t>
            </a:r>
          </a:p>
        </p:txBody>
      </p:sp>
      <p:sp>
        <p:nvSpPr>
          <p:cNvPr id="4" name="正方形/長方形 3"/>
          <p:cNvSpPr/>
          <p:nvPr/>
        </p:nvSpPr>
        <p:spPr>
          <a:xfrm>
            <a:off x="4108450" y="2879725"/>
            <a:ext cx="5035550" cy="83185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0" hangingPunct="0">
              <a:spcBef>
                <a:spcPct val="20000"/>
              </a:spcBef>
              <a:defRPr/>
            </a:pPr>
            <a:r>
              <a:rPr lang="ja-JP" altLang="en-US" sz="2400" b="1" dirty="0">
                <a:solidFill>
                  <a:srgbClr val="F7F7C9"/>
                </a:solidFill>
              </a:rPr>
              <a:t>☆単位数が多い場合は４分割もある</a:t>
            </a:r>
            <a:endParaRPr lang="en-US" altLang="ja-JP" sz="2400" b="1" dirty="0">
              <a:solidFill>
                <a:srgbClr val="F7F7C9"/>
              </a:solidFill>
            </a:endParaRPr>
          </a:p>
          <a:p>
            <a:pPr marL="342900" indent="-342900" eaLnBrk="0" hangingPunct="0">
              <a:spcBef>
                <a:spcPct val="20000"/>
              </a:spcBef>
              <a:defRPr/>
            </a:pPr>
            <a:r>
              <a:rPr lang="ja-JP" altLang="en-US" sz="2400" b="1" dirty="0">
                <a:solidFill>
                  <a:srgbClr val="F7F7C9"/>
                </a:solidFill>
              </a:rPr>
              <a:t>　　（４分割：</a:t>
            </a:r>
            <a:r>
              <a:rPr lang="en-US" altLang="ja-JP" sz="2400" b="1" dirty="0">
                <a:solidFill>
                  <a:srgbClr val="F7F7C9"/>
                </a:solidFill>
              </a:rPr>
              <a:t>0-2</a:t>
            </a:r>
            <a:r>
              <a:rPr lang="ja-JP" altLang="en-US" sz="2400" b="1" dirty="0" err="1">
                <a:solidFill>
                  <a:srgbClr val="F7F7C9"/>
                </a:solidFill>
              </a:rPr>
              <a:t>，</a:t>
            </a:r>
            <a:r>
              <a:rPr lang="en-US" altLang="ja-JP" sz="2400" b="1" dirty="0">
                <a:solidFill>
                  <a:srgbClr val="F7F7C9"/>
                </a:solidFill>
              </a:rPr>
              <a:t>2-5</a:t>
            </a:r>
            <a:r>
              <a:rPr lang="ja-JP" altLang="en-US" sz="2400" b="1" dirty="0" err="1">
                <a:solidFill>
                  <a:srgbClr val="F7F7C9"/>
                </a:solidFill>
              </a:rPr>
              <a:t>，</a:t>
            </a:r>
            <a:r>
              <a:rPr lang="en-US" altLang="ja-JP" sz="2400" b="1" dirty="0">
                <a:solidFill>
                  <a:srgbClr val="F7F7C9"/>
                </a:solidFill>
              </a:rPr>
              <a:t>5-8</a:t>
            </a:r>
            <a:r>
              <a:rPr lang="ja-JP" altLang="en-US" sz="2400" b="1" dirty="0" err="1">
                <a:solidFill>
                  <a:srgbClr val="F7F7C9"/>
                </a:solidFill>
              </a:rPr>
              <a:t>，</a:t>
            </a:r>
            <a:r>
              <a:rPr lang="en-US" altLang="ja-JP" sz="2400" b="1" dirty="0">
                <a:solidFill>
                  <a:srgbClr val="F7F7C9"/>
                </a:solidFill>
              </a:rPr>
              <a:t>8-10</a:t>
            </a:r>
            <a:r>
              <a:rPr lang="ja-JP" altLang="en-US" sz="2400" b="1" dirty="0">
                <a:solidFill>
                  <a:srgbClr val="F7F7C9"/>
                </a:solidFill>
              </a:rPr>
              <a:t>割）　</a:t>
            </a:r>
            <a:endParaRPr lang="ja-JP" altLang="en-US" sz="1400" b="1" dirty="0">
              <a:solidFill>
                <a:srgbClr val="FFFFFF"/>
              </a:solidFill>
            </a:endParaRPr>
          </a:p>
        </p:txBody>
      </p:sp>
    </p:spTree>
    <p:extLst>
      <p:ext uri="{BB962C8B-B14F-4D97-AF65-F5344CB8AC3E}">
        <p14:creationId xmlns:p14="http://schemas.microsoft.com/office/powerpoint/2010/main" val="36965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0.70"/>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 calcmode="lin" valueType="num">
                                      <p:cBhvr>
                                        <p:cTn id="40"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2">
                                            <p:txEl>
                                              <p:pRg st="4" end="4"/>
                                            </p:txEl>
                                          </p:spTgt>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 calcmode="lin" valueType="num">
                                      <p:cBhvr>
                                        <p:cTn id="45"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6"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7" dur="1000"/>
                                        <p:tgtEl>
                                          <p:spTgt spid="2">
                                            <p:txEl>
                                              <p:pRg st="5" end="5"/>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 calcmode="lin" valueType="num">
                                      <p:cBhvr>
                                        <p:cTn id="50"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51"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52" dur="1000"/>
                                        <p:tgtEl>
                                          <p:spTgt spid="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 calcmode="lin" valueType="num">
                                      <p:cBhvr>
                                        <p:cTn id="57"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8"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2">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
                                            <p:txEl>
                                              <p:pRg st="8" end="8"/>
                                            </p:txEl>
                                          </p:spTgt>
                                        </p:tgtEl>
                                        <p:attrNameLst>
                                          <p:attrName>style.visibility</p:attrName>
                                        </p:attrNameLst>
                                      </p:cBhvr>
                                      <p:to>
                                        <p:strVal val="visible"/>
                                      </p:to>
                                    </p:set>
                                    <p:anim calcmode="lin" valueType="num">
                                      <p:cBhvr>
                                        <p:cTn id="64"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65"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66"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title"/>
          </p:nvPr>
        </p:nvSpPr>
        <p:spPr>
          <a:xfrm>
            <a:off x="457200" y="155575"/>
            <a:ext cx="8229600" cy="942975"/>
          </a:xfrm>
        </p:spPr>
        <p:txBody>
          <a:bodyPr/>
          <a:lstStyle/>
          <a:p>
            <a:pPr eaLnBrk="1" hangingPunct="1"/>
            <a:r>
              <a:rPr lang="en-US" altLang="ja-JP" smtClean="0">
                <a:solidFill>
                  <a:srgbClr val="FFFF00"/>
                </a:solidFill>
              </a:rPr>
              <a:t>Glucose Control Summary</a:t>
            </a:r>
            <a:br>
              <a:rPr lang="en-US" altLang="ja-JP" smtClean="0">
                <a:solidFill>
                  <a:srgbClr val="FFFF00"/>
                </a:solidFill>
              </a:rPr>
            </a:br>
            <a:r>
              <a:rPr lang="en-US" altLang="ja-JP" sz="2300" smtClean="0">
                <a:solidFill>
                  <a:srgbClr val="FFFF00"/>
                </a:solidFill>
              </a:rPr>
              <a:t>(All subjects</a:t>
            </a:r>
            <a:r>
              <a:rPr lang="ja-JP" altLang="en-US" sz="2300" smtClean="0">
                <a:solidFill>
                  <a:srgbClr val="FFFF00"/>
                </a:solidFill>
              </a:rPr>
              <a:t>　</a:t>
            </a:r>
            <a:r>
              <a:rPr lang="en-US" altLang="ja-JP" sz="2300" b="1" smtClean="0">
                <a:solidFill>
                  <a:srgbClr val="FFFF00"/>
                </a:solidFill>
              </a:rPr>
              <a:t>Kameda Medical Center 2006-2008</a:t>
            </a:r>
            <a:r>
              <a:rPr lang="en-US" altLang="ja-JP" sz="2300" smtClean="0">
                <a:solidFill>
                  <a:srgbClr val="FFFF00"/>
                </a:solidFill>
              </a:rPr>
              <a:t>)</a:t>
            </a:r>
            <a:endParaRPr lang="ja-JP" altLang="en-US" smtClean="0">
              <a:solidFill>
                <a:srgbClr val="FFFF00"/>
              </a:solidFill>
            </a:endParaRPr>
          </a:p>
        </p:txBody>
      </p:sp>
      <p:graphicFrame>
        <p:nvGraphicFramePr>
          <p:cNvPr id="2050" name="Object 4"/>
          <p:cNvGraphicFramePr>
            <a:graphicFrameLocks noChangeAspect="1"/>
          </p:cNvGraphicFramePr>
          <p:nvPr/>
        </p:nvGraphicFramePr>
        <p:xfrm>
          <a:off x="-14288" y="1255713"/>
          <a:ext cx="9144001" cy="4981575"/>
        </p:xfrm>
        <a:graphic>
          <a:graphicData uri="http://schemas.openxmlformats.org/presentationml/2006/ole">
            <mc:AlternateContent xmlns:mc="http://schemas.openxmlformats.org/markup-compatibility/2006">
              <mc:Choice xmlns:v="urn:schemas-microsoft-com:vml" Requires="v">
                <p:oleObj spid="_x0000_s1771572" name="Worksheet" r:id="rId5" imgW="4629184" imgH="2543243" progId="Excel.Sheet.8">
                  <p:embed/>
                </p:oleObj>
              </mc:Choice>
              <mc:Fallback>
                <p:oleObj name="Worksheet" r:id="rId5" imgW="4629184" imgH="2543243" progId="Excel.Shee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8" y="1255713"/>
                        <a:ext cx="9144001"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テキスト ボックス 3"/>
          <p:cNvSpPr txBox="1">
            <a:spLocks noChangeArrowheads="1"/>
          </p:cNvSpPr>
          <p:nvPr/>
        </p:nvSpPr>
        <p:spPr bwMode="auto">
          <a:xfrm>
            <a:off x="-6350" y="6488113"/>
            <a:ext cx="9175750" cy="307975"/>
          </a:xfrm>
          <a:prstGeom prst="rect">
            <a:avLst/>
          </a:prstGeom>
          <a:noFill/>
          <a:ln w="9525">
            <a:noFill/>
            <a:miter lim="800000"/>
            <a:headEnd/>
            <a:tailEnd/>
          </a:ln>
        </p:spPr>
        <p:txBody>
          <a:bodyPr wrap="none">
            <a:spAutoFit/>
          </a:bodyPr>
          <a:lstStyle/>
          <a:p>
            <a:r>
              <a:rPr lang="en-US" altLang="ja-JP" sz="1400" b="1">
                <a:solidFill>
                  <a:srgbClr val="FFFFFF"/>
                </a:solidFill>
              </a:rPr>
              <a:t>Partly presented at the 44</a:t>
            </a:r>
            <a:r>
              <a:rPr lang="en-US" altLang="ja-JP" sz="1400" b="1" baseline="30000">
                <a:solidFill>
                  <a:srgbClr val="FFFFFF"/>
                </a:solidFill>
              </a:rPr>
              <a:t>th</a:t>
            </a:r>
            <a:r>
              <a:rPr lang="en-US" altLang="ja-JP" sz="1400" b="1">
                <a:solidFill>
                  <a:srgbClr val="FFFFFF"/>
                </a:solidFill>
              </a:rPr>
              <a:t> EASD, Sep. 8-11, 2008, Rome, Italy, Diabetologia 51(Supplement 1): S440, 2008</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a:xfrm>
            <a:off x="468313" y="0"/>
            <a:ext cx="8229600" cy="836613"/>
          </a:xfrm>
        </p:spPr>
        <p:txBody>
          <a:bodyPr/>
          <a:lstStyle/>
          <a:p>
            <a:pPr eaLnBrk="1" hangingPunct="1">
              <a:defRPr/>
            </a:pPr>
            <a:r>
              <a:rPr lang="ja-JP" altLang="en-US" sz="4000" b="1" dirty="0">
                <a:solidFill>
                  <a:srgbClr val="FFFF00"/>
                </a:solidFill>
                <a:effectLst>
                  <a:outerShdw blurRad="38100" dist="38100" dir="2700000" algn="tl">
                    <a:srgbClr val="000000"/>
                  </a:outerShdw>
                </a:effectLst>
                <a:latin typeface="+mn-ea"/>
                <a:ea typeface="+mn-ea"/>
              </a:rPr>
              <a:t>インスリン補充療法</a:t>
            </a:r>
            <a:r>
              <a:rPr lang="en-US" altLang="ja-JP" sz="4000" b="1" dirty="0">
                <a:solidFill>
                  <a:srgbClr val="FFFF00"/>
                </a:solidFill>
                <a:effectLst>
                  <a:outerShdw blurRad="38100" dist="38100" dir="2700000" algn="tl">
                    <a:srgbClr val="000000"/>
                  </a:outerShdw>
                </a:effectLst>
                <a:latin typeface="+mn-ea"/>
                <a:ea typeface="+mn-ea"/>
              </a:rPr>
              <a:t>(</a:t>
            </a:r>
            <a:r>
              <a:rPr lang="ja-JP" altLang="en-US" sz="4000" b="1" dirty="0">
                <a:solidFill>
                  <a:srgbClr val="FFFF00"/>
                </a:solidFill>
                <a:effectLst>
                  <a:outerShdw blurRad="38100" dist="38100" dir="2700000" algn="tl">
                    <a:srgbClr val="000000"/>
                  </a:outerShdw>
                </a:effectLst>
                <a:latin typeface="+mn-ea"/>
                <a:ea typeface="+mn-ea"/>
              </a:rPr>
              <a:t>摂食可能</a:t>
            </a:r>
            <a:r>
              <a:rPr lang="en-US" altLang="ja-JP" sz="4000" b="1" dirty="0">
                <a:solidFill>
                  <a:srgbClr val="FFFF00"/>
                </a:solidFill>
                <a:effectLst>
                  <a:outerShdw blurRad="38100" dist="38100" dir="2700000" algn="tl">
                    <a:srgbClr val="000000"/>
                  </a:outerShdw>
                </a:effectLst>
                <a:latin typeface="+mn-ea"/>
                <a:ea typeface="+mn-ea"/>
              </a:rPr>
              <a:t>)</a:t>
            </a:r>
          </a:p>
        </p:txBody>
      </p:sp>
      <p:sp>
        <p:nvSpPr>
          <p:cNvPr id="1087491" name="Rectangle 3"/>
          <p:cNvSpPr>
            <a:spLocks noGrp="1" noChangeArrowheads="1"/>
          </p:cNvSpPr>
          <p:nvPr>
            <p:ph type="body" idx="1"/>
          </p:nvPr>
        </p:nvSpPr>
        <p:spPr>
          <a:xfrm>
            <a:off x="323850" y="908050"/>
            <a:ext cx="6553200" cy="820738"/>
          </a:xfrm>
        </p:spPr>
        <p:txBody>
          <a:bodyPr/>
          <a:lstStyle/>
          <a:p>
            <a:pPr marL="0" indent="17463" eaLnBrk="1" hangingPunct="1">
              <a:buFontTx/>
              <a:buNone/>
              <a:defRPr/>
            </a:pPr>
            <a:r>
              <a:rPr lang="ja-JP" altLang="en-US" sz="3600" b="1" dirty="0">
                <a:solidFill>
                  <a:schemeClr val="bg1"/>
                </a:solidFill>
                <a:effectLst>
                  <a:outerShdw blurRad="38100" dist="38100" dir="2700000" algn="tl">
                    <a:srgbClr val="000000"/>
                  </a:outerShdw>
                </a:effectLst>
                <a:latin typeface="+mn-ea"/>
              </a:rPr>
              <a:t>生理的インスリン補充とは？</a:t>
            </a:r>
          </a:p>
        </p:txBody>
      </p:sp>
      <p:sp>
        <p:nvSpPr>
          <p:cNvPr id="1087492" name="Text Box 4"/>
          <p:cNvSpPr txBox="1">
            <a:spLocks noChangeArrowheads="1"/>
          </p:cNvSpPr>
          <p:nvPr/>
        </p:nvSpPr>
        <p:spPr bwMode="auto">
          <a:xfrm>
            <a:off x="755650" y="1989138"/>
            <a:ext cx="3384550" cy="954107"/>
          </a:xfrm>
          <a:prstGeom prst="rect">
            <a:avLst/>
          </a:prstGeom>
          <a:noFill/>
          <a:ln w="9525">
            <a:noFill/>
            <a:miter lim="800000"/>
            <a:headEnd/>
            <a:tailEnd/>
          </a:ln>
          <a:effectLst/>
        </p:spPr>
        <p:txBody>
          <a:bodyPr>
            <a:spAutoFit/>
          </a:bodyPr>
          <a:lstStyle/>
          <a:p>
            <a:pPr>
              <a:defRPr/>
            </a:pPr>
            <a:r>
              <a:rPr lang="en-US" altLang="ja-JP" sz="2800" b="1" dirty="0">
                <a:solidFill>
                  <a:srgbClr val="FFFFFF"/>
                </a:solidFill>
                <a:effectLst>
                  <a:outerShdw blurRad="38100" dist="38100" dir="2700000" algn="tl">
                    <a:srgbClr val="000000"/>
                  </a:outerShdw>
                </a:effectLst>
                <a:latin typeface="ＭＳ Ｐゴシック"/>
                <a:ea typeface="ＭＳ Ｐゴシック"/>
              </a:rPr>
              <a:t>x:</a:t>
            </a:r>
            <a:r>
              <a:rPr lang="ja-JP" altLang="en-US" sz="2800" b="1" dirty="0">
                <a:solidFill>
                  <a:srgbClr val="FFFFFF"/>
                </a:solidFill>
                <a:effectLst>
                  <a:outerShdw blurRad="38100" dist="38100" dir="2700000" algn="tl">
                    <a:srgbClr val="000000"/>
                  </a:outerShdw>
                </a:effectLst>
                <a:latin typeface="ＭＳ Ｐゴシック"/>
                <a:ea typeface="ＭＳ Ｐゴシック"/>
              </a:rPr>
              <a:t>時間</a:t>
            </a:r>
          </a:p>
          <a:p>
            <a:pPr>
              <a:defRPr/>
            </a:pPr>
            <a:r>
              <a:rPr lang="en-US" altLang="ja-JP" sz="2800" b="1" dirty="0">
                <a:solidFill>
                  <a:srgbClr val="FFFFFF"/>
                </a:solidFill>
                <a:effectLst>
                  <a:outerShdw blurRad="38100" dist="38100" dir="2700000" algn="tl">
                    <a:srgbClr val="000000"/>
                  </a:outerShdw>
                </a:effectLst>
                <a:latin typeface="ＭＳ Ｐゴシック"/>
                <a:ea typeface="ＭＳ Ｐゴシック"/>
              </a:rPr>
              <a:t>y:</a:t>
            </a:r>
            <a:r>
              <a:rPr lang="ja-JP" altLang="en-US" sz="2800" b="1" dirty="0">
                <a:solidFill>
                  <a:srgbClr val="FFFFFF"/>
                </a:solidFill>
                <a:effectLst>
                  <a:outerShdw blurRad="38100" dist="38100" dir="2700000" algn="tl">
                    <a:srgbClr val="000000"/>
                  </a:outerShdw>
                </a:effectLst>
                <a:latin typeface="ＭＳ Ｐゴシック"/>
                <a:ea typeface="ＭＳ Ｐゴシック"/>
              </a:rPr>
              <a:t>インスリン濃度</a:t>
            </a:r>
          </a:p>
        </p:txBody>
      </p:sp>
      <p:sp>
        <p:nvSpPr>
          <p:cNvPr id="1087493" name="Text Box 5"/>
          <p:cNvSpPr txBox="1">
            <a:spLocks noChangeArrowheads="1"/>
          </p:cNvSpPr>
          <p:nvPr/>
        </p:nvSpPr>
        <p:spPr bwMode="auto">
          <a:xfrm>
            <a:off x="179388" y="3789363"/>
            <a:ext cx="4249737" cy="1200329"/>
          </a:xfrm>
          <a:prstGeom prst="rect">
            <a:avLst/>
          </a:prstGeom>
          <a:noFill/>
          <a:ln w="9525">
            <a:solidFill>
              <a:schemeClr val="accent1"/>
            </a:solidFill>
            <a:miter lim="800000"/>
            <a:headEnd/>
            <a:tailEnd/>
          </a:ln>
          <a:effectLst/>
        </p:spPr>
        <p:txBody>
          <a:bodyPr>
            <a:spAutoFit/>
          </a:bodyPr>
          <a:lstStyle/>
          <a:p>
            <a:pPr>
              <a:tabLst>
                <a:tab pos="538163" algn="l"/>
              </a:tabLst>
              <a:defRPr/>
            </a:pPr>
            <a:r>
              <a:rPr lang="en-US" altLang="ja-JP" sz="2400" b="1">
                <a:solidFill>
                  <a:srgbClr val="FFFF00"/>
                </a:solidFill>
                <a:effectLst>
                  <a:outerShdw blurRad="38100" dist="38100" dir="2700000" algn="tl">
                    <a:srgbClr val="000000"/>
                  </a:outerShdw>
                </a:effectLst>
                <a:latin typeface="ＭＳ Ｐゴシック"/>
                <a:ea typeface="ＭＳ Ｐゴシック"/>
              </a:rPr>
              <a:t>X:	</a:t>
            </a:r>
            <a:r>
              <a:rPr lang="ja-JP" altLang="en-US" sz="2400" b="1">
                <a:solidFill>
                  <a:srgbClr val="FFFF00"/>
                </a:solidFill>
                <a:effectLst>
                  <a:outerShdw blurRad="38100" dist="38100" dir="2700000" algn="tl">
                    <a:srgbClr val="000000"/>
                  </a:outerShdw>
                </a:effectLst>
                <a:latin typeface="ＭＳ Ｐゴシック"/>
                <a:ea typeface="ＭＳ Ｐゴシック"/>
              </a:rPr>
              <a:t>種類，量</a:t>
            </a:r>
          </a:p>
          <a:p>
            <a:pPr>
              <a:tabLst>
                <a:tab pos="538163" algn="l"/>
              </a:tabLst>
              <a:defRPr/>
            </a:pPr>
            <a:r>
              <a:rPr lang="ja-JP" altLang="en-US" sz="2400" b="1">
                <a:solidFill>
                  <a:srgbClr val="FFFF00"/>
                </a:solidFill>
                <a:effectLst>
                  <a:outerShdw blurRad="38100" dist="38100" dir="2700000" algn="tl">
                    <a:srgbClr val="000000"/>
                  </a:outerShdw>
                </a:effectLst>
                <a:latin typeface="ＭＳ Ｐゴシック"/>
                <a:ea typeface="ＭＳ Ｐゴシック"/>
              </a:rPr>
              <a:t>　	皮下注射のタイミング</a:t>
            </a:r>
          </a:p>
          <a:p>
            <a:pPr>
              <a:tabLst>
                <a:tab pos="538163" algn="l"/>
              </a:tabLst>
              <a:defRPr/>
            </a:pPr>
            <a:r>
              <a:rPr lang="en-US" altLang="ja-JP" sz="2400" b="1">
                <a:solidFill>
                  <a:srgbClr val="FFFF00"/>
                </a:solidFill>
                <a:effectLst>
                  <a:outerShdw blurRad="38100" dist="38100" dir="2700000" algn="tl">
                    <a:srgbClr val="000000"/>
                  </a:outerShdw>
                </a:effectLst>
                <a:latin typeface="ＭＳ Ｐゴシック"/>
                <a:ea typeface="ＭＳ Ｐゴシック"/>
              </a:rPr>
              <a:t>Y:	</a:t>
            </a:r>
            <a:r>
              <a:rPr lang="ja-JP" altLang="en-US" sz="2400" b="1" u="sng">
                <a:solidFill>
                  <a:srgbClr val="FFFF00"/>
                </a:solidFill>
                <a:effectLst>
                  <a:outerShdw blurRad="38100" dist="38100" dir="2700000" algn="tl">
                    <a:srgbClr val="000000"/>
                  </a:outerShdw>
                </a:effectLst>
                <a:latin typeface="ＭＳ Ｐゴシック"/>
                <a:ea typeface="ＭＳ Ｐゴシック"/>
              </a:rPr>
              <a:t>インスリン濃度</a:t>
            </a:r>
          </a:p>
        </p:txBody>
      </p:sp>
      <p:sp>
        <p:nvSpPr>
          <p:cNvPr id="80902" name="AutoShape 7"/>
          <p:cNvSpPr>
            <a:spLocks/>
          </p:cNvSpPr>
          <p:nvPr/>
        </p:nvSpPr>
        <p:spPr bwMode="auto">
          <a:xfrm>
            <a:off x="539750" y="1989138"/>
            <a:ext cx="144463" cy="1079500"/>
          </a:xfrm>
          <a:prstGeom prst="leftBrace">
            <a:avLst>
              <a:gd name="adj1" fmla="val 62271"/>
              <a:gd name="adj2" fmla="val 50000"/>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b="1">
              <a:solidFill>
                <a:srgbClr val="000000"/>
              </a:solidFill>
              <a:latin typeface="ＭＳ Ｐゴシック"/>
              <a:ea typeface="ＭＳ Ｐゴシック"/>
            </a:endParaRPr>
          </a:p>
        </p:txBody>
      </p:sp>
      <p:pic>
        <p:nvPicPr>
          <p:cNvPr id="809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1714500"/>
            <a:ext cx="46069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4330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25544" y="1"/>
            <a:ext cx="7772400" cy="1084082"/>
          </a:xfrm>
        </p:spPr>
        <p:txBody>
          <a:bodyPr/>
          <a:lstStyle/>
          <a:p>
            <a:r>
              <a:rPr lang="ja-JP" altLang="en-US" dirty="0" smtClean="0">
                <a:solidFill>
                  <a:srgbClr val="FFFF00"/>
                </a:solidFill>
              </a:rPr>
              <a:t>病棟血糖管理上のメッセージ</a:t>
            </a:r>
            <a:endParaRPr kumimoji="1" lang="ja-JP" altLang="en-US" dirty="0">
              <a:solidFill>
                <a:srgbClr val="FFFF00"/>
              </a:solidFill>
            </a:endParaRPr>
          </a:p>
        </p:txBody>
      </p:sp>
      <p:pic>
        <p:nvPicPr>
          <p:cNvPr id="1824774" name="Picture 6" descr="http://sbookg.s-book.com/sol/sky_gif/shorinmag_gif/0012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102" y="1175928"/>
            <a:ext cx="3091992" cy="3788026"/>
          </a:xfrm>
          <a:prstGeom prst="rect">
            <a:avLst/>
          </a:prstGeom>
          <a:noFill/>
          <a:extLst>
            <a:ext uri="{909E8E84-426E-40DD-AFC4-6F175D3DCCD1}">
              <a14:hiddenFill xmlns:a14="http://schemas.microsoft.com/office/drawing/2010/main">
                <a:solidFill>
                  <a:srgbClr val="FFFFFF"/>
                </a:solidFill>
              </a14:hiddenFill>
            </a:ext>
          </a:extLst>
        </p:spPr>
      </p:pic>
      <p:pic>
        <p:nvPicPr>
          <p:cNvPr id="18247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1635" y="1175928"/>
            <a:ext cx="3101419" cy="381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81050" y="5331979"/>
            <a:ext cx="8058149" cy="1384995"/>
          </a:xfrm>
          <a:prstGeom prst="rect">
            <a:avLst/>
          </a:prstGeom>
          <a:noFill/>
        </p:spPr>
        <p:txBody>
          <a:bodyPr wrap="square" rtlCol="0">
            <a:spAutoFit/>
          </a:bodyPr>
          <a:lstStyle/>
          <a:p>
            <a:r>
              <a:rPr kumimoji="1" lang="ja-JP" altLang="en-US" sz="2800" b="1" dirty="0" smtClean="0">
                <a:solidFill>
                  <a:srgbClr val="FFFF00"/>
                </a:solidFill>
              </a:rPr>
              <a:t>現場で可能なリソースを用いて安全に（低血糖を起さないように）有効な血糖管理をしてゆく。</a:t>
            </a:r>
            <a:endParaRPr kumimoji="1" lang="en-US" altLang="ja-JP" sz="2800" b="1" dirty="0" smtClean="0">
              <a:solidFill>
                <a:srgbClr val="FFFF00"/>
              </a:solidFill>
            </a:endParaRPr>
          </a:p>
          <a:p>
            <a:r>
              <a:rPr kumimoji="1" lang="ja-JP" altLang="en-US" sz="2800" b="1" dirty="0" smtClean="0">
                <a:solidFill>
                  <a:srgbClr val="FFFF00"/>
                </a:solidFill>
              </a:rPr>
              <a:t>とくに看護師さんの理解を得ながら。</a:t>
            </a:r>
            <a:endParaRPr kumimoji="1" lang="ja-JP" altLang="en-US" sz="2800" b="1" dirty="0">
              <a:solidFill>
                <a:srgbClr val="FFFF00"/>
              </a:solidFill>
            </a:endParaRPr>
          </a:p>
        </p:txBody>
      </p:sp>
    </p:spTree>
    <p:extLst>
      <p:ext uri="{BB962C8B-B14F-4D97-AF65-F5344CB8AC3E}">
        <p14:creationId xmlns:p14="http://schemas.microsoft.com/office/powerpoint/2010/main" val="3461563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008941" y="5934670"/>
            <a:ext cx="2129052" cy="923330"/>
          </a:xfrm>
          <a:prstGeom prst="rect">
            <a:avLst/>
          </a:prstGeom>
          <a:noFill/>
        </p:spPr>
        <p:txBody>
          <a:bodyPr wrap="square" rtlCol="0">
            <a:spAutoFit/>
          </a:bodyPr>
          <a:lstStyle/>
          <a:p>
            <a:pPr algn="r"/>
            <a:r>
              <a:rPr lang="ja-JP" altLang="en-US" b="1" dirty="0" smtClean="0">
                <a:solidFill>
                  <a:srgbClr val="333399">
                    <a:lumMod val="20000"/>
                    <a:lumOff val="80000"/>
                  </a:srgbClr>
                </a:solidFill>
              </a:rPr>
              <a:t>松田昌文撮影</a:t>
            </a:r>
            <a:endParaRPr lang="en-US" altLang="ja-JP" b="1" dirty="0" smtClean="0">
              <a:solidFill>
                <a:srgbClr val="333399">
                  <a:lumMod val="20000"/>
                  <a:lumOff val="80000"/>
                </a:srgbClr>
              </a:solidFill>
            </a:endParaRPr>
          </a:p>
          <a:p>
            <a:pPr algn="r"/>
            <a:r>
              <a:rPr lang="en-US" altLang="ja-JP" b="1" dirty="0" smtClean="0">
                <a:solidFill>
                  <a:srgbClr val="333399">
                    <a:lumMod val="20000"/>
                    <a:lumOff val="80000"/>
                  </a:srgbClr>
                </a:solidFill>
              </a:rPr>
              <a:t>iPhone 4S</a:t>
            </a:r>
          </a:p>
          <a:p>
            <a:pPr algn="r"/>
            <a:r>
              <a:rPr lang="en-US" altLang="ja-JP" b="1" dirty="0" smtClean="0">
                <a:solidFill>
                  <a:srgbClr val="333399">
                    <a:lumMod val="20000"/>
                    <a:lumOff val="80000"/>
                  </a:srgbClr>
                </a:solidFill>
              </a:rPr>
              <a:t>2011</a:t>
            </a:r>
            <a:r>
              <a:rPr lang="ja-JP" altLang="en-US" b="1" dirty="0" smtClean="0">
                <a:solidFill>
                  <a:srgbClr val="333399">
                    <a:lumMod val="20000"/>
                    <a:lumOff val="80000"/>
                  </a:srgbClr>
                </a:solidFill>
              </a:rPr>
              <a:t>年</a:t>
            </a:r>
            <a:r>
              <a:rPr lang="en-US" altLang="ja-JP" b="1" dirty="0" smtClean="0">
                <a:solidFill>
                  <a:srgbClr val="333399">
                    <a:lumMod val="20000"/>
                    <a:lumOff val="80000"/>
                  </a:srgbClr>
                </a:solidFill>
              </a:rPr>
              <a:t>11</a:t>
            </a:r>
            <a:r>
              <a:rPr lang="ja-JP" altLang="en-US" b="1" dirty="0" smtClean="0">
                <a:solidFill>
                  <a:srgbClr val="333399">
                    <a:lumMod val="20000"/>
                    <a:lumOff val="80000"/>
                  </a:srgbClr>
                </a:solidFill>
              </a:rPr>
              <a:t>月</a:t>
            </a:r>
            <a:r>
              <a:rPr lang="en-US" altLang="ja-JP" b="1" dirty="0" smtClean="0">
                <a:solidFill>
                  <a:srgbClr val="333399">
                    <a:lumMod val="20000"/>
                    <a:lumOff val="80000"/>
                  </a:srgbClr>
                </a:solidFill>
              </a:rPr>
              <a:t>14</a:t>
            </a:r>
            <a:r>
              <a:rPr lang="ja-JP" altLang="en-US" b="1" dirty="0" smtClean="0">
                <a:solidFill>
                  <a:srgbClr val="333399">
                    <a:lumMod val="20000"/>
                    <a:lumOff val="80000"/>
                  </a:srgbClr>
                </a:solidFill>
              </a:rPr>
              <a:t>日</a:t>
            </a:r>
            <a:endParaRPr lang="en-US" altLang="ja-JP" b="1" dirty="0" smtClean="0">
              <a:solidFill>
                <a:srgbClr val="333399">
                  <a:lumMod val="20000"/>
                  <a:lumOff val="80000"/>
                </a:srgbClr>
              </a:solidFill>
            </a:endParaRPr>
          </a:p>
        </p:txBody>
      </p:sp>
      <p:pic>
        <p:nvPicPr>
          <p:cNvPr id="3433474" name="Picture 2" descr="C:\PICTURES\2011\20111114WDD\IMG_0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305" y="72400"/>
            <a:ext cx="4999391" cy="666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6227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a:xfrm>
            <a:off x="468313" y="0"/>
            <a:ext cx="8229600" cy="777875"/>
          </a:xfrm>
        </p:spPr>
        <p:txBody>
          <a:bodyPr/>
          <a:lstStyle/>
          <a:p>
            <a:pPr eaLnBrk="1" hangingPunct="1">
              <a:defRPr/>
            </a:pPr>
            <a:r>
              <a:rPr lang="ja-JP" altLang="en-US" b="1">
                <a:solidFill>
                  <a:srgbClr val="FFFF00"/>
                </a:solidFill>
                <a:effectLst>
                  <a:outerShdw blurRad="38100" dist="38100" dir="2700000" algn="tl">
                    <a:srgbClr val="000000"/>
                  </a:outerShdw>
                </a:effectLst>
              </a:rPr>
              <a:t>インスリン量の決定方法</a:t>
            </a:r>
          </a:p>
        </p:txBody>
      </p:sp>
      <p:sp>
        <p:nvSpPr>
          <p:cNvPr id="1088515" name="Rectangle 3"/>
          <p:cNvSpPr>
            <a:spLocks noGrp="1" noChangeArrowheads="1"/>
          </p:cNvSpPr>
          <p:nvPr>
            <p:ph type="body" idx="1"/>
          </p:nvPr>
        </p:nvSpPr>
        <p:spPr>
          <a:xfrm>
            <a:off x="611188" y="1125538"/>
            <a:ext cx="8135937" cy="820737"/>
          </a:xfrm>
        </p:spPr>
        <p:txBody>
          <a:bodyPr/>
          <a:lstStyle/>
          <a:p>
            <a:pPr marL="0" indent="17463" eaLnBrk="1" hangingPunct="1">
              <a:buFontTx/>
              <a:buNone/>
              <a:defRPr/>
            </a:pPr>
            <a:r>
              <a:rPr lang="ja-JP" altLang="en-US" sz="3600" b="1" dirty="0">
                <a:solidFill>
                  <a:schemeClr val="bg1"/>
                </a:solidFill>
                <a:effectLst>
                  <a:outerShdw blurRad="38100" dist="38100" dir="2700000" algn="tl">
                    <a:srgbClr val="000000"/>
                  </a:outerShdw>
                </a:effectLst>
              </a:rPr>
              <a:t>血糖値を決定した責任インスリンは？</a:t>
            </a:r>
          </a:p>
        </p:txBody>
      </p:sp>
      <p:sp>
        <p:nvSpPr>
          <p:cNvPr id="1088516" name="Rectangle 4"/>
          <p:cNvSpPr>
            <a:spLocks noChangeArrowheads="1"/>
          </p:cNvSpPr>
          <p:nvPr/>
        </p:nvSpPr>
        <p:spPr bwMode="auto">
          <a:xfrm>
            <a:off x="611188" y="2060575"/>
            <a:ext cx="7993062" cy="2232025"/>
          </a:xfrm>
          <a:prstGeom prst="rect">
            <a:avLst/>
          </a:prstGeom>
          <a:noFill/>
          <a:ln w="9525">
            <a:noFill/>
            <a:miter lim="800000"/>
            <a:headEnd/>
            <a:tailEnd/>
          </a:ln>
          <a:effectLst/>
        </p:spPr>
        <p:txBody>
          <a:bodyPr/>
          <a:lstStyle/>
          <a:p>
            <a:pPr indent="17463">
              <a:spcBef>
                <a:spcPct val="20000"/>
              </a:spcBef>
              <a:defRPr/>
            </a:pPr>
            <a:r>
              <a:rPr lang="ja-JP" altLang="en-US" sz="3600" b="1" dirty="0">
                <a:solidFill>
                  <a:srgbClr val="FFFFFF"/>
                </a:solidFill>
                <a:effectLst>
                  <a:outerShdw blurRad="38100" dist="38100" dir="2700000" algn="tl">
                    <a:srgbClr val="000000"/>
                  </a:outerShdw>
                </a:effectLst>
              </a:rPr>
              <a:t>血糖値を測定しインスリン量を決定する</a:t>
            </a:r>
          </a:p>
          <a:p>
            <a:pPr indent="17463">
              <a:spcBef>
                <a:spcPct val="20000"/>
              </a:spcBef>
              <a:defRPr/>
            </a:pPr>
            <a:r>
              <a:rPr lang="ja-JP" altLang="en-US" sz="3600" b="1" dirty="0">
                <a:solidFill>
                  <a:srgbClr val="FFFFFF"/>
                </a:solidFill>
                <a:effectLst>
                  <a:outerShdw blurRad="38100" dist="38100" dir="2700000" algn="tl">
                    <a:srgbClr val="000000"/>
                  </a:outerShdw>
                </a:effectLst>
              </a:rPr>
              <a:t>　</a:t>
            </a:r>
            <a:r>
              <a:rPr lang="ja-JP" altLang="en-US" sz="3600" b="1" dirty="0">
                <a:solidFill>
                  <a:srgbClr val="FFFF99"/>
                </a:solidFill>
                <a:effectLst>
                  <a:outerShdw blurRad="38100" dist="38100" dir="2700000" algn="tl">
                    <a:srgbClr val="000000"/>
                  </a:outerShdw>
                </a:effectLst>
              </a:rPr>
              <a:t>早朝空腹時：基礎分泌</a:t>
            </a:r>
          </a:p>
          <a:p>
            <a:pPr indent="17463">
              <a:spcBef>
                <a:spcPct val="20000"/>
              </a:spcBef>
              <a:defRPr/>
            </a:pPr>
            <a:r>
              <a:rPr lang="ja-JP" altLang="en-US" sz="3600" b="1" dirty="0">
                <a:solidFill>
                  <a:srgbClr val="FFFF99"/>
                </a:solidFill>
                <a:effectLst>
                  <a:outerShdw blurRad="38100" dist="38100" dir="2700000" algn="tl">
                    <a:srgbClr val="000000"/>
                  </a:outerShdw>
                </a:effectLst>
              </a:rPr>
              <a:t>　食後と食前の差：食後追加分泌</a:t>
            </a:r>
          </a:p>
        </p:txBody>
      </p:sp>
      <p:sp>
        <p:nvSpPr>
          <p:cNvPr id="1088517" name="Rectangle 5"/>
          <p:cNvSpPr>
            <a:spLocks noChangeArrowheads="1"/>
          </p:cNvSpPr>
          <p:nvPr/>
        </p:nvSpPr>
        <p:spPr bwMode="auto">
          <a:xfrm>
            <a:off x="468313" y="4581525"/>
            <a:ext cx="8280400" cy="1800225"/>
          </a:xfrm>
          <a:prstGeom prst="rect">
            <a:avLst/>
          </a:prstGeom>
          <a:noFill/>
          <a:ln w="9525">
            <a:noFill/>
            <a:miter lim="800000"/>
            <a:headEnd/>
            <a:tailEnd/>
          </a:ln>
          <a:effectLst/>
        </p:spPr>
        <p:txBody>
          <a:bodyPr/>
          <a:lstStyle/>
          <a:p>
            <a:pPr indent="17463">
              <a:spcBef>
                <a:spcPct val="20000"/>
              </a:spcBef>
              <a:defRPr/>
            </a:pPr>
            <a:r>
              <a:rPr lang="ja-JP" altLang="en-US" sz="3600" b="1">
                <a:solidFill>
                  <a:srgbClr val="FFFFFF"/>
                </a:solidFill>
                <a:effectLst>
                  <a:outerShdw blurRad="38100" dist="38100" dir="2700000" algn="tl">
                    <a:srgbClr val="000000"/>
                  </a:outerShdw>
                </a:effectLst>
              </a:rPr>
              <a:t>少量</a:t>
            </a:r>
            <a:r>
              <a:rPr lang="en-US" altLang="ja-JP" sz="3600" b="1">
                <a:solidFill>
                  <a:srgbClr val="FFFFFF"/>
                </a:solidFill>
                <a:effectLst>
                  <a:outerShdw blurRad="38100" dist="38100" dir="2700000" algn="tl">
                    <a:srgbClr val="000000"/>
                  </a:outerShdw>
                </a:effectLst>
              </a:rPr>
              <a:t>(R4-R4-R4, N4)</a:t>
            </a:r>
            <a:r>
              <a:rPr lang="ja-JP" altLang="en-US" sz="3600" b="1">
                <a:solidFill>
                  <a:srgbClr val="FFFFFF"/>
                </a:solidFill>
                <a:effectLst>
                  <a:outerShdw blurRad="38100" dist="38100" dir="2700000" algn="tl">
                    <a:srgbClr val="000000"/>
                  </a:outerShdw>
                </a:effectLst>
              </a:rPr>
              <a:t>からスタートし，血糖日内変動</a:t>
            </a:r>
            <a:r>
              <a:rPr lang="en-US" altLang="ja-JP" sz="3600" b="1">
                <a:solidFill>
                  <a:srgbClr val="FFFFFF"/>
                </a:solidFill>
                <a:effectLst>
                  <a:outerShdw blurRad="38100" dist="38100" dir="2700000" algn="tl">
                    <a:srgbClr val="000000"/>
                  </a:outerShdw>
                </a:effectLst>
              </a:rPr>
              <a:t>(</a:t>
            </a:r>
            <a:r>
              <a:rPr lang="ja-JP" altLang="en-US" sz="3600" b="1">
                <a:solidFill>
                  <a:srgbClr val="FFFFFF"/>
                </a:solidFill>
                <a:effectLst>
                  <a:outerShdw blurRad="38100" dist="38100" dir="2700000" algn="tl">
                    <a:srgbClr val="000000"/>
                  </a:outerShdw>
                </a:effectLst>
              </a:rPr>
              <a:t>外来では</a:t>
            </a:r>
            <a:r>
              <a:rPr lang="en-US" altLang="ja-JP" sz="3600" b="1">
                <a:solidFill>
                  <a:srgbClr val="FFFFFF"/>
                </a:solidFill>
                <a:effectLst>
                  <a:outerShdw blurRad="38100" dist="38100" dir="2700000" algn="tl">
                    <a:srgbClr val="000000"/>
                  </a:outerShdw>
                </a:effectLst>
              </a:rPr>
              <a:t>SMBG)</a:t>
            </a:r>
            <a:r>
              <a:rPr lang="ja-JP" altLang="en-US" sz="3600" b="1">
                <a:solidFill>
                  <a:srgbClr val="FFFFFF"/>
                </a:solidFill>
                <a:effectLst>
                  <a:outerShdw blurRad="38100" dist="38100" dir="2700000" algn="tl">
                    <a:srgbClr val="000000"/>
                  </a:outerShdw>
                </a:effectLst>
              </a:rPr>
              <a:t>を見て数日に一度変更 （一度に２単位程度）</a:t>
            </a:r>
          </a:p>
        </p:txBody>
      </p:sp>
    </p:spTree>
    <p:extLst>
      <p:ext uri="{BB962C8B-B14F-4D97-AF65-F5344CB8AC3E}">
        <p14:creationId xmlns:p14="http://schemas.microsoft.com/office/powerpoint/2010/main" val="300318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950"/>
            <a:ext cx="9144000"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56050"/>
            <a:ext cx="9144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012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AsahiBlueG">
  <a:themeElements>
    <a:clrScheme name="AsahiBlueG 1">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AsahiBlueG">
      <a:majorFont>
        <a:latin typeface="Arial Black"/>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AsahiBlueG 1">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Modèle par défaut">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7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49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349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ueSlide">
  <a:themeElements>
    <a:clrScheme name="1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BlueSlide">
  <a:themeElements>
    <a:clrScheme name="2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sz="2000" dirty="0" smtClean="0">
            <a:solidFill>
              <a:srgbClr val="F7F7C9"/>
            </a:solidFill>
          </a:defRPr>
        </a:defPPr>
      </a:lstStyle>
    </a:txDef>
  </a:objectDefaults>
  <a:extraClrSchemeLst>
    <a:extraClrScheme>
      <a:clrScheme name="2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Liraglutide Clinical template">
  <a:themeElements>
    <a:clrScheme name="">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20_Liraglutide Clinica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Modèle par défaut">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0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49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349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9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pitchFamily="34" charset="0"/>
            <a:ea typeface="ＭＳ Ｐゴシック" pitchFamily="50" charset="-128"/>
          </a:defRPr>
        </a:defPPr>
      </a:lstStyle>
    </a:lnDef>
    <a:txDef>
      <a:spPr>
        <a:noFill/>
      </a:spPr>
      <a:bodyPr wrap="square" rtlCol="0">
        <a:spAutoFit/>
      </a:bodyPr>
      <a:lstStyle>
        <a:defPPr>
          <a:defRPr kumimoji="1" dirty="0" smtClean="0"/>
        </a:defPPr>
      </a:lstStyle>
    </a:tx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èle par défaut">
  <a:themeElements>
    <a:clrScheme name="">
      <a:dk1>
        <a:srgbClr val="808080"/>
      </a:dk1>
      <a:lt1>
        <a:srgbClr val="FFFFFF"/>
      </a:lt1>
      <a:dk2>
        <a:srgbClr val="000099"/>
      </a:dk2>
      <a:lt2>
        <a:srgbClr val="FFFF00"/>
      </a:lt2>
      <a:accent1>
        <a:srgbClr val="00CC99"/>
      </a:accent1>
      <a:accent2>
        <a:srgbClr val="3333CC"/>
      </a:accent2>
      <a:accent3>
        <a:srgbClr val="AAAACA"/>
      </a:accent3>
      <a:accent4>
        <a:srgbClr val="DADADA"/>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ueSlide">
  <a:themeElements>
    <a:clrScheme name="2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sz="2000" dirty="0" smtClean="0">
            <a:solidFill>
              <a:srgbClr val="F7F7C9"/>
            </a:solidFill>
          </a:defRPr>
        </a:defPPr>
      </a:lstStyle>
    </a:txDef>
  </a:objectDefaults>
  <a:extraClrSchemeLst>
    <a:extraClrScheme>
      <a:clrScheme name="2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49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349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BlueSlide">
  <a:themeElements>
    <a:clrScheme name="12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BlueSlide</Template>
  <TotalTime>25679</TotalTime>
  <Words>2488</Words>
  <Application>Microsoft Office PowerPoint</Application>
  <PresentationFormat>画面に合わせる (4:3)</PresentationFormat>
  <Paragraphs>435</Paragraphs>
  <Slides>72</Slides>
  <Notes>72</Notes>
  <HiddenSlides>0</HiddenSlides>
  <MMClips>0</MMClips>
  <ScaleCrop>false</ScaleCrop>
  <HeadingPairs>
    <vt:vector size="8" baseType="variant">
      <vt:variant>
        <vt:lpstr>使用されているフォント</vt:lpstr>
      </vt:variant>
      <vt:variant>
        <vt:i4>16</vt:i4>
      </vt:variant>
      <vt:variant>
        <vt:lpstr>テーマ</vt:lpstr>
      </vt:variant>
      <vt:variant>
        <vt:i4>26</vt:i4>
      </vt:variant>
      <vt:variant>
        <vt:lpstr>埋め込まれた OLE サーバー</vt:lpstr>
      </vt:variant>
      <vt:variant>
        <vt:i4>2</vt:i4>
      </vt:variant>
      <vt:variant>
        <vt:lpstr>スライド タイトル</vt:lpstr>
      </vt:variant>
      <vt:variant>
        <vt:i4>72</vt:i4>
      </vt:variant>
    </vt:vector>
  </HeadingPairs>
  <TitlesOfParts>
    <vt:vector size="116" baseType="lpstr">
      <vt:lpstr>Arial Unicode MS</vt:lpstr>
      <vt:lpstr>HGP創英角ｺﾞｼｯｸUB</vt:lpstr>
      <vt:lpstr>HGｺﾞｼｯｸE</vt:lpstr>
      <vt:lpstr>ＭＳ Ｐゴシック</vt:lpstr>
      <vt:lpstr>ＭＳ Ｐ明朝</vt:lpstr>
      <vt:lpstr>ＭＳ ゴシック</vt:lpstr>
      <vt:lpstr>Osaka</vt:lpstr>
      <vt:lpstr>StarSymbol</vt:lpstr>
      <vt:lpstr>Arial</vt:lpstr>
      <vt:lpstr>Arial Black</vt:lpstr>
      <vt:lpstr>Calibri</vt:lpstr>
      <vt:lpstr>Lucida Sans Unicode</vt:lpstr>
      <vt:lpstr>Times</vt:lpstr>
      <vt:lpstr>Times New Roman</vt:lpstr>
      <vt:lpstr>Verdana</vt:lpstr>
      <vt:lpstr>Wingdings</vt:lpstr>
      <vt:lpstr>BlueSlide</vt:lpstr>
      <vt:lpstr>1_BlueSlide</vt:lpstr>
      <vt:lpstr>Modèle par défaut</vt:lpstr>
      <vt:lpstr>5_BlueSlide</vt:lpstr>
      <vt:lpstr>8_標準デザイン</vt:lpstr>
      <vt:lpstr>9_標準デザイン</vt:lpstr>
      <vt:lpstr>12_BlueSlide</vt:lpstr>
      <vt:lpstr>3_BlueSlide</vt:lpstr>
      <vt:lpstr>2_BlueSlide</vt:lpstr>
      <vt:lpstr>4_Office テーマ</vt:lpstr>
      <vt:lpstr>9_AsahiBlueG</vt:lpstr>
      <vt:lpstr>10_標準デザイン</vt:lpstr>
      <vt:lpstr>3_Modèle par défaut</vt:lpstr>
      <vt:lpstr>27_BlueSlide</vt:lpstr>
      <vt:lpstr>11_標準デザイン</vt:lpstr>
      <vt:lpstr>4_BlueSlide</vt:lpstr>
      <vt:lpstr>8_BlueSlide</vt:lpstr>
      <vt:lpstr>15_BlueSlide</vt:lpstr>
      <vt:lpstr>21_Liraglutide Clinical template</vt:lpstr>
      <vt:lpstr>1_Modèle par défaut</vt:lpstr>
      <vt:lpstr>1_Office テーマ</vt:lpstr>
      <vt:lpstr>10_BlueSlide</vt:lpstr>
      <vt:lpstr>12_標準デザイン</vt:lpstr>
      <vt:lpstr>13_標準デザイン</vt:lpstr>
      <vt:lpstr>29_BlueSlide</vt:lpstr>
      <vt:lpstr>7_BlueSlide</vt:lpstr>
      <vt:lpstr>Image</vt:lpstr>
      <vt:lpstr>Worksheet</vt:lpstr>
      <vt:lpstr>代謝・内分泌領域の臨床研究と診療 Clinical Research and Clinical Practice in Metabolic and Endocrine Diseases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インスリン補充療法(摂食可能)</vt:lpstr>
      <vt:lpstr>インスリン量の決定方法</vt:lpstr>
      <vt:lpstr>PowerPoint プレゼンテーション</vt:lpstr>
      <vt:lpstr>PowerPoint プレゼンテーション</vt:lpstr>
      <vt:lpstr>SMBG</vt:lpstr>
      <vt:lpstr>SMBGに用いる機種</vt:lpstr>
      <vt:lpstr>SMBGに用いる機種</vt:lpstr>
      <vt:lpstr>POINT OF CARE TESTING 病棟での血糖測定</vt:lpstr>
      <vt:lpstr>急性期の注意点</vt:lpstr>
      <vt:lpstr>食事を摂取している場合</vt:lpstr>
      <vt:lpstr>PowerPoint プレゼンテーション</vt:lpstr>
      <vt:lpstr>糖尿病診療　介入  病棟でのインスリン使用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最低血糖値と死亡</vt:lpstr>
      <vt:lpstr>PowerPoint プレゼンテーション</vt:lpstr>
      <vt:lpstr>PowerPoint プレゼンテーション</vt:lpstr>
      <vt:lpstr>PowerPoint プレゼンテーション</vt:lpstr>
      <vt:lpstr>PowerPoint プレゼンテーション</vt:lpstr>
      <vt:lpstr>院内血糖管理ガイドライン</vt:lpstr>
      <vt:lpstr>周術期，急性期の血糖管理</vt:lpstr>
      <vt:lpstr>低血糖は非常に危険 （病棟診療）</vt:lpstr>
      <vt:lpstr>PowerPoint プレゼンテーション</vt:lpstr>
      <vt:lpstr>PowerPoint プレゼンテーション</vt:lpstr>
      <vt:lpstr>PowerPoint プレゼンテーション</vt:lpstr>
      <vt:lpstr>Graphic Protocol  インスリン投与量プロトコール  海で進路を決めるのに海図が必要なように インスリン注入率決定にも図が必要</vt:lpstr>
      <vt:lpstr>臨床的インスリン効果の評価</vt:lpstr>
      <vt:lpstr>一定のブドウ糖注入時の評価</vt:lpstr>
      <vt:lpstr>PowerPoint プレゼンテーション</vt:lpstr>
      <vt:lpstr>PowerPoint プレゼンテーション</vt:lpstr>
      <vt:lpstr>CASE　１　54歳　男性　 身長169cm, 体重79kg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CASE　2　74歳　男性　 身長158cm, 体重53kg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医師指示例</vt:lpstr>
      <vt:lpstr>PowerPoint プレゼンテーション</vt:lpstr>
      <vt:lpstr>Glucose Control Summary (All subjects　Kameda Medical Center 2006-2008)</vt:lpstr>
      <vt:lpstr>病棟血糖管理上のメッセージ</vt:lpstr>
      <vt:lpstr>PowerPoint プレゼンテーション</vt:lpstr>
      <vt:lpstr>PowerPoint プレゼンテーション</vt:lpstr>
    </vt:vector>
  </TitlesOfParts>
  <Company>エスピーG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武田薬品事務サービス</dc:creator>
  <cp:lastModifiedBy>Masafumi Matsuda</cp:lastModifiedBy>
  <cp:revision>1484</cp:revision>
  <dcterms:created xsi:type="dcterms:W3CDTF">2001-10-16T01:19:51Z</dcterms:created>
  <dcterms:modified xsi:type="dcterms:W3CDTF">2016-04-03T11:19:04Z</dcterms:modified>
</cp:coreProperties>
</file>