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4810" r:id="rId2"/>
    <p:sldMasterId id="2147485154" r:id="rId3"/>
    <p:sldMasterId id="2147485514" r:id="rId4"/>
    <p:sldMasterId id="2147485750" r:id="rId5"/>
    <p:sldMasterId id="2147485755" r:id="rId6"/>
    <p:sldMasterId id="2147485873" r:id="rId7"/>
    <p:sldMasterId id="2147485888" r:id="rId8"/>
    <p:sldMasterId id="2147485961" r:id="rId9"/>
    <p:sldMasterId id="2147485974" r:id="rId10"/>
    <p:sldMasterId id="2147485978" r:id="rId11"/>
  </p:sldMasterIdLst>
  <p:notesMasterIdLst>
    <p:notesMasterId r:id="rId60"/>
  </p:notesMasterIdLst>
  <p:handoutMasterIdLst>
    <p:handoutMasterId r:id="rId61"/>
  </p:handoutMasterIdLst>
  <p:sldIdLst>
    <p:sldId id="400" r:id="rId12"/>
    <p:sldId id="3579" r:id="rId13"/>
    <p:sldId id="3580" r:id="rId14"/>
    <p:sldId id="3377" r:id="rId15"/>
    <p:sldId id="2294" r:id="rId16"/>
    <p:sldId id="3381" r:id="rId17"/>
    <p:sldId id="3512" r:id="rId18"/>
    <p:sldId id="3582" r:id="rId19"/>
    <p:sldId id="3564" r:id="rId20"/>
    <p:sldId id="3565" r:id="rId21"/>
    <p:sldId id="3566" r:id="rId22"/>
    <p:sldId id="3567" r:id="rId23"/>
    <p:sldId id="3581" r:id="rId24"/>
    <p:sldId id="3382" r:id="rId25"/>
    <p:sldId id="2465" r:id="rId26"/>
    <p:sldId id="2371" r:id="rId27"/>
    <p:sldId id="2074" r:id="rId28"/>
    <p:sldId id="3584" r:id="rId29"/>
    <p:sldId id="3597" r:id="rId30"/>
    <p:sldId id="3585" r:id="rId31"/>
    <p:sldId id="3586" r:id="rId32"/>
    <p:sldId id="3587" r:id="rId33"/>
    <p:sldId id="3588" r:id="rId34"/>
    <p:sldId id="3589" r:id="rId35"/>
    <p:sldId id="3590" r:id="rId36"/>
    <p:sldId id="3591" r:id="rId37"/>
    <p:sldId id="3592" r:id="rId38"/>
    <p:sldId id="3593" r:id="rId39"/>
    <p:sldId id="3602" r:id="rId40"/>
    <p:sldId id="3598" r:id="rId41"/>
    <p:sldId id="3599" r:id="rId42"/>
    <p:sldId id="3604" r:id="rId43"/>
    <p:sldId id="3606" r:id="rId44"/>
    <p:sldId id="3603" r:id="rId45"/>
    <p:sldId id="3568" r:id="rId46"/>
    <p:sldId id="3569" r:id="rId47"/>
    <p:sldId id="3570" r:id="rId48"/>
    <p:sldId id="3600" r:id="rId49"/>
    <p:sldId id="3571" r:id="rId50"/>
    <p:sldId id="3572" r:id="rId51"/>
    <p:sldId id="3595" r:id="rId52"/>
    <p:sldId id="3574" r:id="rId53"/>
    <p:sldId id="3575" r:id="rId54"/>
    <p:sldId id="3596" r:id="rId55"/>
    <p:sldId id="3576" r:id="rId56"/>
    <p:sldId id="3577" r:id="rId57"/>
    <p:sldId id="3578" r:id="rId58"/>
    <p:sldId id="3431" r:id="rId59"/>
  </p:sldIdLst>
  <p:sldSz cx="9144000" cy="6858000" type="screen4x3"/>
  <p:notesSz cx="10234613" cy="7099300"/>
  <p:defaultTextStyle>
    <a:defPPr>
      <a:defRPr lang="ja-JP"/>
    </a:defPPr>
    <a:lvl1pPr algn="l" rtl="0" fontAlgn="base">
      <a:spcBef>
        <a:spcPct val="0"/>
      </a:spcBef>
      <a:spcAft>
        <a:spcPct val="0"/>
      </a:spcAft>
      <a:defRPr kumimoji="1" b="1" kern="1200">
        <a:solidFill>
          <a:schemeClr val="tx1"/>
        </a:solidFill>
        <a:latin typeface="Arial" pitchFamily="34" charset="0"/>
        <a:ea typeface="ＭＳ Ｐゴシック" pitchFamily="50" charset="-128"/>
        <a:cs typeface="+mn-cs"/>
      </a:defRPr>
    </a:lvl1pPr>
    <a:lvl2pPr marL="451032" indent="3175" algn="l" rtl="0" fontAlgn="base">
      <a:spcBef>
        <a:spcPct val="0"/>
      </a:spcBef>
      <a:spcAft>
        <a:spcPct val="0"/>
      </a:spcAft>
      <a:defRPr kumimoji="1" b="1" kern="1200">
        <a:solidFill>
          <a:schemeClr val="tx1"/>
        </a:solidFill>
        <a:latin typeface="Arial" pitchFamily="34" charset="0"/>
        <a:ea typeface="ＭＳ Ｐゴシック" pitchFamily="50" charset="-128"/>
        <a:cs typeface="+mn-cs"/>
      </a:defRPr>
    </a:lvl2pPr>
    <a:lvl3pPr marL="906813" indent="3175" algn="l" rtl="0" fontAlgn="base">
      <a:spcBef>
        <a:spcPct val="0"/>
      </a:spcBef>
      <a:spcAft>
        <a:spcPct val="0"/>
      </a:spcAft>
      <a:defRPr kumimoji="1" b="1" kern="1200">
        <a:solidFill>
          <a:schemeClr val="tx1"/>
        </a:solidFill>
        <a:latin typeface="Arial" pitchFamily="34" charset="0"/>
        <a:ea typeface="ＭＳ Ｐゴシック" pitchFamily="50" charset="-128"/>
        <a:cs typeface="+mn-cs"/>
      </a:defRPr>
    </a:lvl3pPr>
    <a:lvl4pPr marL="1362594" indent="3175" algn="l" rtl="0" fontAlgn="base">
      <a:spcBef>
        <a:spcPct val="0"/>
      </a:spcBef>
      <a:spcAft>
        <a:spcPct val="0"/>
      </a:spcAft>
      <a:defRPr kumimoji="1" b="1" kern="1200">
        <a:solidFill>
          <a:schemeClr val="tx1"/>
        </a:solidFill>
        <a:latin typeface="Arial" pitchFamily="34" charset="0"/>
        <a:ea typeface="ＭＳ Ｐゴシック" pitchFamily="50" charset="-128"/>
        <a:cs typeface="+mn-cs"/>
      </a:defRPr>
    </a:lvl4pPr>
    <a:lvl5pPr marL="1818372" indent="3175" algn="l" rtl="0" fontAlgn="base">
      <a:spcBef>
        <a:spcPct val="0"/>
      </a:spcBef>
      <a:spcAft>
        <a:spcPct val="0"/>
      </a:spcAft>
      <a:defRPr kumimoji="1" b="1" kern="1200">
        <a:solidFill>
          <a:schemeClr val="tx1"/>
        </a:solidFill>
        <a:latin typeface="Arial" pitchFamily="34" charset="0"/>
        <a:ea typeface="ＭＳ Ｐゴシック" pitchFamily="50" charset="-128"/>
        <a:cs typeface="+mn-cs"/>
      </a:defRPr>
    </a:lvl5pPr>
    <a:lvl6pPr marL="2278904" algn="l" defTabSz="911560" rtl="0" eaLnBrk="1" latinLnBrk="0" hangingPunct="1">
      <a:defRPr kumimoji="1" b="1" kern="1200">
        <a:solidFill>
          <a:schemeClr val="tx1"/>
        </a:solidFill>
        <a:latin typeface="Arial" pitchFamily="34" charset="0"/>
        <a:ea typeface="ＭＳ Ｐゴシック" pitchFamily="50" charset="-128"/>
        <a:cs typeface="+mn-cs"/>
      </a:defRPr>
    </a:lvl6pPr>
    <a:lvl7pPr marL="2734682" algn="l" defTabSz="911560" rtl="0" eaLnBrk="1" latinLnBrk="0" hangingPunct="1">
      <a:defRPr kumimoji="1" b="1" kern="1200">
        <a:solidFill>
          <a:schemeClr val="tx1"/>
        </a:solidFill>
        <a:latin typeface="Arial" pitchFamily="34" charset="0"/>
        <a:ea typeface="ＭＳ Ｐゴシック" pitchFamily="50" charset="-128"/>
        <a:cs typeface="+mn-cs"/>
      </a:defRPr>
    </a:lvl7pPr>
    <a:lvl8pPr marL="3190454" algn="l" defTabSz="911560" rtl="0" eaLnBrk="1" latinLnBrk="0" hangingPunct="1">
      <a:defRPr kumimoji="1" b="1" kern="1200">
        <a:solidFill>
          <a:schemeClr val="tx1"/>
        </a:solidFill>
        <a:latin typeface="Arial" pitchFamily="34" charset="0"/>
        <a:ea typeface="ＭＳ Ｐゴシック" pitchFamily="50" charset="-128"/>
        <a:cs typeface="+mn-cs"/>
      </a:defRPr>
    </a:lvl8pPr>
    <a:lvl9pPr marL="3646240" algn="l" defTabSz="911560" rtl="0" eaLnBrk="1" latinLnBrk="0" hangingPunct="1">
      <a:defRPr kumimoji="1" b="1" kern="1200">
        <a:solidFill>
          <a:schemeClr val="tx1"/>
        </a:solidFill>
        <a:latin typeface="Arial" pitchFamily="34" charset="0"/>
        <a:ea typeface="ＭＳ Ｐゴシック" pitchFamily="50" charset="-128"/>
        <a:cs typeface="+mn-cs"/>
      </a:defRPr>
    </a:lvl9pPr>
  </p:defaultTextStyle>
  <p:extLst>
    <p:ext uri="{EFAFB233-063F-42B5-8137-9DF3F51BA10A}">
      <p15:sldGuideLst xmlns:p15="http://schemas.microsoft.com/office/powerpoint/2012/main">
        <p15:guide id="1" orient="horz" pos="2947">
          <p15:clr>
            <a:srgbClr val="A4A3A4"/>
          </p15:clr>
        </p15:guide>
        <p15:guide id="2" orient="horz" pos="4319">
          <p15:clr>
            <a:srgbClr val="A4A3A4"/>
          </p15:clr>
        </p15:guide>
        <p15:guide id="3" orient="horz" pos="1184">
          <p15:clr>
            <a:srgbClr val="A4A3A4"/>
          </p15:clr>
        </p15:guide>
        <p15:guide id="4" orient="horz" pos="2221">
          <p15:clr>
            <a:srgbClr val="A4A3A4"/>
          </p15:clr>
        </p15:guide>
        <p15:guide id="5" pos="1435">
          <p15:clr>
            <a:srgbClr val="A4A3A4"/>
          </p15:clr>
        </p15:guide>
        <p15:guide id="6" pos="2855">
          <p15:clr>
            <a:srgbClr val="A4A3A4"/>
          </p15:clr>
        </p15:guide>
        <p15:guide id="7" pos="5702">
          <p15:clr>
            <a:srgbClr val="A4A3A4"/>
          </p15:clr>
        </p15:guide>
      </p15:sldGuideLst>
    </p:ext>
    <p:ext uri="{2D200454-40CA-4A62-9FC3-DE9A4176ACB9}">
      <p15:notesGuideLst xmlns:p15="http://schemas.microsoft.com/office/powerpoint/2012/main">
        <p15:guide id="1" orient="horz" pos="2236">
          <p15:clr>
            <a:srgbClr val="A4A3A4"/>
          </p15:clr>
        </p15:guide>
        <p15:guide id="2" pos="32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E0EB"/>
    <a:srgbClr val="FF66CC"/>
    <a:srgbClr val="FFFF66"/>
    <a:srgbClr val="0066FF"/>
    <a:srgbClr val="FF0000"/>
    <a:srgbClr val="FF9900"/>
    <a:srgbClr val="F7F7C9"/>
    <a:srgbClr val="FFFF00"/>
    <a:srgbClr val="DEA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7" autoAdjust="0"/>
    <p:restoredTop sz="72230" autoAdjust="0"/>
  </p:normalViewPr>
  <p:slideViewPr>
    <p:cSldViewPr snapToGrid="0">
      <p:cViewPr varScale="1">
        <p:scale>
          <a:sx n="101" d="100"/>
          <a:sy n="101" d="100"/>
        </p:scale>
        <p:origin x="120" y="162"/>
      </p:cViewPr>
      <p:guideLst>
        <p:guide orient="horz" pos="2947"/>
        <p:guide orient="horz" pos="4319"/>
        <p:guide orient="horz" pos="1184"/>
        <p:guide orient="horz" pos="2221"/>
        <p:guide pos="1435"/>
        <p:guide pos="2855"/>
        <p:guide pos="5702"/>
      </p:guideLst>
    </p:cSldViewPr>
  </p:slideViewPr>
  <p:outlineViewPr>
    <p:cViewPr>
      <p:scale>
        <a:sx n="33" d="100"/>
        <a:sy n="33" d="100"/>
      </p:scale>
      <p:origin x="0" y="3768"/>
    </p:cViewPr>
  </p:outlineViewPr>
  <p:notesTextViewPr>
    <p:cViewPr>
      <p:scale>
        <a:sx n="100" d="100"/>
        <a:sy n="100" d="100"/>
      </p:scale>
      <p:origin x="0" y="0"/>
    </p:cViewPr>
  </p:notesTextViewPr>
  <p:sorterViewPr>
    <p:cViewPr>
      <p:scale>
        <a:sx n="66" d="100"/>
        <a:sy n="66" d="100"/>
      </p:scale>
      <p:origin x="0" y="834"/>
    </p:cViewPr>
  </p:sorterViewPr>
  <p:notesViewPr>
    <p:cSldViewPr snapToGrid="0">
      <p:cViewPr>
        <p:scale>
          <a:sx n="100" d="100"/>
          <a:sy n="100" d="100"/>
        </p:scale>
        <p:origin x="-786" y="954"/>
      </p:cViewPr>
      <p:guideLst>
        <p:guide orient="horz" pos="2236"/>
        <p:guide pos="322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4435475" cy="355600"/>
          </a:xfrm>
          <a:prstGeom prst="rect">
            <a:avLst/>
          </a:prstGeom>
          <a:noFill/>
          <a:ln w="9525">
            <a:noFill/>
            <a:miter lim="800000"/>
            <a:headEnd/>
            <a:tailEnd/>
          </a:ln>
          <a:effectLst/>
        </p:spPr>
        <p:txBody>
          <a:bodyPr vert="horz" wrap="square" lIns="95463" tIns="47732" rIns="95463" bIns="47732" numCol="1" anchor="t" anchorCtr="0" compatLnSpc="1">
            <a:prstTxWarp prst="textNoShape">
              <a:avLst/>
            </a:prstTxWarp>
          </a:bodyPr>
          <a:lstStyle>
            <a:lvl1pPr defTabSz="954088">
              <a:defRPr sz="1300" b="0">
                <a:latin typeface="Times New Roman" pitchFamily="18" charset="0"/>
                <a:ea typeface="ＭＳ Ｐゴシック" pitchFamily="50" charset="-128"/>
              </a:defRPr>
            </a:lvl1pPr>
          </a:lstStyle>
          <a:p>
            <a:pPr>
              <a:defRPr/>
            </a:pPr>
            <a:endParaRPr lang="en-US" altLang="ja-JP"/>
          </a:p>
        </p:txBody>
      </p:sp>
      <p:sp>
        <p:nvSpPr>
          <p:cNvPr id="31747" name="Rectangle 3"/>
          <p:cNvSpPr>
            <a:spLocks noGrp="1" noChangeArrowheads="1"/>
          </p:cNvSpPr>
          <p:nvPr>
            <p:ph type="dt" sz="quarter" idx="1"/>
          </p:nvPr>
        </p:nvSpPr>
        <p:spPr bwMode="auto">
          <a:xfrm>
            <a:off x="5799138" y="0"/>
            <a:ext cx="4435475" cy="355600"/>
          </a:xfrm>
          <a:prstGeom prst="rect">
            <a:avLst/>
          </a:prstGeom>
          <a:noFill/>
          <a:ln w="9525">
            <a:noFill/>
            <a:miter lim="800000"/>
            <a:headEnd/>
            <a:tailEnd/>
          </a:ln>
          <a:effectLst/>
        </p:spPr>
        <p:txBody>
          <a:bodyPr vert="horz" wrap="square" lIns="95463" tIns="47732" rIns="95463" bIns="47732" numCol="1" anchor="t" anchorCtr="0" compatLnSpc="1">
            <a:prstTxWarp prst="textNoShape">
              <a:avLst/>
            </a:prstTxWarp>
          </a:bodyPr>
          <a:lstStyle>
            <a:lvl1pPr algn="r" defTabSz="954088">
              <a:defRPr sz="1300" b="0">
                <a:latin typeface="Times New Roman" pitchFamily="18" charset="0"/>
                <a:ea typeface="ＭＳ Ｐゴシック" pitchFamily="50" charset="-128"/>
              </a:defRPr>
            </a:lvl1pPr>
          </a:lstStyle>
          <a:p>
            <a:pPr>
              <a:defRPr/>
            </a:pPr>
            <a:endParaRPr lang="en-US" altLang="ja-JP"/>
          </a:p>
        </p:txBody>
      </p:sp>
      <p:sp>
        <p:nvSpPr>
          <p:cNvPr id="31748" name="Rectangle 4"/>
          <p:cNvSpPr>
            <a:spLocks noGrp="1" noChangeArrowheads="1"/>
          </p:cNvSpPr>
          <p:nvPr>
            <p:ph type="ftr" sz="quarter" idx="2"/>
          </p:nvPr>
        </p:nvSpPr>
        <p:spPr bwMode="auto">
          <a:xfrm>
            <a:off x="0" y="6743700"/>
            <a:ext cx="4435475" cy="355600"/>
          </a:xfrm>
          <a:prstGeom prst="rect">
            <a:avLst/>
          </a:prstGeom>
          <a:noFill/>
          <a:ln w="9525">
            <a:noFill/>
            <a:miter lim="800000"/>
            <a:headEnd/>
            <a:tailEnd/>
          </a:ln>
          <a:effectLst/>
        </p:spPr>
        <p:txBody>
          <a:bodyPr vert="horz" wrap="square" lIns="95463" tIns="47732" rIns="95463" bIns="47732" numCol="1" anchor="b" anchorCtr="0" compatLnSpc="1">
            <a:prstTxWarp prst="textNoShape">
              <a:avLst/>
            </a:prstTxWarp>
          </a:bodyPr>
          <a:lstStyle>
            <a:lvl1pPr defTabSz="954088">
              <a:defRPr sz="1300" b="0">
                <a:latin typeface="Times New Roman" pitchFamily="18" charset="0"/>
                <a:ea typeface="ＭＳ Ｐゴシック" pitchFamily="50" charset="-128"/>
              </a:defRPr>
            </a:lvl1pPr>
          </a:lstStyle>
          <a:p>
            <a:pPr>
              <a:defRPr/>
            </a:pPr>
            <a:endParaRPr lang="en-US" altLang="ja-JP"/>
          </a:p>
        </p:txBody>
      </p:sp>
      <p:sp>
        <p:nvSpPr>
          <p:cNvPr id="31749" name="Rectangle 5"/>
          <p:cNvSpPr>
            <a:spLocks noGrp="1" noChangeArrowheads="1"/>
          </p:cNvSpPr>
          <p:nvPr>
            <p:ph type="sldNum" sz="quarter" idx="3"/>
          </p:nvPr>
        </p:nvSpPr>
        <p:spPr bwMode="auto">
          <a:xfrm>
            <a:off x="5799138" y="6743700"/>
            <a:ext cx="4435475" cy="355600"/>
          </a:xfrm>
          <a:prstGeom prst="rect">
            <a:avLst/>
          </a:prstGeom>
          <a:noFill/>
          <a:ln w="9525">
            <a:noFill/>
            <a:miter lim="800000"/>
            <a:headEnd/>
            <a:tailEnd/>
          </a:ln>
          <a:effectLst/>
        </p:spPr>
        <p:txBody>
          <a:bodyPr vert="horz" wrap="square" lIns="95463" tIns="47732" rIns="95463" bIns="47732" numCol="1" anchor="b" anchorCtr="0" compatLnSpc="1">
            <a:prstTxWarp prst="textNoShape">
              <a:avLst/>
            </a:prstTxWarp>
          </a:bodyPr>
          <a:lstStyle>
            <a:lvl1pPr algn="r" defTabSz="954088">
              <a:defRPr sz="1300" b="0">
                <a:latin typeface="Times New Roman" pitchFamily="18" charset="0"/>
                <a:ea typeface="ＭＳ Ｐゴシック" pitchFamily="50" charset="-128"/>
              </a:defRPr>
            </a:lvl1pPr>
          </a:lstStyle>
          <a:p>
            <a:pPr>
              <a:defRPr/>
            </a:pPr>
            <a:fld id="{3D990E0C-82B5-4414-9481-5426B72DDBB2}" type="slidenum">
              <a:rPr lang="en-US" altLang="ja-JP"/>
              <a:pPr>
                <a:defRPr/>
              </a:pPr>
              <a:t>‹#›</a:t>
            </a:fld>
            <a:endParaRPr lang="en-US" altLang="ja-JP"/>
          </a:p>
        </p:txBody>
      </p:sp>
    </p:spTree>
    <p:extLst>
      <p:ext uri="{BB962C8B-B14F-4D97-AF65-F5344CB8AC3E}">
        <p14:creationId xmlns:p14="http://schemas.microsoft.com/office/powerpoint/2010/main" val="34545462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4398963" cy="328613"/>
          </a:xfrm>
          <a:prstGeom prst="rect">
            <a:avLst/>
          </a:prstGeom>
          <a:noFill/>
          <a:ln w="9525">
            <a:noFill/>
            <a:miter lim="800000"/>
            <a:headEnd/>
            <a:tailEnd/>
          </a:ln>
          <a:effectLst/>
        </p:spPr>
        <p:txBody>
          <a:bodyPr vert="horz" wrap="square" lIns="95463" tIns="47732" rIns="95463" bIns="47732" numCol="1" anchor="t" anchorCtr="0" compatLnSpc="1">
            <a:prstTxWarp prst="textNoShape">
              <a:avLst/>
            </a:prstTxWarp>
          </a:bodyPr>
          <a:lstStyle>
            <a:lvl1pPr defTabSz="954088">
              <a:defRPr sz="1300" b="0">
                <a:latin typeface="Times New Roman" pitchFamily="18" charset="0"/>
                <a:ea typeface="ＭＳ Ｐゴシック" pitchFamily="50" charset="-128"/>
              </a:defRPr>
            </a:lvl1pPr>
          </a:lstStyle>
          <a:p>
            <a:pPr>
              <a:defRPr/>
            </a:pPr>
            <a:endParaRPr lang="en-US" altLang="ja-JP"/>
          </a:p>
        </p:txBody>
      </p:sp>
      <p:sp>
        <p:nvSpPr>
          <p:cNvPr id="109571" name="Rectangle 3"/>
          <p:cNvSpPr>
            <a:spLocks noGrp="1" noChangeArrowheads="1"/>
          </p:cNvSpPr>
          <p:nvPr>
            <p:ph type="dt" idx="1"/>
          </p:nvPr>
        </p:nvSpPr>
        <p:spPr bwMode="auto">
          <a:xfrm>
            <a:off x="5789613" y="0"/>
            <a:ext cx="4398962" cy="328613"/>
          </a:xfrm>
          <a:prstGeom prst="rect">
            <a:avLst/>
          </a:prstGeom>
          <a:noFill/>
          <a:ln w="9525">
            <a:noFill/>
            <a:miter lim="800000"/>
            <a:headEnd/>
            <a:tailEnd/>
          </a:ln>
          <a:effectLst/>
        </p:spPr>
        <p:txBody>
          <a:bodyPr vert="horz" wrap="square" lIns="95463" tIns="47732" rIns="95463" bIns="47732" numCol="1" anchor="t" anchorCtr="0" compatLnSpc="1">
            <a:prstTxWarp prst="textNoShape">
              <a:avLst/>
            </a:prstTxWarp>
          </a:bodyPr>
          <a:lstStyle>
            <a:lvl1pPr algn="r" defTabSz="954088">
              <a:defRPr sz="1300" b="0">
                <a:latin typeface="Times New Roman" pitchFamily="18" charset="0"/>
                <a:ea typeface="ＭＳ Ｐゴシック" pitchFamily="50" charset="-128"/>
              </a:defRPr>
            </a:lvl1pPr>
          </a:lstStyle>
          <a:p>
            <a:pPr>
              <a:defRPr/>
            </a:pPr>
            <a:endParaRPr lang="en-US" altLang="ja-JP"/>
          </a:p>
        </p:txBody>
      </p:sp>
      <p:sp>
        <p:nvSpPr>
          <p:cNvPr id="46084" name="Rectangle 4"/>
          <p:cNvSpPr>
            <a:spLocks noGrp="1" noRot="1" noChangeAspect="1" noChangeArrowheads="1" noTextEdit="1"/>
          </p:cNvSpPr>
          <p:nvPr>
            <p:ph type="sldImg" idx="2"/>
          </p:nvPr>
        </p:nvSpPr>
        <p:spPr bwMode="auto">
          <a:xfrm>
            <a:off x="3398838" y="547688"/>
            <a:ext cx="3506787" cy="2630487"/>
          </a:xfrm>
          <a:prstGeom prst="rect">
            <a:avLst/>
          </a:prstGeom>
          <a:noFill/>
          <a:ln w="9525">
            <a:solidFill>
              <a:srgbClr val="000000"/>
            </a:solidFill>
            <a:miter lim="800000"/>
            <a:headEnd/>
            <a:tailEnd/>
          </a:ln>
        </p:spPr>
      </p:sp>
      <p:sp>
        <p:nvSpPr>
          <p:cNvPr id="109573" name="Rectangle 5"/>
          <p:cNvSpPr>
            <a:spLocks noGrp="1" noChangeArrowheads="1"/>
          </p:cNvSpPr>
          <p:nvPr>
            <p:ph type="body" sz="quarter" idx="3"/>
          </p:nvPr>
        </p:nvSpPr>
        <p:spPr bwMode="auto">
          <a:xfrm>
            <a:off x="1389063" y="3398838"/>
            <a:ext cx="7524750" cy="3178175"/>
          </a:xfrm>
          <a:prstGeom prst="rect">
            <a:avLst/>
          </a:prstGeom>
          <a:noFill/>
          <a:ln w="9525">
            <a:noFill/>
            <a:miter lim="800000"/>
            <a:headEnd/>
            <a:tailEnd/>
          </a:ln>
          <a:effectLst/>
        </p:spPr>
        <p:txBody>
          <a:bodyPr vert="horz" wrap="square" lIns="95463" tIns="47732" rIns="95463" bIns="47732"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09574" name="Rectangle 6"/>
          <p:cNvSpPr>
            <a:spLocks noGrp="1" noChangeArrowheads="1"/>
          </p:cNvSpPr>
          <p:nvPr>
            <p:ph type="ftr" sz="quarter" idx="4"/>
          </p:nvPr>
        </p:nvSpPr>
        <p:spPr bwMode="auto">
          <a:xfrm>
            <a:off x="0" y="6742113"/>
            <a:ext cx="4398963" cy="384175"/>
          </a:xfrm>
          <a:prstGeom prst="rect">
            <a:avLst/>
          </a:prstGeom>
          <a:noFill/>
          <a:ln w="9525">
            <a:noFill/>
            <a:miter lim="800000"/>
            <a:headEnd/>
            <a:tailEnd/>
          </a:ln>
          <a:effectLst/>
        </p:spPr>
        <p:txBody>
          <a:bodyPr vert="horz" wrap="square" lIns="95463" tIns="47732" rIns="95463" bIns="47732" numCol="1" anchor="b" anchorCtr="0" compatLnSpc="1">
            <a:prstTxWarp prst="textNoShape">
              <a:avLst/>
            </a:prstTxWarp>
          </a:bodyPr>
          <a:lstStyle>
            <a:lvl1pPr defTabSz="954088">
              <a:defRPr sz="1300" b="0">
                <a:latin typeface="Times New Roman" pitchFamily="18" charset="0"/>
                <a:ea typeface="ＭＳ Ｐゴシック" pitchFamily="50" charset="-128"/>
              </a:defRPr>
            </a:lvl1pPr>
          </a:lstStyle>
          <a:p>
            <a:pPr>
              <a:defRPr/>
            </a:pPr>
            <a:endParaRPr lang="en-US" altLang="ja-JP"/>
          </a:p>
        </p:txBody>
      </p:sp>
      <p:sp>
        <p:nvSpPr>
          <p:cNvPr id="109575" name="Rectangle 7"/>
          <p:cNvSpPr>
            <a:spLocks noGrp="1" noChangeArrowheads="1"/>
          </p:cNvSpPr>
          <p:nvPr>
            <p:ph type="sldNum" sz="quarter" idx="5"/>
          </p:nvPr>
        </p:nvSpPr>
        <p:spPr bwMode="auto">
          <a:xfrm>
            <a:off x="5789613" y="6742113"/>
            <a:ext cx="4398962" cy="384175"/>
          </a:xfrm>
          <a:prstGeom prst="rect">
            <a:avLst/>
          </a:prstGeom>
          <a:noFill/>
          <a:ln w="9525">
            <a:noFill/>
            <a:miter lim="800000"/>
            <a:headEnd/>
            <a:tailEnd/>
          </a:ln>
          <a:effectLst/>
        </p:spPr>
        <p:txBody>
          <a:bodyPr vert="horz" wrap="square" lIns="95463" tIns="47732" rIns="95463" bIns="47732" numCol="1" anchor="b" anchorCtr="0" compatLnSpc="1">
            <a:prstTxWarp prst="textNoShape">
              <a:avLst/>
            </a:prstTxWarp>
          </a:bodyPr>
          <a:lstStyle>
            <a:lvl1pPr algn="r" defTabSz="954088">
              <a:defRPr sz="1300" b="0">
                <a:latin typeface="Times New Roman" pitchFamily="18" charset="0"/>
                <a:ea typeface="ＭＳ Ｐゴシック" pitchFamily="50" charset="-128"/>
              </a:defRPr>
            </a:lvl1pPr>
          </a:lstStyle>
          <a:p>
            <a:pPr>
              <a:defRPr/>
            </a:pPr>
            <a:fld id="{2AC49540-6D54-4888-84C9-FBAC8332E4C5}" type="slidenum">
              <a:rPr lang="en-US" altLang="ja-JP"/>
              <a:pPr>
                <a:defRPr/>
              </a:pPr>
              <a:t>‹#›</a:t>
            </a:fld>
            <a:endParaRPr lang="en-US" altLang="ja-JP"/>
          </a:p>
        </p:txBody>
      </p:sp>
    </p:spTree>
    <p:extLst>
      <p:ext uri="{BB962C8B-B14F-4D97-AF65-F5344CB8AC3E}">
        <p14:creationId xmlns:p14="http://schemas.microsoft.com/office/powerpoint/2010/main" val="22789022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1pPr>
    <a:lvl2pPr marL="451032"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2pPr>
    <a:lvl3pPr marL="906813"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3pPr>
    <a:lvl4pPr marL="1362594"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4pPr>
    <a:lvl5pPr marL="1818372"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5pPr>
    <a:lvl6pPr marL="2278196" algn="l" defTabSz="911277" rtl="0" eaLnBrk="1" latinLnBrk="0" hangingPunct="1">
      <a:defRPr kumimoji="1" sz="1200" kern="1200">
        <a:solidFill>
          <a:schemeClr val="tx1"/>
        </a:solidFill>
        <a:latin typeface="+mn-lt"/>
        <a:ea typeface="+mn-ea"/>
        <a:cs typeface="+mn-cs"/>
      </a:defRPr>
    </a:lvl6pPr>
    <a:lvl7pPr marL="2733832" algn="l" defTabSz="911277" rtl="0" eaLnBrk="1" latinLnBrk="0" hangingPunct="1">
      <a:defRPr kumimoji="1" sz="1200" kern="1200">
        <a:solidFill>
          <a:schemeClr val="tx1"/>
        </a:solidFill>
        <a:latin typeface="+mn-lt"/>
        <a:ea typeface="+mn-ea"/>
        <a:cs typeface="+mn-cs"/>
      </a:defRPr>
    </a:lvl7pPr>
    <a:lvl8pPr marL="3189462" algn="l" defTabSz="911277" rtl="0" eaLnBrk="1" latinLnBrk="0" hangingPunct="1">
      <a:defRPr kumimoji="1" sz="1200" kern="1200">
        <a:solidFill>
          <a:schemeClr val="tx1"/>
        </a:solidFill>
        <a:latin typeface="+mn-lt"/>
        <a:ea typeface="+mn-ea"/>
        <a:cs typeface="+mn-cs"/>
      </a:defRPr>
    </a:lvl8pPr>
    <a:lvl9pPr marL="3645106" algn="l" defTabSz="911277"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D74A8AC2-E4B9-40D9-9224-2ABF6BF9F92B}" type="slidenum">
              <a:rPr lang="en-US" altLang="ja-JP" smtClean="0"/>
              <a:pPr/>
              <a:t>1</a:t>
            </a:fld>
            <a:endParaRPr lang="en-US" altLang="ja-JP"/>
          </a:p>
        </p:txBody>
      </p:sp>
      <p:sp>
        <p:nvSpPr>
          <p:cNvPr id="47107" name="Rectangle 2"/>
          <p:cNvSpPr>
            <a:spLocks noGrp="1" noRot="1" noChangeAspect="1" noChangeArrowheads="1" noTextEdit="1"/>
          </p:cNvSpPr>
          <p:nvPr>
            <p:ph type="sldImg"/>
          </p:nvPr>
        </p:nvSpPr>
        <p:spPr>
          <a:xfrm>
            <a:off x="3398838" y="547688"/>
            <a:ext cx="3506787" cy="2630487"/>
          </a:xfrm>
          <a:ln/>
        </p:spPr>
      </p:sp>
      <p:sp>
        <p:nvSpPr>
          <p:cNvPr id="47108" name="Rectangle 3"/>
          <p:cNvSpPr>
            <a:spLocks noGrp="1" noChangeArrowheads="1"/>
          </p:cNvSpPr>
          <p:nvPr>
            <p:ph type="body" idx="1"/>
          </p:nvPr>
        </p:nvSpPr>
        <p:spPr>
          <a:noFill/>
          <a:ln/>
        </p:spPr>
        <p:txBody>
          <a:bodyPr/>
          <a:lstStyle/>
          <a:p>
            <a:pPr eaLnBrk="1" hangingPunct="1"/>
            <a:endParaRPr lang="ja-JP" altLang="ja-JP"/>
          </a:p>
        </p:txBody>
      </p:sp>
    </p:spTree>
    <p:extLst>
      <p:ext uri="{BB962C8B-B14F-4D97-AF65-F5344CB8AC3E}">
        <p14:creationId xmlns:p14="http://schemas.microsoft.com/office/powerpoint/2010/main" val="3663946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スライド イメージ プレースホルダ 1"/>
          <p:cNvSpPr>
            <a:spLocks noGrp="1" noRot="1" noChangeAspect="1" noTextEdit="1"/>
          </p:cNvSpPr>
          <p:nvPr>
            <p:ph type="sldImg"/>
          </p:nvPr>
        </p:nvSpPr>
        <p:spPr>
          <a:ln/>
        </p:spPr>
      </p:sp>
      <p:sp>
        <p:nvSpPr>
          <p:cNvPr id="7987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7987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b="1">
                <a:solidFill>
                  <a:schemeClr val="tx1"/>
                </a:solidFill>
                <a:latin typeface="Arial" pitchFamily="34" charset="0"/>
                <a:ea typeface="ＭＳ Ｐゴシック" pitchFamily="50" charset="-128"/>
              </a:defRPr>
            </a:lvl1pPr>
            <a:lvl2pPr marL="742950" indent="-285750" defTabSz="954088" eaLnBrk="0" hangingPunct="0">
              <a:defRPr kumimoji="1" b="1">
                <a:solidFill>
                  <a:schemeClr val="tx1"/>
                </a:solidFill>
                <a:latin typeface="Arial" pitchFamily="34" charset="0"/>
                <a:ea typeface="ＭＳ Ｐゴシック" pitchFamily="50" charset="-128"/>
              </a:defRPr>
            </a:lvl2pPr>
            <a:lvl3pPr marL="1143000" indent="-228600" defTabSz="954088" eaLnBrk="0" hangingPunct="0">
              <a:defRPr kumimoji="1" b="1">
                <a:solidFill>
                  <a:schemeClr val="tx1"/>
                </a:solidFill>
                <a:latin typeface="Arial" pitchFamily="34" charset="0"/>
                <a:ea typeface="ＭＳ Ｐゴシック" pitchFamily="50" charset="-128"/>
              </a:defRPr>
            </a:lvl3pPr>
            <a:lvl4pPr marL="1600200" indent="-228600" defTabSz="954088" eaLnBrk="0" hangingPunct="0">
              <a:defRPr kumimoji="1" b="1">
                <a:solidFill>
                  <a:schemeClr val="tx1"/>
                </a:solidFill>
                <a:latin typeface="Arial" pitchFamily="34" charset="0"/>
                <a:ea typeface="ＭＳ Ｐゴシック" pitchFamily="50" charset="-128"/>
              </a:defRPr>
            </a:lvl4pPr>
            <a:lvl5pPr marL="2057400" indent="-228600" defTabSz="954088" eaLnBrk="0" hangingPunct="0">
              <a:defRPr kumimoji="1"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9pPr>
          </a:lstStyle>
          <a:p>
            <a:pPr eaLnBrk="1" hangingPunct="1"/>
            <a:fld id="{33629B48-34C4-4A17-B841-654C16C36E9D}" type="slidenum">
              <a:rPr lang="en-US" altLang="ja-JP" b="0">
                <a:solidFill>
                  <a:srgbClr val="000000"/>
                </a:solidFill>
                <a:latin typeface="Times New Roman" pitchFamily="18" charset="0"/>
              </a:rPr>
              <a:pPr eaLnBrk="1" hangingPunct="1"/>
              <a:t>12</a:t>
            </a:fld>
            <a:endParaRPr lang="en-US" altLang="ja-JP" b="0">
              <a:solidFill>
                <a:srgbClr val="000000"/>
              </a:solidFill>
              <a:latin typeface="Times New Roman" pitchFamily="18" charset="0"/>
            </a:endParaRPr>
          </a:p>
        </p:txBody>
      </p:sp>
    </p:spTree>
    <p:extLst>
      <p:ext uri="{BB962C8B-B14F-4D97-AF65-F5344CB8AC3E}">
        <p14:creationId xmlns:p14="http://schemas.microsoft.com/office/powerpoint/2010/main" val="1254557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 イメージ プレースホルダ 1"/>
          <p:cNvSpPr>
            <a:spLocks noGrp="1" noRot="1" noChangeAspect="1" noTextEdit="1"/>
          </p:cNvSpPr>
          <p:nvPr>
            <p:ph type="sldImg"/>
          </p:nvPr>
        </p:nvSpPr>
        <p:spPr>
          <a:xfrm>
            <a:off x="3398838" y="547688"/>
            <a:ext cx="3506787" cy="2630487"/>
          </a:xfrm>
          <a:ln/>
        </p:spPr>
      </p:sp>
      <p:sp>
        <p:nvSpPr>
          <p:cNvPr id="57347" name="ノート プレースホルダ 2"/>
          <p:cNvSpPr>
            <a:spLocks noGrp="1"/>
          </p:cNvSpPr>
          <p:nvPr>
            <p:ph type="body" idx="1"/>
          </p:nvPr>
        </p:nvSpPr>
        <p:spPr>
          <a:noFill/>
          <a:ln/>
        </p:spPr>
        <p:txBody>
          <a:bodyPr/>
          <a:lstStyle/>
          <a:p>
            <a:endParaRPr lang="ja-JP" altLang="en-US"/>
          </a:p>
        </p:txBody>
      </p:sp>
      <p:sp>
        <p:nvSpPr>
          <p:cNvPr id="57348" name="スライド番号プレースホルダ 3"/>
          <p:cNvSpPr>
            <a:spLocks noGrp="1"/>
          </p:cNvSpPr>
          <p:nvPr>
            <p:ph type="sldNum" sz="quarter" idx="5"/>
          </p:nvPr>
        </p:nvSpPr>
        <p:spPr>
          <a:noFill/>
        </p:spPr>
        <p:txBody>
          <a:bodyPr/>
          <a:lstStyle/>
          <a:p>
            <a:fld id="{21F48A18-C67B-4CBD-96CC-B84A86976D55}" type="slidenum">
              <a:rPr lang="en-US" altLang="ja-JP" smtClean="0"/>
              <a:pPr/>
              <a:t>14</a:t>
            </a:fld>
            <a:endParaRPr lang="en-US" altLang="ja-JP"/>
          </a:p>
        </p:txBody>
      </p:sp>
    </p:spTree>
    <p:extLst>
      <p:ext uri="{BB962C8B-B14F-4D97-AF65-F5344CB8AC3E}">
        <p14:creationId xmlns:p14="http://schemas.microsoft.com/office/powerpoint/2010/main" val="3249163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 イメージ プレースホルダ 1"/>
          <p:cNvSpPr>
            <a:spLocks noGrp="1" noRot="1" noChangeAspect="1" noTextEdit="1"/>
          </p:cNvSpPr>
          <p:nvPr>
            <p:ph type="sldImg"/>
          </p:nvPr>
        </p:nvSpPr>
        <p:spPr>
          <a:xfrm>
            <a:off x="3398838" y="547688"/>
            <a:ext cx="3506787" cy="2630487"/>
          </a:xfrm>
          <a:ln/>
        </p:spPr>
      </p:sp>
      <p:sp>
        <p:nvSpPr>
          <p:cNvPr id="57347" name="ノート プレースホルダ 2"/>
          <p:cNvSpPr>
            <a:spLocks noGrp="1"/>
          </p:cNvSpPr>
          <p:nvPr>
            <p:ph type="body" idx="1"/>
          </p:nvPr>
        </p:nvSpPr>
        <p:spPr>
          <a:noFill/>
          <a:ln/>
        </p:spPr>
        <p:txBody>
          <a:bodyPr/>
          <a:lstStyle/>
          <a:p>
            <a:endParaRPr lang="ja-JP" altLang="en-US"/>
          </a:p>
        </p:txBody>
      </p:sp>
      <p:sp>
        <p:nvSpPr>
          <p:cNvPr id="57348" name="スライド番号プレースホルダ 3"/>
          <p:cNvSpPr>
            <a:spLocks noGrp="1"/>
          </p:cNvSpPr>
          <p:nvPr>
            <p:ph type="sldNum" sz="quarter" idx="5"/>
          </p:nvPr>
        </p:nvSpPr>
        <p:spPr>
          <a:noFill/>
        </p:spPr>
        <p:txBody>
          <a:bodyPr/>
          <a:lstStyle/>
          <a:p>
            <a:fld id="{21F48A18-C67B-4CBD-96CC-B84A86976D55}" type="slidenum">
              <a:rPr lang="en-US" altLang="ja-JP" smtClean="0"/>
              <a:pPr/>
              <a:t>15</a:t>
            </a:fld>
            <a:endParaRPr lang="en-US" altLang="ja-JP"/>
          </a:p>
        </p:txBody>
      </p:sp>
    </p:spTree>
    <p:extLst>
      <p:ext uri="{BB962C8B-B14F-4D97-AF65-F5344CB8AC3E}">
        <p14:creationId xmlns:p14="http://schemas.microsoft.com/office/powerpoint/2010/main" val="3249163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 イメージ プレースホルダ 1"/>
          <p:cNvSpPr>
            <a:spLocks noGrp="1" noRot="1" noChangeAspect="1" noTextEdit="1"/>
          </p:cNvSpPr>
          <p:nvPr>
            <p:ph type="sldImg"/>
          </p:nvPr>
        </p:nvSpPr>
        <p:spPr>
          <a:xfrm>
            <a:off x="3398838" y="547688"/>
            <a:ext cx="3506787" cy="2630487"/>
          </a:xfrm>
          <a:ln/>
        </p:spPr>
      </p:sp>
      <p:sp>
        <p:nvSpPr>
          <p:cNvPr id="57347" name="ノート プレースホルダ 2"/>
          <p:cNvSpPr>
            <a:spLocks noGrp="1"/>
          </p:cNvSpPr>
          <p:nvPr>
            <p:ph type="body" idx="1"/>
          </p:nvPr>
        </p:nvSpPr>
        <p:spPr>
          <a:noFill/>
          <a:ln/>
        </p:spPr>
        <p:txBody>
          <a:bodyPr/>
          <a:lstStyle/>
          <a:p>
            <a:endParaRPr lang="ja-JP" altLang="en-US"/>
          </a:p>
        </p:txBody>
      </p:sp>
      <p:sp>
        <p:nvSpPr>
          <p:cNvPr id="57348" name="スライド番号プレースホルダ 3"/>
          <p:cNvSpPr>
            <a:spLocks noGrp="1"/>
          </p:cNvSpPr>
          <p:nvPr>
            <p:ph type="sldNum" sz="quarter" idx="5"/>
          </p:nvPr>
        </p:nvSpPr>
        <p:spPr>
          <a:noFill/>
        </p:spPr>
        <p:txBody>
          <a:bodyPr/>
          <a:lstStyle/>
          <a:p>
            <a:fld id="{21F48A18-C67B-4CBD-96CC-B84A86976D55}" type="slidenum">
              <a:rPr lang="en-US" altLang="ja-JP" smtClean="0"/>
              <a:pPr/>
              <a:t>16</a:t>
            </a:fld>
            <a:endParaRPr lang="en-US" altLang="ja-JP"/>
          </a:p>
        </p:txBody>
      </p:sp>
    </p:spTree>
    <p:extLst>
      <p:ext uri="{BB962C8B-B14F-4D97-AF65-F5344CB8AC3E}">
        <p14:creationId xmlns:p14="http://schemas.microsoft.com/office/powerpoint/2010/main" val="1000842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スライド イメージ プレースホルダ 1"/>
          <p:cNvSpPr>
            <a:spLocks noGrp="1" noRot="1" noChangeAspect="1" noTextEdit="1"/>
          </p:cNvSpPr>
          <p:nvPr>
            <p:ph type="sldImg"/>
          </p:nvPr>
        </p:nvSpPr>
        <p:spPr>
          <a:xfrm>
            <a:off x="3398838" y="547688"/>
            <a:ext cx="3506787" cy="2630487"/>
          </a:xfrm>
          <a:ln/>
        </p:spPr>
      </p:sp>
      <p:sp>
        <p:nvSpPr>
          <p:cNvPr id="71683" name="ノート プレースホルダ 2"/>
          <p:cNvSpPr>
            <a:spLocks noGrp="1"/>
          </p:cNvSpPr>
          <p:nvPr>
            <p:ph type="body" idx="1"/>
          </p:nvPr>
        </p:nvSpPr>
        <p:spPr>
          <a:noFill/>
          <a:ln/>
        </p:spPr>
        <p:txBody>
          <a:bodyPr/>
          <a:lstStyle/>
          <a:p>
            <a:endParaRPr lang="ja-JP" altLang="en-US"/>
          </a:p>
        </p:txBody>
      </p:sp>
      <p:sp>
        <p:nvSpPr>
          <p:cNvPr id="71684" name="スライド番号プレースホルダ 3"/>
          <p:cNvSpPr>
            <a:spLocks noGrp="1"/>
          </p:cNvSpPr>
          <p:nvPr>
            <p:ph type="sldNum" sz="quarter" idx="5"/>
          </p:nvPr>
        </p:nvSpPr>
        <p:spPr>
          <a:noFill/>
        </p:spPr>
        <p:txBody>
          <a:bodyPr/>
          <a:lstStyle/>
          <a:p>
            <a:fld id="{0915A485-41E0-4E67-B6FC-F88E6BD7A817}" type="slidenum">
              <a:rPr lang="en-US" altLang="ja-JP" smtClean="0"/>
              <a:pPr/>
              <a:t>17</a:t>
            </a:fld>
            <a:endParaRPr lang="en-US" altLang="ja-JP"/>
          </a:p>
        </p:txBody>
      </p:sp>
    </p:spTree>
    <p:extLst>
      <p:ext uri="{BB962C8B-B14F-4D97-AF65-F5344CB8AC3E}">
        <p14:creationId xmlns:p14="http://schemas.microsoft.com/office/powerpoint/2010/main" val="1747849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54088" rtl="0" eaLnBrk="1" fontAlgn="base" latinLnBrk="0" hangingPunct="1">
              <a:lnSpc>
                <a:spcPct val="100000"/>
              </a:lnSpc>
              <a:spcBef>
                <a:spcPct val="0"/>
              </a:spcBef>
              <a:spcAft>
                <a:spcPct val="0"/>
              </a:spcAft>
              <a:buClrTx/>
              <a:buSzTx/>
              <a:buFontTx/>
              <a:buNone/>
              <a:tabLst/>
              <a:defRPr/>
            </a:pPr>
            <a:fld id="{2AC49540-6D54-4888-84C9-FBAC8332E4C5}" type="slidenum">
              <a:rPr kumimoji="1" lang="en-US" altLang="ja-JP" sz="13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54088" rtl="0" eaLnBrk="1" fontAlgn="base" latinLnBrk="0" hangingPunct="1">
                <a:lnSpc>
                  <a:spcPct val="100000"/>
                </a:lnSpc>
                <a:spcBef>
                  <a:spcPct val="0"/>
                </a:spcBef>
                <a:spcAft>
                  <a:spcPct val="0"/>
                </a:spcAft>
                <a:buClrTx/>
                <a:buSzTx/>
                <a:buFontTx/>
                <a:buNone/>
                <a:tabLst/>
                <a:defRPr/>
              </a:pPr>
              <a:t>22</a:t>
            </a:fld>
            <a:endParaRPr kumimoji="1" lang="en-US" altLang="ja-JP" sz="13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Tree>
    <p:extLst>
      <p:ext uri="{BB962C8B-B14F-4D97-AF65-F5344CB8AC3E}">
        <p14:creationId xmlns:p14="http://schemas.microsoft.com/office/powerpoint/2010/main" val="2037240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54088" rtl="0" eaLnBrk="1" fontAlgn="base" latinLnBrk="0" hangingPunct="1">
              <a:lnSpc>
                <a:spcPct val="100000"/>
              </a:lnSpc>
              <a:spcBef>
                <a:spcPct val="0"/>
              </a:spcBef>
              <a:spcAft>
                <a:spcPct val="0"/>
              </a:spcAft>
              <a:buClrTx/>
              <a:buSzTx/>
              <a:buFontTx/>
              <a:buNone/>
              <a:tabLst/>
              <a:defRPr/>
            </a:pPr>
            <a:fld id="{2AC49540-6D54-4888-84C9-FBAC8332E4C5}" type="slidenum">
              <a:rPr kumimoji="1" lang="en-US" altLang="ja-JP" sz="1300" b="0" i="0" u="none" strike="noStrike" kern="1200" cap="none" spc="0" normalizeH="0" baseline="0" noProof="0" smtClean="0">
                <a:ln>
                  <a:noFill/>
                </a:ln>
                <a:solidFill>
                  <a:prstClr val="black"/>
                </a:solidFill>
                <a:effectLst/>
                <a:uLnTx/>
                <a:uFillTx/>
                <a:latin typeface="Times New Roman" pitchFamily="18" charset="0"/>
                <a:ea typeface="ＭＳ Ｐゴシック" pitchFamily="50" charset="-128"/>
                <a:cs typeface="+mn-cs"/>
              </a:rPr>
              <a:pPr marL="0" marR="0" lvl="0" indent="0" algn="r" defTabSz="954088" rtl="0" eaLnBrk="1" fontAlgn="base" latinLnBrk="0" hangingPunct="1">
                <a:lnSpc>
                  <a:spcPct val="100000"/>
                </a:lnSpc>
                <a:spcBef>
                  <a:spcPct val="0"/>
                </a:spcBef>
                <a:spcAft>
                  <a:spcPct val="0"/>
                </a:spcAft>
                <a:buClrTx/>
                <a:buSzTx/>
                <a:buFontTx/>
                <a:buNone/>
                <a:tabLst/>
                <a:defRPr/>
              </a:pPr>
              <a:t>23</a:t>
            </a:fld>
            <a:endParaRPr kumimoji="1" lang="en-US" altLang="ja-JP" sz="1300" b="0" i="0" u="none" strike="noStrike" kern="1200" cap="none" spc="0" normalizeH="0" baseline="0" noProof="0">
              <a:ln>
                <a:noFill/>
              </a:ln>
              <a:solidFill>
                <a:prstClr val="black"/>
              </a:solidFill>
              <a:effectLst/>
              <a:uLnTx/>
              <a:uFillTx/>
              <a:latin typeface="Times New Roman" pitchFamily="18" charset="0"/>
              <a:ea typeface="ＭＳ Ｐゴシック" pitchFamily="50" charset="-128"/>
              <a:cs typeface="+mn-cs"/>
            </a:endParaRPr>
          </a:p>
        </p:txBody>
      </p:sp>
    </p:spTree>
    <p:extLst>
      <p:ext uri="{BB962C8B-B14F-4D97-AF65-F5344CB8AC3E}">
        <p14:creationId xmlns:p14="http://schemas.microsoft.com/office/powerpoint/2010/main" val="2825390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54088" rtl="0" eaLnBrk="1" fontAlgn="base" latinLnBrk="0" hangingPunct="1">
              <a:lnSpc>
                <a:spcPct val="100000"/>
              </a:lnSpc>
              <a:spcBef>
                <a:spcPct val="0"/>
              </a:spcBef>
              <a:spcAft>
                <a:spcPct val="0"/>
              </a:spcAft>
              <a:buClrTx/>
              <a:buSzTx/>
              <a:buFontTx/>
              <a:buNone/>
              <a:tabLst/>
              <a:defRPr/>
            </a:pPr>
            <a:fld id="{2AC49540-6D54-4888-84C9-FBAC8332E4C5}" type="slidenum">
              <a:rPr kumimoji="1" lang="en-US" altLang="ja-JP" sz="1300" b="0" i="0" u="none" strike="noStrike" kern="1200" cap="none" spc="0" normalizeH="0" baseline="0" noProof="0" smtClean="0">
                <a:ln>
                  <a:noFill/>
                </a:ln>
                <a:solidFill>
                  <a:prstClr val="black"/>
                </a:solidFill>
                <a:effectLst/>
                <a:uLnTx/>
                <a:uFillTx/>
                <a:latin typeface="Times New Roman" pitchFamily="18" charset="0"/>
                <a:ea typeface="ＭＳ Ｐゴシック" pitchFamily="50" charset="-128"/>
                <a:cs typeface="+mn-cs"/>
              </a:rPr>
              <a:pPr marL="0" marR="0" lvl="0" indent="0" algn="r" defTabSz="954088" rtl="0" eaLnBrk="1" fontAlgn="base" latinLnBrk="0" hangingPunct="1">
                <a:lnSpc>
                  <a:spcPct val="100000"/>
                </a:lnSpc>
                <a:spcBef>
                  <a:spcPct val="0"/>
                </a:spcBef>
                <a:spcAft>
                  <a:spcPct val="0"/>
                </a:spcAft>
                <a:buClrTx/>
                <a:buSzTx/>
                <a:buFontTx/>
                <a:buNone/>
                <a:tabLst/>
                <a:defRPr/>
              </a:pPr>
              <a:t>25</a:t>
            </a:fld>
            <a:endParaRPr kumimoji="1" lang="en-US" altLang="ja-JP" sz="1300" b="0" i="0" u="none" strike="noStrike" kern="1200" cap="none" spc="0" normalizeH="0" baseline="0" noProof="0">
              <a:ln>
                <a:noFill/>
              </a:ln>
              <a:solidFill>
                <a:prstClr val="black"/>
              </a:solidFill>
              <a:effectLst/>
              <a:uLnTx/>
              <a:uFillTx/>
              <a:latin typeface="Times New Roman" pitchFamily="18" charset="0"/>
              <a:ea typeface="ＭＳ Ｐゴシック" pitchFamily="50" charset="-128"/>
              <a:cs typeface="+mn-cs"/>
            </a:endParaRPr>
          </a:p>
        </p:txBody>
      </p:sp>
    </p:spTree>
    <p:extLst>
      <p:ext uri="{BB962C8B-B14F-4D97-AF65-F5344CB8AC3E}">
        <p14:creationId xmlns:p14="http://schemas.microsoft.com/office/powerpoint/2010/main" val="4077916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54088" rtl="0" eaLnBrk="1" fontAlgn="base" latinLnBrk="0" hangingPunct="1">
              <a:lnSpc>
                <a:spcPct val="100000"/>
              </a:lnSpc>
              <a:spcBef>
                <a:spcPct val="0"/>
              </a:spcBef>
              <a:spcAft>
                <a:spcPct val="0"/>
              </a:spcAft>
              <a:buClrTx/>
              <a:buSzTx/>
              <a:buFontTx/>
              <a:buNone/>
              <a:tabLst/>
              <a:defRPr/>
            </a:pPr>
            <a:fld id="{2AC49540-6D54-4888-84C9-FBAC8332E4C5}" type="slidenum">
              <a:rPr kumimoji="1" lang="en-US" altLang="ja-JP" sz="1300" b="0" i="0" u="none" strike="noStrike" kern="1200" cap="none" spc="0" normalizeH="0" baseline="0" noProof="0" smtClean="0">
                <a:ln>
                  <a:noFill/>
                </a:ln>
                <a:solidFill>
                  <a:prstClr val="black"/>
                </a:solidFill>
                <a:effectLst/>
                <a:uLnTx/>
                <a:uFillTx/>
                <a:latin typeface="Times New Roman" pitchFamily="18" charset="0"/>
                <a:ea typeface="ＭＳ Ｐゴシック" pitchFamily="50" charset="-128"/>
                <a:cs typeface="+mn-cs"/>
              </a:rPr>
              <a:pPr marL="0" marR="0" lvl="0" indent="0" algn="r" defTabSz="954088" rtl="0" eaLnBrk="1" fontAlgn="base" latinLnBrk="0" hangingPunct="1">
                <a:lnSpc>
                  <a:spcPct val="100000"/>
                </a:lnSpc>
                <a:spcBef>
                  <a:spcPct val="0"/>
                </a:spcBef>
                <a:spcAft>
                  <a:spcPct val="0"/>
                </a:spcAft>
                <a:buClrTx/>
                <a:buSzTx/>
                <a:buFontTx/>
                <a:buNone/>
                <a:tabLst/>
                <a:defRPr/>
              </a:pPr>
              <a:t>26</a:t>
            </a:fld>
            <a:endParaRPr kumimoji="1" lang="en-US" altLang="ja-JP" sz="1300" b="0" i="0" u="none" strike="noStrike" kern="1200" cap="none" spc="0" normalizeH="0" baseline="0" noProof="0">
              <a:ln>
                <a:noFill/>
              </a:ln>
              <a:solidFill>
                <a:prstClr val="black"/>
              </a:solidFill>
              <a:effectLst/>
              <a:uLnTx/>
              <a:uFillTx/>
              <a:latin typeface="Times New Roman" pitchFamily="18" charset="0"/>
              <a:ea typeface="ＭＳ Ｐゴシック" pitchFamily="50" charset="-128"/>
              <a:cs typeface="+mn-cs"/>
            </a:endParaRPr>
          </a:p>
        </p:txBody>
      </p:sp>
    </p:spTree>
    <p:extLst>
      <p:ext uri="{BB962C8B-B14F-4D97-AF65-F5344CB8AC3E}">
        <p14:creationId xmlns:p14="http://schemas.microsoft.com/office/powerpoint/2010/main" val="1685691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スライド イメージ プレースホルダ 1"/>
          <p:cNvSpPr>
            <a:spLocks noGrp="1" noRot="1" noChangeAspect="1" noTextEdit="1"/>
          </p:cNvSpPr>
          <p:nvPr>
            <p:ph type="sldImg"/>
          </p:nvPr>
        </p:nvSpPr>
        <p:spPr>
          <a:ln/>
        </p:spPr>
      </p:sp>
      <p:sp>
        <p:nvSpPr>
          <p:cNvPr id="7987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7987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b="1">
                <a:solidFill>
                  <a:schemeClr val="tx1"/>
                </a:solidFill>
                <a:latin typeface="Arial" pitchFamily="34" charset="0"/>
                <a:ea typeface="ＭＳ Ｐゴシック" pitchFamily="50" charset="-128"/>
              </a:defRPr>
            </a:lvl1pPr>
            <a:lvl2pPr marL="742950" indent="-285750" defTabSz="954088" eaLnBrk="0" hangingPunct="0">
              <a:defRPr kumimoji="1" b="1">
                <a:solidFill>
                  <a:schemeClr val="tx1"/>
                </a:solidFill>
                <a:latin typeface="Arial" pitchFamily="34" charset="0"/>
                <a:ea typeface="ＭＳ Ｐゴシック" pitchFamily="50" charset="-128"/>
              </a:defRPr>
            </a:lvl2pPr>
            <a:lvl3pPr marL="1143000" indent="-228600" defTabSz="954088" eaLnBrk="0" hangingPunct="0">
              <a:defRPr kumimoji="1" b="1">
                <a:solidFill>
                  <a:schemeClr val="tx1"/>
                </a:solidFill>
                <a:latin typeface="Arial" pitchFamily="34" charset="0"/>
                <a:ea typeface="ＭＳ Ｐゴシック" pitchFamily="50" charset="-128"/>
              </a:defRPr>
            </a:lvl3pPr>
            <a:lvl4pPr marL="1600200" indent="-228600" defTabSz="954088" eaLnBrk="0" hangingPunct="0">
              <a:defRPr kumimoji="1" b="1">
                <a:solidFill>
                  <a:schemeClr val="tx1"/>
                </a:solidFill>
                <a:latin typeface="Arial" pitchFamily="34" charset="0"/>
                <a:ea typeface="ＭＳ Ｐゴシック" pitchFamily="50" charset="-128"/>
              </a:defRPr>
            </a:lvl4pPr>
            <a:lvl5pPr marL="2057400" indent="-228600" defTabSz="954088" eaLnBrk="0" hangingPunct="0">
              <a:defRPr kumimoji="1"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9pPr>
          </a:lstStyle>
          <a:p>
            <a:pPr marL="0" marR="0" lvl="0" indent="0" algn="r" defTabSz="954088" rtl="0" eaLnBrk="1" fontAlgn="base" latinLnBrk="0" hangingPunct="1">
              <a:lnSpc>
                <a:spcPct val="100000"/>
              </a:lnSpc>
              <a:spcBef>
                <a:spcPct val="0"/>
              </a:spcBef>
              <a:spcAft>
                <a:spcPct val="0"/>
              </a:spcAft>
              <a:buClrTx/>
              <a:buSzTx/>
              <a:buFontTx/>
              <a:buNone/>
              <a:tabLst/>
              <a:defRPr/>
            </a:pPr>
            <a:fld id="{33629B48-34C4-4A17-B841-654C16C36E9D}" type="slidenum">
              <a:rPr kumimoji="1" lang="en-US" altLang="ja-JP" sz="13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rPr>
              <a:pPr marL="0" marR="0" lvl="0" indent="0" algn="r" defTabSz="954088" rtl="0" eaLnBrk="1" fontAlgn="base" latinLnBrk="0" hangingPunct="1">
                <a:lnSpc>
                  <a:spcPct val="100000"/>
                </a:lnSpc>
                <a:spcBef>
                  <a:spcPct val="0"/>
                </a:spcBef>
                <a:spcAft>
                  <a:spcPct val="0"/>
                </a:spcAft>
                <a:buClrTx/>
                <a:buSzTx/>
                <a:buFontTx/>
                <a:buNone/>
                <a:tabLst/>
                <a:defRPr/>
              </a:pPr>
              <a:t>28</a:t>
            </a:fld>
            <a:endParaRPr kumimoji="1" lang="en-US" altLang="ja-JP" sz="13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Tree>
    <p:extLst>
      <p:ext uri="{BB962C8B-B14F-4D97-AF65-F5344CB8AC3E}">
        <p14:creationId xmlns:p14="http://schemas.microsoft.com/office/powerpoint/2010/main" val="3029006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 イメージ プレースホルダ 1"/>
          <p:cNvSpPr>
            <a:spLocks noGrp="1" noRot="1" noChangeAspect="1" noTextEdit="1"/>
          </p:cNvSpPr>
          <p:nvPr>
            <p:ph type="sldImg"/>
          </p:nvPr>
        </p:nvSpPr>
        <p:spPr>
          <a:xfrm>
            <a:off x="3398838" y="547688"/>
            <a:ext cx="3506787" cy="2630487"/>
          </a:xfrm>
          <a:ln/>
        </p:spPr>
      </p:sp>
      <p:sp>
        <p:nvSpPr>
          <p:cNvPr id="57347" name="ノート プレースホルダ 2"/>
          <p:cNvSpPr>
            <a:spLocks noGrp="1"/>
          </p:cNvSpPr>
          <p:nvPr>
            <p:ph type="body" idx="1"/>
          </p:nvPr>
        </p:nvSpPr>
        <p:spPr>
          <a:noFill/>
          <a:ln/>
        </p:spPr>
        <p:txBody>
          <a:bodyPr/>
          <a:lstStyle/>
          <a:p>
            <a:endParaRPr lang="ja-JP" altLang="en-US"/>
          </a:p>
        </p:txBody>
      </p:sp>
      <p:sp>
        <p:nvSpPr>
          <p:cNvPr id="57348" name="スライド番号プレースホルダ 3"/>
          <p:cNvSpPr>
            <a:spLocks noGrp="1"/>
          </p:cNvSpPr>
          <p:nvPr>
            <p:ph type="sldNum" sz="quarter" idx="5"/>
          </p:nvPr>
        </p:nvSpPr>
        <p:spPr>
          <a:noFill/>
        </p:spPr>
        <p:txBody>
          <a:bodyPr/>
          <a:lstStyle/>
          <a:p>
            <a:pPr marL="0" marR="0" lvl="0" indent="0" algn="r" defTabSz="954088" rtl="0" eaLnBrk="1" fontAlgn="base" latinLnBrk="0" hangingPunct="1">
              <a:lnSpc>
                <a:spcPct val="100000"/>
              </a:lnSpc>
              <a:spcBef>
                <a:spcPct val="0"/>
              </a:spcBef>
              <a:spcAft>
                <a:spcPct val="0"/>
              </a:spcAft>
              <a:buClrTx/>
              <a:buSzTx/>
              <a:buFontTx/>
              <a:buNone/>
              <a:tabLst/>
              <a:defRPr/>
            </a:pPr>
            <a:fld id="{21F48A18-C67B-4CBD-96CC-B84A86976D55}" type="slidenum">
              <a:rPr kumimoji="1" lang="en-US" altLang="ja-JP" sz="13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54088" rtl="0" eaLnBrk="1" fontAlgn="base" latinLnBrk="0" hangingPunct="1">
                <a:lnSpc>
                  <a:spcPct val="100000"/>
                </a:lnSpc>
                <a:spcBef>
                  <a:spcPct val="0"/>
                </a:spcBef>
                <a:spcAft>
                  <a:spcPct val="0"/>
                </a:spcAft>
                <a:buClrTx/>
                <a:buSzTx/>
                <a:buFontTx/>
                <a:buNone/>
                <a:tabLst/>
                <a:defRPr/>
              </a:pPr>
              <a:t>3</a:t>
            </a:fld>
            <a:endParaRPr kumimoji="1" lang="en-US" altLang="ja-JP" sz="13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Tree>
    <p:extLst>
      <p:ext uri="{BB962C8B-B14F-4D97-AF65-F5344CB8AC3E}">
        <p14:creationId xmlns:p14="http://schemas.microsoft.com/office/powerpoint/2010/main" val="1708531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スライド イメージ プレースホルダ 1"/>
          <p:cNvSpPr>
            <a:spLocks noGrp="1" noRot="1" noChangeAspect="1" noTextEdit="1"/>
          </p:cNvSpPr>
          <p:nvPr>
            <p:ph type="sldImg"/>
          </p:nvPr>
        </p:nvSpPr>
        <p:spPr>
          <a:ln/>
        </p:spPr>
      </p:sp>
      <p:sp>
        <p:nvSpPr>
          <p:cNvPr id="7987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7987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b="1">
                <a:solidFill>
                  <a:schemeClr val="tx1"/>
                </a:solidFill>
                <a:latin typeface="Arial" pitchFamily="34" charset="0"/>
                <a:ea typeface="ＭＳ Ｐゴシック" pitchFamily="50" charset="-128"/>
              </a:defRPr>
            </a:lvl1pPr>
            <a:lvl2pPr marL="742950" indent="-285750" defTabSz="954088" eaLnBrk="0" hangingPunct="0">
              <a:defRPr kumimoji="1" b="1">
                <a:solidFill>
                  <a:schemeClr val="tx1"/>
                </a:solidFill>
                <a:latin typeface="Arial" pitchFamily="34" charset="0"/>
                <a:ea typeface="ＭＳ Ｐゴシック" pitchFamily="50" charset="-128"/>
              </a:defRPr>
            </a:lvl2pPr>
            <a:lvl3pPr marL="1143000" indent="-228600" defTabSz="954088" eaLnBrk="0" hangingPunct="0">
              <a:defRPr kumimoji="1" b="1">
                <a:solidFill>
                  <a:schemeClr val="tx1"/>
                </a:solidFill>
                <a:latin typeface="Arial" pitchFamily="34" charset="0"/>
                <a:ea typeface="ＭＳ Ｐゴシック" pitchFamily="50" charset="-128"/>
              </a:defRPr>
            </a:lvl3pPr>
            <a:lvl4pPr marL="1600200" indent="-228600" defTabSz="954088" eaLnBrk="0" hangingPunct="0">
              <a:defRPr kumimoji="1" b="1">
                <a:solidFill>
                  <a:schemeClr val="tx1"/>
                </a:solidFill>
                <a:latin typeface="Arial" pitchFamily="34" charset="0"/>
                <a:ea typeface="ＭＳ Ｐゴシック" pitchFamily="50" charset="-128"/>
              </a:defRPr>
            </a:lvl4pPr>
            <a:lvl5pPr marL="2057400" indent="-228600" defTabSz="954088" eaLnBrk="0" hangingPunct="0">
              <a:defRPr kumimoji="1"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9pPr>
          </a:lstStyle>
          <a:p>
            <a:pPr marL="0" marR="0" lvl="0" indent="0" algn="r" defTabSz="954088" rtl="0" eaLnBrk="1" fontAlgn="base" latinLnBrk="0" hangingPunct="1">
              <a:lnSpc>
                <a:spcPct val="100000"/>
              </a:lnSpc>
              <a:spcBef>
                <a:spcPct val="0"/>
              </a:spcBef>
              <a:spcAft>
                <a:spcPct val="0"/>
              </a:spcAft>
              <a:buClrTx/>
              <a:buSzTx/>
              <a:buFontTx/>
              <a:buNone/>
              <a:tabLst/>
              <a:defRPr/>
            </a:pPr>
            <a:fld id="{33629B48-34C4-4A17-B841-654C16C36E9D}" type="slidenum">
              <a:rPr kumimoji="1" lang="en-US" altLang="ja-JP" sz="13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rPr>
              <a:pPr marL="0" marR="0" lvl="0" indent="0" algn="r" defTabSz="954088" rtl="0" eaLnBrk="1" fontAlgn="base" latinLnBrk="0" hangingPunct="1">
                <a:lnSpc>
                  <a:spcPct val="100000"/>
                </a:lnSpc>
                <a:spcBef>
                  <a:spcPct val="0"/>
                </a:spcBef>
                <a:spcAft>
                  <a:spcPct val="0"/>
                </a:spcAft>
                <a:buClrTx/>
                <a:buSzTx/>
                <a:buFontTx/>
                <a:buNone/>
                <a:tabLst/>
                <a:defRPr/>
              </a:pPr>
              <a:t>29</a:t>
            </a:fld>
            <a:endParaRPr kumimoji="1" lang="en-US" altLang="ja-JP" sz="13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Tree>
    <p:extLst>
      <p:ext uri="{BB962C8B-B14F-4D97-AF65-F5344CB8AC3E}">
        <p14:creationId xmlns:p14="http://schemas.microsoft.com/office/powerpoint/2010/main" val="1668063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スライド イメージ プレースホルダ 1"/>
          <p:cNvSpPr>
            <a:spLocks noGrp="1" noRot="1" noChangeAspect="1" noTextEdit="1"/>
          </p:cNvSpPr>
          <p:nvPr>
            <p:ph type="sldImg"/>
          </p:nvPr>
        </p:nvSpPr>
        <p:spPr>
          <a:ln/>
        </p:spPr>
      </p:sp>
      <p:sp>
        <p:nvSpPr>
          <p:cNvPr id="7987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7987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b="1">
                <a:solidFill>
                  <a:schemeClr val="tx1"/>
                </a:solidFill>
                <a:latin typeface="Arial" pitchFamily="34" charset="0"/>
                <a:ea typeface="ＭＳ Ｐゴシック" pitchFamily="50" charset="-128"/>
              </a:defRPr>
            </a:lvl1pPr>
            <a:lvl2pPr marL="742950" indent="-285750" defTabSz="954088" eaLnBrk="0" hangingPunct="0">
              <a:defRPr kumimoji="1" b="1">
                <a:solidFill>
                  <a:schemeClr val="tx1"/>
                </a:solidFill>
                <a:latin typeface="Arial" pitchFamily="34" charset="0"/>
                <a:ea typeface="ＭＳ Ｐゴシック" pitchFamily="50" charset="-128"/>
              </a:defRPr>
            </a:lvl2pPr>
            <a:lvl3pPr marL="1143000" indent="-228600" defTabSz="954088" eaLnBrk="0" hangingPunct="0">
              <a:defRPr kumimoji="1" b="1">
                <a:solidFill>
                  <a:schemeClr val="tx1"/>
                </a:solidFill>
                <a:latin typeface="Arial" pitchFamily="34" charset="0"/>
                <a:ea typeface="ＭＳ Ｐゴシック" pitchFamily="50" charset="-128"/>
              </a:defRPr>
            </a:lvl3pPr>
            <a:lvl4pPr marL="1600200" indent="-228600" defTabSz="954088" eaLnBrk="0" hangingPunct="0">
              <a:defRPr kumimoji="1" b="1">
                <a:solidFill>
                  <a:schemeClr val="tx1"/>
                </a:solidFill>
                <a:latin typeface="Arial" pitchFamily="34" charset="0"/>
                <a:ea typeface="ＭＳ Ｐゴシック" pitchFamily="50" charset="-128"/>
              </a:defRPr>
            </a:lvl4pPr>
            <a:lvl5pPr marL="2057400" indent="-228600" defTabSz="954088" eaLnBrk="0" hangingPunct="0">
              <a:defRPr kumimoji="1"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9pPr>
          </a:lstStyle>
          <a:p>
            <a:pPr marL="0" marR="0" lvl="0" indent="0" algn="r" defTabSz="954088" rtl="0" eaLnBrk="1" fontAlgn="base" latinLnBrk="0" hangingPunct="1">
              <a:lnSpc>
                <a:spcPct val="100000"/>
              </a:lnSpc>
              <a:spcBef>
                <a:spcPct val="0"/>
              </a:spcBef>
              <a:spcAft>
                <a:spcPct val="0"/>
              </a:spcAft>
              <a:buClrTx/>
              <a:buSzTx/>
              <a:buFontTx/>
              <a:buNone/>
              <a:tabLst/>
              <a:defRPr/>
            </a:pPr>
            <a:fld id="{33629B48-34C4-4A17-B841-654C16C36E9D}" type="slidenum">
              <a:rPr kumimoji="1" lang="en-US" altLang="ja-JP" sz="13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rPr>
              <a:pPr marL="0" marR="0" lvl="0" indent="0" algn="r" defTabSz="954088" rtl="0" eaLnBrk="1" fontAlgn="base" latinLnBrk="0" hangingPunct="1">
                <a:lnSpc>
                  <a:spcPct val="100000"/>
                </a:lnSpc>
                <a:spcBef>
                  <a:spcPct val="0"/>
                </a:spcBef>
                <a:spcAft>
                  <a:spcPct val="0"/>
                </a:spcAft>
                <a:buClrTx/>
                <a:buSzTx/>
                <a:buFontTx/>
                <a:buNone/>
                <a:tabLst/>
                <a:defRPr/>
              </a:pPr>
              <a:t>33</a:t>
            </a:fld>
            <a:endParaRPr kumimoji="1" lang="en-US" altLang="ja-JP" sz="13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Tree>
    <p:extLst>
      <p:ext uri="{BB962C8B-B14F-4D97-AF65-F5344CB8AC3E}">
        <p14:creationId xmlns:p14="http://schemas.microsoft.com/office/powerpoint/2010/main" val="3855180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スライド イメージ プレースホルダ 1"/>
          <p:cNvSpPr>
            <a:spLocks noGrp="1" noRot="1" noChangeAspect="1" noTextEdit="1"/>
          </p:cNvSpPr>
          <p:nvPr>
            <p:ph type="sldImg"/>
          </p:nvPr>
        </p:nvSpPr>
        <p:spPr>
          <a:ln/>
        </p:spPr>
      </p:sp>
      <p:sp>
        <p:nvSpPr>
          <p:cNvPr id="7987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7987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b="1">
                <a:solidFill>
                  <a:schemeClr val="tx1"/>
                </a:solidFill>
                <a:latin typeface="Arial" pitchFamily="34" charset="0"/>
                <a:ea typeface="ＭＳ Ｐゴシック" pitchFamily="50" charset="-128"/>
              </a:defRPr>
            </a:lvl1pPr>
            <a:lvl2pPr marL="742950" indent="-285750" defTabSz="954088" eaLnBrk="0" hangingPunct="0">
              <a:defRPr kumimoji="1" b="1">
                <a:solidFill>
                  <a:schemeClr val="tx1"/>
                </a:solidFill>
                <a:latin typeface="Arial" pitchFamily="34" charset="0"/>
                <a:ea typeface="ＭＳ Ｐゴシック" pitchFamily="50" charset="-128"/>
              </a:defRPr>
            </a:lvl2pPr>
            <a:lvl3pPr marL="1143000" indent="-228600" defTabSz="954088" eaLnBrk="0" hangingPunct="0">
              <a:defRPr kumimoji="1" b="1">
                <a:solidFill>
                  <a:schemeClr val="tx1"/>
                </a:solidFill>
                <a:latin typeface="Arial" pitchFamily="34" charset="0"/>
                <a:ea typeface="ＭＳ Ｐゴシック" pitchFamily="50" charset="-128"/>
              </a:defRPr>
            </a:lvl3pPr>
            <a:lvl4pPr marL="1600200" indent="-228600" defTabSz="954088" eaLnBrk="0" hangingPunct="0">
              <a:defRPr kumimoji="1" b="1">
                <a:solidFill>
                  <a:schemeClr val="tx1"/>
                </a:solidFill>
                <a:latin typeface="Arial" pitchFamily="34" charset="0"/>
                <a:ea typeface="ＭＳ Ｐゴシック" pitchFamily="50" charset="-128"/>
              </a:defRPr>
            </a:lvl4pPr>
            <a:lvl5pPr marL="2057400" indent="-228600" defTabSz="954088" eaLnBrk="0" hangingPunct="0">
              <a:defRPr kumimoji="1"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9pPr>
          </a:lstStyle>
          <a:p>
            <a:pPr eaLnBrk="1" hangingPunct="1"/>
            <a:fld id="{33629B48-34C4-4A17-B841-654C16C36E9D}" type="slidenum">
              <a:rPr lang="en-US" altLang="ja-JP" b="0">
                <a:solidFill>
                  <a:srgbClr val="000000"/>
                </a:solidFill>
                <a:latin typeface="Times New Roman" pitchFamily="18" charset="0"/>
              </a:rPr>
              <a:pPr eaLnBrk="1" hangingPunct="1"/>
              <a:t>35</a:t>
            </a:fld>
            <a:endParaRPr lang="en-US" altLang="ja-JP" b="0">
              <a:solidFill>
                <a:srgbClr val="000000"/>
              </a:solidFill>
              <a:latin typeface="Times New Roman" pitchFamily="18" charset="0"/>
            </a:endParaRPr>
          </a:p>
        </p:txBody>
      </p:sp>
    </p:spTree>
    <p:extLst>
      <p:ext uri="{BB962C8B-B14F-4D97-AF65-F5344CB8AC3E}">
        <p14:creationId xmlns:p14="http://schemas.microsoft.com/office/powerpoint/2010/main" val="8705049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 イメージ プレースホルダ 1"/>
          <p:cNvSpPr>
            <a:spLocks noGrp="1" noRot="1" noChangeAspect="1" noTextEdit="1"/>
          </p:cNvSpPr>
          <p:nvPr>
            <p:ph type="sldImg"/>
          </p:nvPr>
        </p:nvSpPr>
        <p:spPr>
          <a:xfrm>
            <a:off x="3398838" y="547688"/>
            <a:ext cx="3506787" cy="2630487"/>
          </a:xfrm>
          <a:ln/>
        </p:spPr>
      </p:sp>
      <p:sp>
        <p:nvSpPr>
          <p:cNvPr id="57347" name="ノート プレースホルダ 2"/>
          <p:cNvSpPr>
            <a:spLocks noGrp="1"/>
          </p:cNvSpPr>
          <p:nvPr>
            <p:ph type="body" idx="1"/>
          </p:nvPr>
        </p:nvSpPr>
        <p:spPr>
          <a:noFill/>
          <a:ln/>
        </p:spPr>
        <p:txBody>
          <a:bodyPr/>
          <a:lstStyle/>
          <a:p>
            <a:endParaRPr lang="ja-JP" altLang="en-US"/>
          </a:p>
        </p:txBody>
      </p:sp>
      <p:sp>
        <p:nvSpPr>
          <p:cNvPr id="57348" name="スライド番号プレースホルダ 3"/>
          <p:cNvSpPr>
            <a:spLocks noGrp="1"/>
          </p:cNvSpPr>
          <p:nvPr>
            <p:ph type="sldNum" sz="quarter" idx="5"/>
          </p:nvPr>
        </p:nvSpPr>
        <p:spPr>
          <a:noFill/>
        </p:spPr>
        <p:txBody>
          <a:bodyPr/>
          <a:lstStyle/>
          <a:p>
            <a:fld id="{21F48A18-C67B-4CBD-96CC-B84A86976D55}" type="slidenum">
              <a:rPr lang="en-US" altLang="ja-JP" smtClean="0">
                <a:solidFill>
                  <a:srgbClr val="000000"/>
                </a:solidFill>
              </a:rPr>
              <a:pPr/>
              <a:t>36</a:t>
            </a:fld>
            <a:endParaRPr lang="en-US" altLang="ja-JP">
              <a:solidFill>
                <a:srgbClr val="000000"/>
              </a:solidFill>
            </a:endParaRPr>
          </a:p>
        </p:txBody>
      </p:sp>
    </p:spTree>
    <p:extLst>
      <p:ext uri="{BB962C8B-B14F-4D97-AF65-F5344CB8AC3E}">
        <p14:creationId xmlns:p14="http://schemas.microsoft.com/office/powerpoint/2010/main" val="8872008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 イメージ プレースホルダ 1"/>
          <p:cNvSpPr>
            <a:spLocks noGrp="1" noRot="1" noChangeAspect="1" noTextEdit="1"/>
          </p:cNvSpPr>
          <p:nvPr>
            <p:ph type="sldImg"/>
          </p:nvPr>
        </p:nvSpPr>
        <p:spPr>
          <a:xfrm>
            <a:off x="3398838" y="547688"/>
            <a:ext cx="3506787" cy="2630487"/>
          </a:xfrm>
          <a:ln/>
        </p:spPr>
      </p:sp>
      <p:sp>
        <p:nvSpPr>
          <p:cNvPr id="57347" name="ノート プレースホルダ 2"/>
          <p:cNvSpPr>
            <a:spLocks noGrp="1"/>
          </p:cNvSpPr>
          <p:nvPr>
            <p:ph type="body" idx="1"/>
          </p:nvPr>
        </p:nvSpPr>
        <p:spPr>
          <a:noFill/>
          <a:ln/>
        </p:spPr>
        <p:txBody>
          <a:bodyPr/>
          <a:lstStyle/>
          <a:p>
            <a:endParaRPr lang="ja-JP" altLang="en-US"/>
          </a:p>
        </p:txBody>
      </p:sp>
      <p:sp>
        <p:nvSpPr>
          <p:cNvPr id="57348" name="スライド番号プレースホルダ 3"/>
          <p:cNvSpPr>
            <a:spLocks noGrp="1"/>
          </p:cNvSpPr>
          <p:nvPr>
            <p:ph type="sldNum" sz="quarter" idx="5"/>
          </p:nvPr>
        </p:nvSpPr>
        <p:spPr>
          <a:noFill/>
        </p:spPr>
        <p:txBody>
          <a:bodyPr/>
          <a:lstStyle/>
          <a:p>
            <a:fld id="{21F48A18-C67B-4CBD-96CC-B84A86976D55}" type="slidenum">
              <a:rPr lang="en-US" altLang="ja-JP" smtClean="0">
                <a:solidFill>
                  <a:srgbClr val="000000"/>
                </a:solidFill>
              </a:rPr>
              <a:pPr/>
              <a:t>37</a:t>
            </a:fld>
            <a:endParaRPr lang="en-US" altLang="ja-JP">
              <a:solidFill>
                <a:srgbClr val="000000"/>
              </a:solidFill>
            </a:endParaRPr>
          </a:p>
        </p:txBody>
      </p:sp>
    </p:spTree>
    <p:extLst>
      <p:ext uri="{BB962C8B-B14F-4D97-AF65-F5344CB8AC3E}">
        <p14:creationId xmlns:p14="http://schemas.microsoft.com/office/powerpoint/2010/main" val="38251086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スライド イメージ プレースホルダ 1"/>
          <p:cNvSpPr>
            <a:spLocks noGrp="1" noRot="1" noChangeAspect="1" noTextEdit="1"/>
          </p:cNvSpPr>
          <p:nvPr>
            <p:ph type="sldImg"/>
          </p:nvPr>
        </p:nvSpPr>
        <p:spPr>
          <a:ln/>
        </p:spPr>
      </p:sp>
      <p:sp>
        <p:nvSpPr>
          <p:cNvPr id="7987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7987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b="1">
                <a:solidFill>
                  <a:schemeClr val="tx1"/>
                </a:solidFill>
                <a:latin typeface="Arial" pitchFamily="34" charset="0"/>
                <a:ea typeface="ＭＳ Ｐゴシック" pitchFamily="50" charset="-128"/>
              </a:defRPr>
            </a:lvl1pPr>
            <a:lvl2pPr marL="742950" indent="-285750" defTabSz="954088" eaLnBrk="0" hangingPunct="0">
              <a:defRPr kumimoji="1" b="1">
                <a:solidFill>
                  <a:schemeClr val="tx1"/>
                </a:solidFill>
                <a:latin typeface="Arial" pitchFamily="34" charset="0"/>
                <a:ea typeface="ＭＳ Ｐゴシック" pitchFamily="50" charset="-128"/>
              </a:defRPr>
            </a:lvl2pPr>
            <a:lvl3pPr marL="1143000" indent="-228600" defTabSz="954088" eaLnBrk="0" hangingPunct="0">
              <a:defRPr kumimoji="1" b="1">
                <a:solidFill>
                  <a:schemeClr val="tx1"/>
                </a:solidFill>
                <a:latin typeface="Arial" pitchFamily="34" charset="0"/>
                <a:ea typeface="ＭＳ Ｐゴシック" pitchFamily="50" charset="-128"/>
              </a:defRPr>
            </a:lvl3pPr>
            <a:lvl4pPr marL="1600200" indent="-228600" defTabSz="954088" eaLnBrk="0" hangingPunct="0">
              <a:defRPr kumimoji="1" b="1">
                <a:solidFill>
                  <a:schemeClr val="tx1"/>
                </a:solidFill>
                <a:latin typeface="Arial" pitchFamily="34" charset="0"/>
                <a:ea typeface="ＭＳ Ｐゴシック" pitchFamily="50" charset="-128"/>
              </a:defRPr>
            </a:lvl4pPr>
            <a:lvl5pPr marL="2057400" indent="-228600" defTabSz="954088" eaLnBrk="0" hangingPunct="0">
              <a:defRPr kumimoji="1"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9pPr>
          </a:lstStyle>
          <a:p>
            <a:pPr eaLnBrk="1" hangingPunct="1"/>
            <a:fld id="{33629B48-34C4-4A17-B841-654C16C36E9D}" type="slidenum">
              <a:rPr lang="en-US" altLang="ja-JP" b="0">
                <a:solidFill>
                  <a:srgbClr val="000000"/>
                </a:solidFill>
                <a:latin typeface="Times New Roman" pitchFamily="18" charset="0"/>
              </a:rPr>
              <a:pPr eaLnBrk="1" hangingPunct="1"/>
              <a:t>39</a:t>
            </a:fld>
            <a:endParaRPr lang="en-US" altLang="ja-JP" b="0">
              <a:solidFill>
                <a:srgbClr val="000000"/>
              </a:solidFill>
              <a:latin typeface="Times New Roman" pitchFamily="18" charset="0"/>
            </a:endParaRPr>
          </a:p>
        </p:txBody>
      </p:sp>
    </p:spTree>
    <p:extLst>
      <p:ext uri="{BB962C8B-B14F-4D97-AF65-F5344CB8AC3E}">
        <p14:creationId xmlns:p14="http://schemas.microsoft.com/office/powerpoint/2010/main" val="5896737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スライド イメージ プレースホルダ 1"/>
          <p:cNvSpPr>
            <a:spLocks noGrp="1" noRot="1" noChangeAspect="1" noTextEdit="1"/>
          </p:cNvSpPr>
          <p:nvPr>
            <p:ph type="sldImg"/>
          </p:nvPr>
        </p:nvSpPr>
        <p:spPr>
          <a:ln/>
        </p:spPr>
      </p:sp>
      <p:sp>
        <p:nvSpPr>
          <p:cNvPr id="7987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7987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b="1">
                <a:solidFill>
                  <a:schemeClr val="tx1"/>
                </a:solidFill>
                <a:latin typeface="Arial" pitchFamily="34" charset="0"/>
                <a:ea typeface="ＭＳ Ｐゴシック" pitchFamily="50" charset="-128"/>
              </a:defRPr>
            </a:lvl1pPr>
            <a:lvl2pPr marL="742950" indent="-285750" defTabSz="954088" eaLnBrk="0" hangingPunct="0">
              <a:defRPr kumimoji="1" b="1">
                <a:solidFill>
                  <a:schemeClr val="tx1"/>
                </a:solidFill>
                <a:latin typeface="Arial" pitchFamily="34" charset="0"/>
                <a:ea typeface="ＭＳ Ｐゴシック" pitchFamily="50" charset="-128"/>
              </a:defRPr>
            </a:lvl2pPr>
            <a:lvl3pPr marL="1143000" indent="-228600" defTabSz="954088" eaLnBrk="0" hangingPunct="0">
              <a:defRPr kumimoji="1" b="1">
                <a:solidFill>
                  <a:schemeClr val="tx1"/>
                </a:solidFill>
                <a:latin typeface="Arial" pitchFamily="34" charset="0"/>
                <a:ea typeface="ＭＳ Ｐゴシック" pitchFamily="50" charset="-128"/>
              </a:defRPr>
            </a:lvl3pPr>
            <a:lvl4pPr marL="1600200" indent="-228600" defTabSz="954088" eaLnBrk="0" hangingPunct="0">
              <a:defRPr kumimoji="1" b="1">
                <a:solidFill>
                  <a:schemeClr val="tx1"/>
                </a:solidFill>
                <a:latin typeface="Arial" pitchFamily="34" charset="0"/>
                <a:ea typeface="ＭＳ Ｐゴシック" pitchFamily="50" charset="-128"/>
              </a:defRPr>
            </a:lvl4pPr>
            <a:lvl5pPr marL="2057400" indent="-228600" defTabSz="954088" eaLnBrk="0" hangingPunct="0">
              <a:defRPr kumimoji="1"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9pPr>
          </a:lstStyle>
          <a:p>
            <a:pPr eaLnBrk="1" hangingPunct="1"/>
            <a:fld id="{33629B48-34C4-4A17-B841-654C16C36E9D}" type="slidenum">
              <a:rPr lang="en-US" altLang="ja-JP" b="0">
                <a:solidFill>
                  <a:srgbClr val="000000"/>
                </a:solidFill>
                <a:latin typeface="Times New Roman" pitchFamily="18" charset="0"/>
              </a:rPr>
              <a:pPr eaLnBrk="1" hangingPunct="1"/>
              <a:t>40</a:t>
            </a:fld>
            <a:endParaRPr lang="en-US" altLang="ja-JP" b="0">
              <a:solidFill>
                <a:srgbClr val="000000"/>
              </a:solidFill>
              <a:latin typeface="Times New Roman" pitchFamily="18" charset="0"/>
            </a:endParaRPr>
          </a:p>
        </p:txBody>
      </p:sp>
    </p:spTree>
    <p:extLst>
      <p:ext uri="{BB962C8B-B14F-4D97-AF65-F5344CB8AC3E}">
        <p14:creationId xmlns:p14="http://schemas.microsoft.com/office/powerpoint/2010/main" val="9342737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スライド イメージ プレースホルダ 1"/>
          <p:cNvSpPr>
            <a:spLocks noGrp="1" noRot="1" noChangeAspect="1" noTextEdit="1"/>
          </p:cNvSpPr>
          <p:nvPr>
            <p:ph type="sldImg"/>
          </p:nvPr>
        </p:nvSpPr>
        <p:spPr>
          <a:ln/>
        </p:spPr>
      </p:sp>
      <p:sp>
        <p:nvSpPr>
          <p:cNvPr id="7987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7987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b="1">
                <a:solidFill>
                  <a:schemeClr val="tx1"/>
                </a:solidFill>
                <a:latin typeface="Arial" pitchFamily="34" charset="0"/>
                <a:ea typeface="ＭＳ Ｐゴシック" pitchFamily="50" charset="-128"/>
              </a:defRPr>
            </a:lvl1pPr>
            <a:lvl2pPr marL="742950" indent="-285750" defTabSz="954088" eaLnBrk="0" hangingPunct="0">
              <a:defRPr kumimoji="1" b="1">
                <a:solidFill>
                  <a:schemeClr val="tx1"/>
                </a:solidFill>
                <a:latin typeface="Arial" pitchFamily="34" charset="0"/>
                <a:ea typeface="ＭＳ Ｐゴシック" pitchFamily="50" charset="-128"/>
              </a:defRPr>
            </a:lvl2pPr>
            <a:lvl3pPr marL="1143000" indent="-228600" defTabSz="954088" eaLnBrk="0" hangingPunct="0">
              <a:defRPr kumimoji="1" b="1">
                <a:solidFill>
                  <a:schemeClr val="tx1"/>
                </a:solidFill>
                <a:latin typeface="Arial" pitchFamily="34" charset="0"/>
                <a:ea typeface="ＭＳ Ｐゴシック" pitchFamily="50" charset="-128"/>
              </a:defRPr>
            </a:lvl3pPr>
            <a:lvl4pPr marL="1600200" indent="-228600" defTabSz="954088" eaLnBrk="0" hangingPunct="0">
              <a:defRPr kumimoji="1" b="1">
                <a:solidFill>
                  <a:schemeClr val="tx1"/>
                </a:solidFill>
                <a:latin typeface="Arial" pitchFamily="34" charset="0"/>
                <a:ea typeface="ＭＳ Ｐゴシック" pitchFamily="50" charset="-128"/>
              </a:defRPr>
            </a:lvl4pPr>
            <a:lvl5pPr marL="2057400" indent="-228600" defTabSz="954088" eaLnBrk="0" hangingPunct="0">
              <a:defRPr kumimoji="1"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9pPr>
          </a:lstStyle>
          <a:p>
            <a:pPr eaLnBrk="1" hangingPunct="1"/>
            <a:fld id="{33629B48-34C4-4A17-B841-654C16C36E9D}" type="slidenum">
              <a:rPr lang="en-US" altLang="ja-JP" b="0">
                <a:solidFill>
                  <a:srgbClr val="000000"/>
                </a:solidFill>
                <a:latin typeface="Times New Roman" pitchFamily="18" charset="0"/>
              </a:rPr>
              <a:pPr eaLnBrk="1" hangingPunct="1"/>
              <a:t>41</a:t>
            </a:fld>
            <a:endParaRPr lang="en-US" altLang="ja-JP" b="0">
              <a:solidFill>
                <a:srgbClr val="000000"/>
              </a:solidFill>
              <a:latin typeface="Times New Roman" pitchFamily="18" charset="0"/>
            </a:endParaRPr>
          </a:p>
        </p:txBody>
      </p:sp>
    </p:spTree>
    <p:extLst>
      <p:ext uri="{BB962C8B-B14F-4D97-AF65-F5344CB8AC3E}">
        <p14:creationId xmlns:p14="http://schemas.microsoft.com/office/powerpoint/2010/main" val="8002990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スライド イメージ プレースホルダ 1"/>
          <p:cNvSpPr>
            <a:spLocks noGrp="1" noRot="1" noChangeAspect="1" noTextEdit="1"/>
          </p:cNvSpPr>
          <p:nvPr>
            <p:ph type="sldImg"/>
          </p:nvPr>
        </p:nvSpPr>
        <p:spPr>
          <a:ln/>
        </p:spPr>
      </p:sp>
      <p:sp>
        <p:nvSpPr>
          <p:cNvPr id="7987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7987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b="1">
                <a:solidFill>
                  <a:schemeClr val="tx1"/>
                </a:solidFill>
                <a:latin typeface="Arial" pitchFamily="34" charset="0"/>
                <a:ea typeface="ＭＳ Ｐゴシック" pitchFamily="50" charset="-128"/>
              </a:defRPr>
            </a:lvl1pPr>
            <a:lvl2pPr marL="742950" indent="-285750" defTabSz="954088" eaLnBrk="0" hangingPunct="0">
              <a:defRPr kumimoji="1" b="1">
                <a:solidFill>
                  <a:schemeClr val="tx1"/>
                </a:solidFill>
                <a:latin typeface="Arial" pitchFamily="34" charset="0"/>
                <a:ea typeface="ＭＳ Ｐゴシック" pitchFamily="50" charset="-128"/>
              </a:defRPr>
            </a:lvl2pPr>
            <a:lvl3pPr marL="1143000" indent="-228600" defTabSz="954088" eaLnBrk="0" hangingPunct="0">
              <a:defRPr kumimoji="1" b="1">
                <a:solidFill>
                  <a:schemeClr val="tx1"/>
                </a:solidFill>
                <a:latin typeface="Arial" pitchFamily="34" charset="0"/>
                <a:ea typeface="ＭＳ Ｐゴシック" pitchFamily="50" charset="-128"/>
              </a:defRPr>
            </a:lvl3pPr>
            <a:lvl4pPr marL="1600200" indent="-228600" defTabSz="954088" eaLnBrk="0" hangingPunct="0">
              <a:defRPr kumimoji="1" b="1">
                <a:solidFill>
                  <a:schemeClr val="tx1"/>
                </a:solidFill>
                <a:latin typeface="Arial" pitchFamily="34" charset="0"/>
                <a:ea typeface="ＭＳ Ｐゴシック" pitchFamily="50" charset="-128"/>
              </a:defRPr>
            </a:lvl4pPr>
            <a:lvl5pPr marL="2057400" indent="-228600" defTabSz="954088" eaLnBrk="0" hangingPunct="0">
              <a:defRPr kumimoji="1"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9pPr>
          </a:lstStyle>
          <a:p>
            <a:pPr eaLnBrk="1" hangingPunct="1"/>
            <a:fld id="{33629B48-34C4-4A17-B841-654C16C36E9D}" type="slidenum">
              <a:rPr lang="en-US" altLang="ja-JP" b="0">
                <a:solidFill>
                  <a:srgbClr val="000000"/>
                </a:solidFill>
                <a:latin typeface="Times New Roman" pitchFamily="18" charset="0"/>
              </a:rPr>
              <a:pPr eaLnBrk="1" hangingPunct="1"/>
              <a:t>42</a:t>
            </a:fld>
            <a:endParaRPr lang="en-US" altLang="ja-JP" b="0">
              <a:solidFill>
                <a:srgbClr val="000000"/>
              </a:solidFill>
              <a:latin typeface="Times New Roman" pitchFamily="18" charset="0"/>
            </a:endParaRPr>
          </a:p>
        </p:txBody>
      </p:sp>
    </p:spTree>
    <p:extLst>
      <p:ext uri="{BB962C8B-B14F-4D97-AF65-F5344CB8AC3E}">
        <p14:creationId xmlns:p14="http://schemas.microsoft.com/office/powerpoint/2010/main" val="24939049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スライド イメージ プレースホルダ 1"/>
          <p:cNvSpPr>
            <a:spLocks noGrp="1" noRot="1" noChangeAspect="1" noTextEdit="1"/>
          </p:cNvSpPr>
          <p:nvPr>
            <p:ph type="sldImg"/>
          </p:nvPr>
        </p:nvSpPr>
        <p:spPr>
          <a:ln/>
        </p:spPr>
      </p:sp>
      <p:sp>
        <p:nvSpPr>
          <p:cNvPr id="7987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p>
        </p:txBody>
      </p:sp>
      <p:sp>
        <p:nvSpPr>
          <p:cNvPr id="7987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b="1">
                <a:solidFill>
                  <a:schemeClr val="tx1"/>
                </a:solidFill>
                <a:latin typeface="Arial" pitchFamily="34" charset="0"/>
                <a:ea typeface="ＭＳ Ｐゴシック" pitchFamily="50" charset="-128"/>
              </a:defRPr>
            </a:lvl1pPr>
            <a:lvl2pPr marL="742950" indent="-285750" defTabSz="954088" eaLnBrk="0" hangingPunct="0">
              <a:defRPr kumimoji="1" b="1">
                <a:solidFill>
                  <a:schemeClr val="tx1"/>
                </a:solidFill>
                <a:latin typeface="Arial" pitchFamily="34" charset="0"/>
                <a:ea typeface="ＭＳ Ｐゴシック" pitchFamily="50" charset="-128"/>
              </a:defRPr>
            </a:lvl2pPr>
            <a:lvl3pPr marL="1143000" indent="-228600" defTabSz="954088" eaLnBrk="0" hangingPunct="0">
              <a:defRPr kumimoji="1" b="1">
                <a:solidFill>
                  <a:schemeClr val="tx1"/>
                </a:solidFill>
                <a:latin typeface="Arial" pitchFamily="34" charset="0"/>
                <a:ea typeface="ＭＳ Ｐゴシック" pitchFamily="50" charset="-128"/>
              </a:defRPr>
            </a:lvl3pPr>
            <a:lvl4pPr marL="1600200" indent="-228600" defTabSz="954088" eaLnBrk="0" hangingPunct="0">
              <a:defRPr kumimoji="1" b="1">
                <a:solidFill>
                  <a:schemeClr val="tx1"/>
                </a:solidFill>
                <a:latin typeface="Arial" pitchFamily="34" charset="0"/>
                <a:ea typeface="ＭＳ Ｐゴシック" pitchFamily="50" charset="-128"/>
              </a:defRPr>
            </a:lvl4pPr>
            <a:lvl5pPr marL="2057400" indent="-228600" defTabSz="954088" eaLnBrk="0" hangingPunct="0">
              <a:defRPr kumimoji="1"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9pPr>
          </a:lstStyle>
          <a:p>
            <a:pPr eaLnBrk="1" hangingPunct="1"/>
            <a:fld id="{33629B48-34C4-4A17-B841-654C16C36E9D}" type="slidenum">
              <a:rPr lang="en-US" altLang="ja-JP" b="0">
                <a:solidFill>
                  <a:srgbClr val="000000"/>
                </a:solidFill>
                <a:latin typeface="Times New Roman" pitchFamily="18" charset="0"/>
              </a:rPr>
              <a:pPr eaLnBrk="1" hangingPunct="1"/>
              <a:t>43</a:t>
            </a:fld>
            <a:endParaRPr lang="en-US" altLang="ja-JP" b="0" dirty="0">
              <a:solidFill>
                <a:srgbClr val="000000"/>
              </a:solidFill>
              <a:latin typeface="Times New Roman" pitchFamily="18" charset="0"/>
            </a:endParaRPr>
          </a:p>
        </p:txBody>
      </p:sp>
    </p:spTree>
    <p:extLst>
      <p:ext uri="{BB962C8B-B14F-4D97-AF65-F5344CB8AC3E}">
        <p14:creationId xmlns:p14="http://schemas.microsoft.com/office/powerpoint/2010/main" val="2716423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スライド イメージ プレースホルダ 1"/>
          <p:cNvSpPr>
            <a:spLocks noGrp="1" noRot="1" noChangeAspect="1" noTextEdit="1"/>
          </p:cNvSpPr>
          <p:nvPr>
            <p:ph type="sldImg"/>
          </p:nvPr>
        </p:nvSpPr>
        <p:spPr>
          <a:ln/>
        </p:spPr>
      </p:sp>
      <p:sp>
        <p:nvSpPr>
          <p:cNvPr id="7987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7987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b="1">
                <a:solidFill>
                  <a:schemeClr val="tx1"/>
                </a:solidFill>
                <a:latin typeface="Arial" pitchFamily="34" charset="0"/>
                <a:ea typeface="ＭＳ Ｐゴシック" pitchFamily="50" charset="-128"/>
              </a:defRPr>
            </a:lvl1pPr>
            <a:lvl2pPr marL="742950" indent="-285750" defTabSz="954088" eaLnBrk="0" hangingPunct="0">
              <a:defRPr kumimoji="1" b="1">
                <a:solidFill>
                  <a:schemeClr val="tx1"/>
                </a:solidFill>
                <a:latin typeface="Arial" pitchFamily="34" charset="0"/>
                <a:ea typeface="ＭＳ Ｐゴシック" pitchFamily="50" charset="-128"/>
              </a:defRPr>
            </a:lvl2pPr>
            <a:lvl3pPr marL="1143000" indent="-228600" defTabSz="954088" eaLnBrk="0" hangingPunct="0">
              <a:defRPr kumimoji="1" b="1">
                <a:solidFill>
                  <a:schemeClr val="tx1"/>
                </a:solidFill>
                <a:latin typeface="Arial" pitchFamily="34" charset="0"/>
                <a:ea typeface="ＭＳ Ｐゴシック" pitchFamily="50" charset="-128"/>
              </a:defRPr>
            </a:lvl3pPr>
            <a:lvl4pPr marL="1600200" indent="-228600" defTabSz="954088" eaLnBrk="0" hangingPunct="0">
              <a:defRPr kumimoji="1" b="1">
                <a:solidFill>
                  <a:schemeClr val="tx1"/>
                </a:solidFill>
                <a:latin typeface="Arial" pitchFamily="34" charset="0"/>
                <a:ea typeface="ＭＳ Ｐゴシック" pitchFamily="50" charset="-128"/>
              </a:defRPr>
            </a:lvl4pPr>
            <a:lvl5pPr marL="2057400" indent="-228600" defTabSz="954088" eaLnBrk="0" hangingPunct="0">
              <a:defRPr kumimoji="1"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9pPr>
          </a:lstStyle>
          <a:p>
            <a:pPr eaLnBrk="1" hangingPunct="1"/>
            <a:fld id="{33629B48-34C4-4A17-B841-654C16C36E9D}" type="slidenum">
              <a:rPr lang="en-US" altLang="ja-JP" b="0">
                <a:solidFill>
                  <a:srgbClr val="000000"/>
                </a:solidFill>
                <a:latin typeface="Times New Roman" pitchFamily="18" charset="0"/>
              </a:rPr>
              <a:pPr eaLnBrk="1" hangingPunct="1"/>
              <a:t>4</a:t>
            </a:fld>
            <a:endParaRPr lang="en-US" altLang="ja-JP" b="0">
              <a:solidFill>
                <a:srgbClr val="000000"/>
              </a:solidFill>
              <a:latin typeface="Times New Roman" pitchFamily="18" charset="0"/>
            </a:endParaRPr>
          </a:p>
        </p:txBody>
      </p:sp>
    </p:spTree>
    <p:extLst>
      <p:ext uri="{BB962C8B-B14F-4D97-AF65-F5344CB8AC3E}">
        <p14:creationId xmlns:p14="http://schemas.microsoft.com/office/powerpoint/2010/main" val="21162087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 イメージ プレースホルダ 1"/>
          <p:cNvSpPr>
            <a:spLocks noGrp="1" noRot="1" noChangeAspect="1" noTextEdit="1"/>
          </p:cNvSpPr>
          <p:nvPr>
            <p:ph type="sldImg"/>
          </p:nvPr>
        </p:nvSpPr>
        <p:spPr>
          <a:xfrm>
            <a:off x="3398838" y="547688"/>
            <a:ext cx="3506787" cy="2630487"/>
          </a:xfrm>
          <a:ln/>
        </p:spPr>
      </p:sp>
      <p:sp>
        <p:nvSpPr>
          <p:cNvPr id="57347" name="ノート プレースホルダ 2"/>
          <p:cNvSpPr>
            <a:spLocks noGrp="1"/>
          </p:cNvSpPr>
          <p:nvPr>
            <p:ph type="body" idx="1"/>
          </p:nvPr>
        </p:nvSpPr>
        <p:spPr>
          <a:noFill/>
          <a:ln/>
        </p:spPr>
        <p:txBody>
          <a:bodyPr/>
          <a:lstStyle/>
          <a:p>
            <a:endParaRPr lang="ja-JP" altLang="en-US"/>
          </a:p>
        </p:txBody>
      </p:sp>
      <p:sp>
        <p:nvSpPr>
          <p:cNvPr id="57348" name="スライド番号プレースホルダ 3"/>
          <p:cNvSpPr>
            <a:spLocks noGrp="1"/>
          </p:cNvSpPr>
          <p:nvPr>
            <p:ph type="sldNum" sz="quarter" idx="5"/>
          </p:nvPr>
        </p:nvSpPr>
        <p:spPr>
          <a:noFill/>
        </p:spPr>
        <p:txBody>
          <a:bodyPr/>
          <a:lstStyle/>
          <a:p>
            <a:fld id="{21F48A18-C67B-4CBD-96CC-B84A86976D55}" type="slidenum">
              <a:rPr lang="en-US" altLang="ja-JP" smtClean="0">
                <a:solidFill>
                  <a:srgbClr val="000000"/>
                </a:solidFill>
              </a:rPr>
              <a:pPr/>
              <a:t>45</a:t>
            </a:fld>
            <a:endParaRPr lang="en-US" altLang="ja-JP">
              <a:solidFill>
                <a:srgbClr val="000000"/>
              </a:solidFill>
            </a:endParaRPr>
          </a:p>
        </p:txBody>
      </p:sp>
    </p:spTree>
    <p:extLst>
      <p:ext uri="{BB962C8B-B14F-4D97-AF65-F5344CB8AC3E}">
        <p14:creationId xmlns:p14="http://schemas.microsoft.com/office/powerpoint/2010/main" val="37533549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 イメージ プレースホルダ 1"/>
          <p:cNvSpPr>
            <a:spLocks noGrp="1" noRot="1" noChangeAspect="1" noTextEdit="1"/>
          </p:cNvSpPr>
          <p:nvPr>
            <p:ph type="sldImg"/>
          </p:nvPr>
        </p:nvSpPr>
        <p:spPr>
          <a:xfrm>
            <a:off x="3398838" y="547688"/>
            <a:ext cx="3506787" cy="2630487"/>
          </a:xfrm>
          <a:ln/>
        </p:spPr>
      </p:sp>
      <p:sp>
        <p:nvSpPr>
          <p:cNvPr id="57347" name="ノート プレースホルダ 2"/>
          <p:cNvSpPr>
            <a:spLocks noGrp="1"/>
          </p:cNvSpPr>
          <p:nvPr>
            <p:ph type="body" idx="1"/>
          </p:nvPr>
        </p:nvSpPr>
        <p:spPr>
          <a:noFill/>
          <a:ln/>
        </p:spPr>
        <p:txBody>
          <a:bodyPr/>
          <a:lstStyle/>
          <a:p>
            <a:endParaRPr lang="ja-JP" altLang="en-US"/>
          </a:p>
        </p:txBody>
      </p:sp>
      <p:sp>
        <p:nvSpPr>
          <p:cNvPr id="57348" name="スライド番号プレースホルダ 3"/>
          <p:cNvSpPr>
            <a:spLocks noGrp="1"/>
          </p:cNvSpPr>
          <p:nvPr>
            <p:ph type="sldNum" sz="quarter" idx="5"/>
          </p:nvPr>
        </p:nvSpPr>
        <p:spPr>
          <a:noFill/>
        </p:spPr>
        <p:txBody>
          <a:bodyPr/>
          <a:lstStyle/>
          <a:p>
            <a:fld id="{21F48A18-C67B-4CBD-96CC-B84A86976D55}" type="slidenum">
              <a:rPr lang="en-US" altLang="ja-JP" smtClean="0">
                <a:solidFill>
                  <a:srgbClr val="000000"/>
                </a:solidFill>
              </a:rPr>
              <a:pPr/>
              <a:t>46</a:t>
            </a:fld>
            <a:endParaRPr lang="en-US" altLang="ja-JP">
              <a:solidFill>
                <a:srgbClr val="000000"/>
              </a:solidFill>
            </a:endParaRPr>
          </a:p>
        </p:txBody>
      </p:sp>
    </p:spTree>
    <p:extLst>
      <p:ext uri="{BB962C8B-B14F-4D97-AF65-F5344CB8AC3E}">
        <p14:creationId xmlns:p14="http://schemas.microsoft.com/office/powerpoint/2010/main" val="6842008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 イメージ プレースホルダ 1"/>
          <p:cNvSpPr>
            <a:spLocks noGrp="1" noRot="1" noChangeAspect="1" noTextEdit="1"/>
          </p:cNvSpPr>
          <p:nvPr>
            <p:ph type="sldImg"/>
          </p:nvPr>
        </p:nvSpPr>
        <p:spPr>
          <a:xfrm>
            <a:off x="3398838" y="547688"/>
            <a:ext cx="3506787" cy="2630487"/>
          </a:xfrm>
          <a:ln/>
        </p:spPr>
      </p:sp>
      <p:sp>
        <p:nvSpPr>
          <p:cNvPr id="57347" name="ノート プレースホルダ 2"/>
          <p:cNvSpPr>
            <a:spLocks noGrp="1"/>
          </p:cNvSpPr>
          <p:nvPr>
            <p:ph type="body" idx="1"/>
          </p:nvPr>
        </p:nvSpPr>
        <p:spPr>
          <a:noFill/>
          <a:ln/>
        </p:spPr>
        <p:txBody>
          <a:bodyPr/>
          <a:lstStyle/>
          <a:p>
            <a:endParaRPr lang="ja-JP" altLang="en-US"/>
          </a:p>
        </p:txBody>
      </p:sp>
      <p:sp>
        <p:nvSpPr>
          <p:cNvPr id="57348" name="スライド番号プレースホルダ 3"/>
          <p:cNvSpPr>
            <a:spLocks noGrp="1"/>
          </p:cNvSpPr>
          <p:nvPr>
            <p:ph type="sldNum" sz="quarter" idx="5"/>
          </p:nvPr>
        </p:nvSpPr>
        <p:spPr>
          <a:noFill/>
        </p:spPr>
        <p:txBody>
          <a:bodyPr/>
          <a:lstStyle/>
          <a:p>
            <a:fld id="{21F48A18-C67B-4CBD-96CC-B84A86976D55}" type="slidenum">
              <a:rPr lang="en-US" altLang="ja-JP" smtClean="0">
                <a:solidFill>
                  <a:srgbClr val="000000"/>
                </a:solidFill>
              </a:rPr>
              <a:pPr/>
              <a:t>47</a:t>
            </a:fld>
            <a:endParaRPr lang="en-US" altLang="ja-JP">
              <a:solidFill>
                <a:srgbClr val="000000"/>
              </a:solidFill>
            </a:endParaRPr>
          </a:p>
        </p:txBody>
      </p:sp>
    </p:spTree>
    <p:extLst>
      <p:ext uri="{BB962C8B-B14F-4D97-AF65-F5344CB8AC3E}">
        <p14:creationId xmlns:p14="http://schemas.microsoft.com/office/powerpoint/2010/main" val="1613072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スライド イメージ プレースホルダ 1"/>
          <p:cNvSpPr>
            <a:spLocks noGrp="1" noRot="1" noChangeAspect="1" noTextEdit="1"/>
          </p:cNvSpPr>
          <p:nvPr>
            <p:ph type="sldImg"/>
          </p:nvPr>
        </p:nvSpPr>
        <p:spPr>
          <a:xfrm>
            <a:off x="3398838" y="547688"/>
            <a:ext cx="3506787" cy="2630487"/>
          </a:xfrm>
          <a:ln/>
        </p:spPr>
      </p:sp>
      <p:sp>
        <p:nvSpPr>
          <p:cNvPr id="71683" name="ノート プレースホルダ 2"/>
          <p:cNvSpPr>
            <a:spLocks noGrp="1"/>
          </p:cNvSpPr>
          <p:nvPr>
            <p:ph type="body" idx="1"/>
          </p:nvPr>
        </p:nvSpPr>
        <p:spPr>
          <a:noFill/>
          <a:ln/>
        </p:spPr>
        <p:txBody>
          <a:bodyPr/>
          <a:lstStyle/>
          <a:p>
            <a:endParaRPr lang="ja-JP" altLang="en-US"/>
          </a:p>
        </p:txBody>
      </p:sp>
      <p:sp>
        <p:nvSpPr>
          <p:cNvPr id="71684" name="スライド番号プレースホルダ 3"/>
          <p:cNvSpPr>
            <a:spLocks noGrp="1"/>
          </p:cNvSpPr>
          <p:nvPr>
            <p:ph type="sldNum" sz="quarter" idx="5"/>
          </p:nvPr>
        </p:nvSpPr>
        <p:spPr>
          <a:noFill/>
        </p:spPr>
        <p:txBody>
          <a:bodyPr/>
          <a:lstStyle/>
          <a:p>
            <a:fld id="{0915A485-41E0-4E67-B6FC-F88E6BD7A817}" type="slidenum">
              <a:rPr lang="en-US" altLang="ja-JP" smtClean="0">
                <a:solidFill>
                  <a:srgbClr val="000000"/>
                </a:solidFill>
              </a:rPr>
              <a:pPr/>
              <a:t>48</a:t>
            </a:fld>
            <a:endParaRPr lang="en-US" altLang="ja-JP">
              <a:solidFill>
                <a:srgbClr val="000000"/>
              </a:solidFill>
            </a:endParaRPr>
          </a:p>
        </p:txBody>
      </p:sp>
    </p:spTree>
    <p:extLst>
      <p:ext uri="{BB962C8B-B14F-4D97-AF65-F5344CB8AC3E}">
        <p14:creationId xmlns:p14="http://schemas.microsoft.com/office/powerpoint/2010/main" val="3997600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 イメージ プレースホルダ 1"/>
          <p:cNvSpPr>
            <a:spLocks noGrp="1" noRot="1" noChangeAspect="1" noTextEdit="1"/>
          </p:cNvSpPr>
          <p:nvPr>
            <p:ph type="sldImg"/>
          </p:nvPr>
        </p:nvSpPr>
        <p:spPr>
          <a:xfrm>
            <a:off x="3398838" y="547688"/>
            <a:ext cx="3506787" cy="2630487"/>
          </a:xfrm>
          <a:ln/>
        </p:spPr>
      </p:sp>
      <p:sp>
        <p:nvSpPr>
          <p:cNvPr id="57347" name="ノート プレースホルダ 2"/>
          <p:cNvSpPr>
            <a:spLocks noGrp="1"/>
          </p:cNvSpPr>
          <p:nvPr>
            <p:ph type="body" idx="1"/>
          </p:nvPr>
        </p:nvSpPr>
        <p:spPr>
          <a:noFill/>
          <a:ln/>
        </p:spPr>
        <p:txBody>
          <a:bodyPr/>
          <a:lstStyle/>
          <a:p>
            <a:endParaRPr lang="ja-JP" altLang="en-US"/>
          </a:p>
        </p:txBody>
      </p:sp>
      <p:sp>
        <p:nvSpPr>
          <p:cNvPr id="57348" name="スライド番号プレースホルダ 3"/>
          <p:cNvSpPr>
            <a:spLocks noGrp="1"/>
          </p:cNvSpPr>
          <p:nvPr>
            <p:ph type="sldNum" sz="quarter" idx="5"/>
          </p:nvPr>
        </p:nvSpPr>
        <p:spPr>
          <a:noFill/>
        </p:spPr>
        <p:txBody>
          <a:bodyPr/>
          <a:lstStyle/>
          <a:p>
            <a:fld id="{21F48A18-C67B-4CBD-96CC-B84A86976D55}" type="slidenum">
              <a:rPr lang="en-US" altLang="ja-JP" smtClean="0"/>
              <a:pPr/>
              <a:t>5</a:t>
            </a:fld>
            <a:endParaRPr lang="en-US" altLang="ja-JP"/>
          </a:p>
        </p:txBody>
      </p:sp>
    </p:spTree>
    <p:extLst>
      <p:ext uri="{BB962C8B-B14F-4D97-AF65-F5344CB8AC3E}">
        <p14:creationId xmlns:p14="http://schemas.microsoft.com/office/powerpoint/2010/main" val="3945588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 イメージ プレースホルダ 1"/>
          <p:cNvSpPr>
            <a:spLocks noGrp="1" noRot="1" noChangeAspect="1" noTextEdit="1"/>
          </p:cNvSpPr>
          <p:nvPr>
            <p:ph type="sldImg"/>
          </p:nvPr>
        </p:nvSpPr>
        <p:spPr>
          <a:xfrm>
            <a:off x="3398838" y="547688"/>
            <a:ext cx="3506787" cy="2630487"/>
          </a:xfrm>
          <a:ln/>
        </p:spPr>
      </p:sp>
      <p:sp>
        <p:nvSpPr>
          <p:cNvPr id="57347" name="ノート プレースホルダ 2"/>
          <p:cNvSpPr>
            <a:spLocks noGrp="1"/>
          </p:cNvSpPr>
          <p:nvPr>
            <p:ph type="body" idx="1"/>
          </p:nvPr>
        </p:nvSpPr>
        <p:spPr>
          <a:noFill/>
          <a:ln/>
        </p:spPr>
        <p:txBody>
          <a:bodyPr/>
          <a:lstStyle/>
          <a:p>
            <a:endParaRPr lang="ja-JP" altLang="en-US"/>
          </a:p>
        </p:txBody>
      </p:sp>
      <p:sp>
        <p:nvSpPr>
          <p:cNvPr id="57348" name="スライド番号プレースホルダ 3"/>
          <p:cNvSpPr>
            <a:spLocks noGrp="1"/>
          </p:cNvSpPr>
          <p:nvPr>
            <p:ph type="sldNum" sz="quarter" idx="5"/>
          </p:nvPr>
        </p:nvSpPr>
        <p:spPr>
          <a:noFill/>
        </p:spPr>
        <p:txBody>
          <a:bodyPr/>
          <a:lstStyle/>
          <a:p>
            <a:fld id="{21F48A18-C67B-4CBD-96CC-B84A86976D55}" type="slidenum">
              <a:rPr lang="en-US" altLang="ja-JP" smtClean="0"/>
              <a:pPr/>
              <a:t>6</a:t>
            </a:fld>
            <a:endParaRPr lang="en-US" altLang="ja-JP"/>
          </a:p>
        </p:txBody>
      </p:sp>
    </p:spTree>
    <p:extLst>
      <p:ext uri="{BB962C8B-B14F-4D97-AF65-F5344CB8AC3E}">
        <p14:creationId xmlns:p14="http://schemas.microsoft.com/office/powerpoint/2010/main" val="3945588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スライド イメージ プレースホルダ 1"/>
          <p:cNvSpPr>
            <a:spLocks noGrp="1" noRot="1" noChangeAspect="1" noTextEdit="1"/>
          </p:cNvSpPr>
          <p:nvPr>
            <p:ph type="sldImg"/>
          </p:nvPr>
        </p:nvSpPr>
        <p:spPr>
          <a:ln/>
        </p:spPr>
      </p:sp>
      <p:sp>
        <p:nvSpPr>
          <p:cNvPr id="7987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7987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b="1">
                <a:solidFill>
                  <a:schemeClr val="tx1"/>
                </a:solidFill>
                <a:latin typeface="Arial" pitchFamily="34" charset="0"/>
                <a:ea typeface="ＭＳ Ｐゴシック" pitchFamily="50" charset="-128"/>
              </a:defRPr>
            </a:lvl1pPr>
            <a:lvl2pPr marL="742950" indent="-285750" defTabSz="954088" eaLnBrk="0" hangingPunct="0">
              <a:defRPr kumimoji="1" b="1">
                <a:solidFill>
                  <a:schemeClr val="tx1"/>
                </a:solidFill>
                <a:latin typeface="Arial" pitchFamily="34" charset="0"/>
                <a:ea typeface="ＭＳ Ｐゴシック" pitchFamily="50" charset="-128"/>
              </a:defRPr>
            </a:lvl2pPr>
            <a:lvl3pPr marL="1143000" indent="-228600" defTabSz="954088" eaLnBrk="0" hangingPunct="0">
              <a:defRPr kumimoji="1" b="1">
                <a:solidFill>
                  <a:schemeClr val="tx1"/>
                </a:solidFill>
                <a:latin typeface="Arial" pitchFamily="34" charset="0"/>
                <a:ea typeface="ＭＳ Ｐゴシック" pitchFamily="50" charset="-128"/>
              </a:defRPr>
            </a:lvl3pPr>
            <a:lvl4pPr marL="1600200" indent="-228600" defTabSz="954088" eaLnBrk="0" hangingPunct="0">
              <a:defRPr kumimoji="1" b="1">
                <a:solidFill>
                  <a:schemeClr val="tx1"/>
                </a:solidFill>
                <a:latin typeface="Arial" pitchFamily="34" charset="0"/>
                <a:ea typeface="ＭＳ Ｐゴシック" pitchFamily="50" charset="-128"/>
              </a:defRPr>
            </a:lvl4pPr>
            <a:lvl5pPr marL="2057400" indent="-228600" defTabSz="954088" eaLnBrk="0" hangingPunct="0">
              <a:defRPr kumimoji="1"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9pPr>
          </a:lstStyle>
          <a:p>
            <a:pPr eaLnBrk="1" hangingPunct="1"/>
            <a:fld id="{33629B48-34C4-4A17-B841-654C16C36E9D}" type="slidenum">
              <a:rPr lang="en-US" altLang="ja-JP" b="0">
                <a:solidFill>
                  <a:srgbClr val="000000"/>
                </a:solidFill>
                <a:latin typeface="Times New Roman" pitchFamily="18" charset="0"/>
              </a:rPr>
              <a:pPr eaLnBrk="1" hangingPunct="1"/>
              <a:t>7</a:t>
            </a:fld>
            <a:endParaRPr lang="en-US" altLang="ja-JP" b="0">
              <a:solidFill>
                <a:srgbClr val="000000"/>
              </a:solidFill>
              <a:latin typeface="Times New Roman" pitchFamily="18" charset="0"/>
            </a:endParaRPr>
          </a:p>
        </p:txBody>
      </p:sp>
    </p:spTree>
    <p:extLst>
      <p:ext uri="{BB962C8B-B14F-4D97-AF65-F5344CB8AC3E}">
        <p14:creationId xmlns:p14="http://schemas.microsoft.com/office/powerpoint/2010/main" val="3798653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スライド イメージ プレースホルダ 1"/>
          <p:cNvSpPr>
            <a:spLocks noGrp="1" noRot="1" noChangeAspect="1" noTextEdit="1"/>
          </p:cNvSpPr>
          <p:nvPr>
            <p:ph type="sldImg"/>
          </p:nvPr>
        </p:nvSpPr>
        <p:spPr>
          <a:ln/>
        </p:spPr>
      </p:sp>
      <p:sp>
        <p:nvSpPr>
          <p:cNvPr id="7987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7987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b="1">
                <a:solidFill>
                  <a:schemeClr val="tx1"/>
                </a:solidFill>
                <a:latin typeface="Arial" pitchFamily="34" charset="0"/>
                <a:ea typeface="ＭＳ Ｐゴシック" pitchFamily="50" charset="-128"/>
              </a:defRPr>
            </a:lvl1pPr>
            <a:lvl2pPr marL="742950" indent="-285750" defTabSz="954088" eaLnBrk="0" hangingPunct="0">
              <a:defRPr kumimoji="1" b="1">
                <a:solidFill>
                  <a:schemeClr val="tx1"/>
                </a:solidFill>
                <a:latin typeface="Arial" pitchFamily="34" charset="0"/>
                <a:ea typeface="ＭＳ Ｐゴシック" pitchFamily="50" charset="-128"/>
              </a:defRPr>
            </a:lvl2pPr>
            <a:lvl3pPr marL="1143000" indent="-228600" defTabSz="954088" eaLnBrk="0" hangingPunct="0">
              <a:defRPr kumimoji="1" b="1">
                <a:solidFill>
                  <a:schemeClr val="tx1"/>
                </a:solidFill>
                <a:latin typeface="Arial" pitchFamily="34" charset="0"/>
                <a:ea typeface="ＭＳ Ｐゴシック" pitchFamily="50" charset="-128"/>
              </a:defRPr>
            </a:lvl3pPr>
            <a:lvl4pPr marL="1600200" indent="-228600" defTabSz="954088" eaLnBrk="0" hangingPunct="0">
              <a:defRPr kumimoji="1" b="1">
                <a:solidFill>
                  <a:schemeClr val="tx1"/>
                </a:solidFill>
                <a:latin typeface="Arial" pitchFamily="34" charset="0"/>
                <a:ea typeface="ＭＳ Ｐゴシック" pitchFamily="50" charset="-128"/>
              </a:defRPr>
            </a:lvl4pPr>
            <a:lvl5pPr marL="2057400" indent="-228600" defTabSz="954088" eaLnBrk="0" hangingPunct="0">
              <a:defRPr kumimoji="1"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9pPr>
          </a:lstStyle>
          <a:p>
            <a:pPr eaLnBrk="1" hangingPunct="1"/>
            <a:fld id="{33629B48-34C4-4A17-B841-654C16C36E9D}" type="slidenum">
              <a:rPr lang="en-US" altLang="ja-JP" b="0">
                <a:solidFill>
                  <a:srgbClr val="000000"/>
                </a:solidFill>
                <a:latin typeface="Times New Roman" pitchFamily="18" charset="0"/>
              </a:rPr>
              <a:pPr eaLnBrk="1" hangingPunct="1"/>
              <a:t>9</a:t>
            </a:fld>
            <a:endParaRPr lang="en-US" altLang="ja-JP" b="0">
              <a:solidFill>
                <a:srgbClr val="000000"/>
              </a:solidFill>
              <a:latin typeface="Times New Roman" pitchFamily="18" charset="0"/>
            </a:endParaRPr>
          </a:p>
        </p:txBody>
      </p:sp>
    </p:spTree>
    <p:extLst>
      <p:ext uri="{BB962C8B-B14F-4D97-AF65-F5344CB8AC3E}">
        <p14:creationId xmlns:p14="http://schemas.microsoft.com/office/powerpoint/2010/main" val="430199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スライド イメージ プレースホルダ 1"/>
          <p:cNvSpPr>
            <a:spLocks noGrp="1" noRot="1" noChangeAspect="1" noTextEdit="1"/>
          </p:cNvSpPr>
          <p:nvPr>
            <p:ph type="sldImg"/>
          </p:nvPr>
        </p:nvSpPr>
        <p:spPr>
          <a:ln/>
        </p:spPr>
      </p:sp>
      <p:sp>
        <p:nvSpPr>
          <p:cNvPr id="7987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7987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b="1">
                <a:solidFill>
                  <a:schemeClr val="tx1"/>
                </a:solidFill>
                <a:latin typeface="Arial" pitchFamily="34" charset="0"/>
                <a:ea typeface="ＭＳ Ｐゴシック" pitchFamily="50" charset="-128"/>
              </a:defRPr>
            </a:lvl1pPr>
            <a:lvl2pPr marL="742950" indent="-285750" defTabSz="954088" eaLnBrk="0" hangingPunct="0">
              <a:defRPr kumimoji="1" b="1">
                <a:solidFill>
                  <a:schemeClr val="tx1"/>
                </a:solidFill>
                <a:latin typeface="Arial" pitchFamily="34" charset="0"/>
                <a:ea typeface="ＭＳ Ｐゴシック" pitchFamily="50" charset="-128"/>
              </a:defRPr>
            </a:lvl2pPr>
            <a:lvl3pPr marL="1143000" indent="-228600" defTabSz="954088" eaLnBrk="0" hangingPunct="0">
              <a:defRPr kumimoji="1" b="1">
                <a:solidFill>
                  <a:schemeClr val="tx1"/>
                </a:solidFill>
                <a:latin typeface="Arial" pitchFamily="34" charset="0"/>
                <a:ea typeface="ＭＳ Ｐゴシック" pitchFamily="50" charset="-128"/>
              </a:defRPr>
            </a:lvl3pPr>
            <a:lvl4pPr marL="1600200" indent="-228600" defTabSz="954088" eaLnBrk="0" hangingPunct="0">
              <a:defRPr kumimoji="1" b="1">
                <a:solidFill>
                  <a:schemeClr val="tx1"/>
                </a:solidFill>
                <a:latin typeface="Arial" pitchFamily="34" charset="0"/>
                <a:ea typeface="ＭＳ Ｐゴシック" pitchFamily="50" charset="-128"/>
              </a:defRPr>
            </a:lvl4pPr>
            <a:lvl5pPr marL="2057400" indent="-228600" defTabSz="954088" eaLnBrk="0" hangingPunct="0">
              <a:defRPr kumimoji="1"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9pPr>
          </a:lstStyle>
          <a:p>
            <a:pPr eaLnBrk="1" hangingPunct="1"/>
            <a:fld id="{33629B48-34C4-4A17-B841-654C16C36E9D}" type="slidenum">
              <a:rPr lang="en-US" altLang="ja-JP" b="0">
                <a:solidFill>
                  <a:srgbClr val="000000"/>
                </a:solidFill>
                <a:latin typeface="Times New Roman" pitchFamily="18" charset="0"/>
              </a:rPr>
              <a:pPr eaLnBrk="1" hangingPunct="1"/>
              <a:t>10</a:t>
            </a:fld>
            <a:endParaRPr lang="en-US" altLang="ja-JP" b="0">
              <a:solidFill>
                <a:srgbClr val="000000"/>
              </a:solidFill>
              <a:latin typeface="Times New Roman" pitchFamily="18" charset="0"/>
            </a:endParaRPr>
          </a:p>
        </p:txBody>
      </p:sp>
    </p:spTree>
    <p:extLst>
      <p:ext uri="{BB962C8B-B14F-4D97-AF65-F5344CB8AC3E}">
        <p14:creationId xmlns:p14="http://schemas.microsoft.com/office/powerpoint/2010/main" val="1134166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スライド イメージ プレースホルダ 1"/>
          <p:cNvSpPr>
            <a:spLocks noGrp="1" noRot="1" noChangeAspect="1" noTextEdit="1"/>
          </p:cNvSpPr>
          <p:nvPr>
            <p:ph type="sldImg"/>
          </p:nvPr>
        </p:nvSpPr>
        <p:spPr>
          <a:ln/>
        </p:spPr>
      </p:sp>
      <p:sp>
        <p:nvSpPr>
          <p:cNvPr id="7987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7987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b="1">
                <a:solidFill>
                  <a:schemeClr val="tx1"/>
                </a:solidFill>
                <a:latin typeface="Arial" pitchFamily="34" charset="0"/>
                <a:ea typeface="ＭＳ Ｐゴシック" pitchFamily="50" charset="-128"/>
              </a:defRPr>
            </a:lvl1pPr>
            <a:lvl2pPr marL="742950" indent="-285750" defTabSz="954088" eaLnBrk="0" hangingPunct="0">
              <a:defRPr kumimoji="1" b="1">
                <a:solidFill>
                  <a:schemeClr val="tx1"/>
                </a:solidFill>
                <a:latin typeface="Arial" pitchFamily="34" charset="0"/>
                <a:ea typeface="ＭＳ Ｐゴシック" pitchFamily="50" charset="-128"/>
              </a:defRPr>
            </a:lvl2pPr>
            <a:lvl3pPr marL="1143000" indent="-228600" defTabSz="954088" eaLnBrk="0" hangingPunct="0">
              <a:defRPr kumimoji="1" b="1">
                <a:solidFill>
                  <a:schemeClr val="tx1"/>
                </a:solidFill>
                <a:latin typeface="Arial" pitchFamily="34" charset="0"/>
                <a:ea typeface="ＭＳ Ｐゴシック" pitchFamily="50" charset="-128"/>
              </a:defRPr>
            </a:lvl3pPr>
            <a:lvl4pPr marL="1600200" indent="-228600" defTabSz="954088" eaLnBrk="0" hangingPunct="0">
              <a:defRPr kumimoji="1" b="1">
                <a:solidFill>
                  <a:schemeClr val="tx1"/>
                </a:solidFill>
                <a:latin typeface="Arial" pitchFamily="34" charset="0"/>
                <a:ea typeface="ＭＳ Ｐゴシック" pitchFamily="50" charset="-128"/>
              </a:defRPr>
            </a:lvl4pPr>
            <a:lvl5pPr marL="2057400" indent="-228600" defTabSz="954088" eaLnBrk="0" hangingPunct="0">
              <a:defRPr kumimoji="1"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b="1">
                <a:solidFill>
                  <a:schemeClr val="tx1"/>
                </a:solidFill>
                <a:latin typeface="Arial" pitchFamily="34" charset="0"/>
                <a:ea typeface="ＭＳ Ｐゴシック" pitchFamily="50" charset="-128"/>
              </a:defRPr>
            </a:lvl9pPr>
          </a:lstStyle>
          <a:p>
            <a:pPr eaLnBrk="1" hangingPunct="1"/>
            <a:fld id="{33629B48-34C4-4A17-B841-654C16C36E9D}" type="slidenum">
              <a:rPr lang="en-US" altLang="ja-JP" b="0">
                <a:solidFill>
                  <a:srgbClr val="000000"/>
                </a:solidFill>
                <a:latin typeface="Times New Roman" pitchFamily="18" charset="0"/>
              </a:rPr>
              <a:pPr eaLnBrk="1" hangingPunct="1"/>
              <a:t>11</a:t>
            </a:fld>
            <a:endParaRPr lang="en-US" altLang="ja-JP" b="0">
              <a:solidFill>
                <a:srgbClr val="000000"/>
              </a:solidFill>
              <a:latin typeface="Times New Roman" pitchFamily="18" charset="0"/>
            </a:endParaRPr>
          </a:p>
        </p:txBody>
      </p:sp>
    </p:spTree>
    <p:extLst>
      <p:ext uri="{BB962C8B-B14F-4D97-AF65-F5344CB8AC3E}">
        <p14:creationId xmlns:p14="http://schemas.microsoft.com/office/powerpoint/2010/main" val="460305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7" y="2130457"/>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5" y="3886202"/>
            <a:ext cx="6400800" cy="1752600"/>
          </a:xfrm>
        </p:spPr>
        <p:txBody>
          <a:bodyPr/>
          <a:lstStyle>
            <a:lvl1pPr marL="0" indent="0" algn="ctr">
              <a:buNone/>
              <a:defRPr/>
            </a:lvl1pPr>
            <a:lvl2pPr marL="455635" indent="0" algn="ctr">
              <a:buNone/>
              <a:defRPr/>
            </a:lvl2pPr>
            <a:lvl3pPr marL="911277" indent="0" algn="ctr">
              <a:buNone/>
              <a:defRPr/>
            </a:lvl3pPr>
            <a:lvl4pPr marL="1366918" indent="0" algn="ctr">
              <a:buNone/>
              <a:defRPr/>
            </a:lvl4pPr>
            <a:lvl5pPr marL="1822554" indent="0" algn="ctr">
              <a:buNone/>
              <a:defRPr/>
            </a:lvl5pPr>
            <a:lvl6pPr marL="2278196" indent="0" algn="ctr">
              <a:buNone/>
              <a:defRPr/>
            </a:lvl6pPr>
            <a:lvl7pPr marL="2733832" indent="0" algn="ctr">
              <a:buNone/>
              <a:defRPr/>
            </a:lvl7pPr>
            <a:lvl8pPr marL="3189462" indent="0" algn="ctr">
              <a:buNone/>
              <a:defRPr/>
            </a:lvl8pPr>
            <a:lvl9pPr marL="3645106"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E2A035B-DA48-4126-A6BE-1104570574CB}" type="slidenum">
              <a:rPr lang="en-US" altLang="ja-JP"/>
              <a:pPr>
                <a:defRPr/>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E0E8D92-D73A-45FB-BA33-3253B5B40F1A}" type="slidenum">
              <a:rPr lang="en-US" altLang="ja-JP"/>
              <a:pPr>
                <a:defRPr/>
              </a:pPr>
              <a:t>‹#›</a:t>
            </a:fld>
            <a:endParaRPr lang="en-US" altLang="ja-JP"/>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7493293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Tree>
    <p:extLst>
      <p:ext uri="{BB962C8B-B14F-4D97-AF65-F5344CB8AC3E}">
        <p14:creationId xmlns:p14="http://schemas.microsoft.com/office/powerpoint/2010/main" val="9190695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10989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Tree>
    <p:extLst>
      <p:ext uri="{BB962C8B-B14F-4D97-AF65-F5344CB8AC3E}">
        <p14:creationId xmlns:p14="http://schemas.microsoft.com/office/powerpoint/2010/main" val="19633745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Tree>
    <p:extLst>
      <p:ext uri="{BB962C8B-B14F-4D97-AF65-F5344CB8AC3E}">
        <p14:creationId xmlns:p14="http://schemas.microsoft.com/office/powerpoint/2010/main" val="29839287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8674419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45275" y="344488"/>
            <a:ext cx="2049463" cy="554355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95300" y="344488"/>
            <a:ext cx="5997575" cy="55435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829031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1" y="274642"/>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5" y="274642"/>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280F4C95-0C2A-42D3-B100-A084DFF0432A}" type="slidenum">
              <a:rPr lang="en-US" altLang="ja-JP"/>
              <a:pPr>
                <a:defRPr/>
              </a:pPr>
              <a: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7" y="274642"/>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A30DAB16-5067-4048-BA1B-EFD55BE45B0C}" type="slidenum">
              <a:rPr lang="en-US" altLang="ja-JP"/>
              <a:pPr>
                <a:defRPr/>
              </a:pPr>
              <a:t>‹#›</a:t>
            </a:fld>
            <a:endParaRPr lang="en-US" altLang="ja-JP"/>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91"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91" y="2906742"/>
            <a:ext cx="7772400" cy="1500187"/>
          </a:xfrm>
        </p:spPr>
        <p:txBody>
          <a:bodyPr anchor="b"/>
          <a:lstStyle>
            <a:lvl1pPr marL="0" indent="0">
              <a:buNone/>
              <a:defRPr sz="2000"/>
            </a:lvl1pPr>
            <a:lvl2pPr marL="455731" indent="0">
              <a:buNone/>
              <a:defRPr sz="1800"/>
            </a:lvl2pPr>
            <a:lvl3pPr marL="911466" indent="0">
              <a:buNone/>
              <a:defRPr sz="1600"/>
            </a:lvl3pPr>
            <a:lvl4pPr marL="1367201" indent="0">
              <a:buNone/>
              <a:defRPr sz="1400"/>
            </a:lvl4pPr>
            <a:lvl5pPr marL="1822932" indent="0">
              <a:buNone/>
              <a:defRPr sz="1400"/>
            </a:lvl5pPr>
            <a:lvl6pPr marL="2278668" indent="0">
              <a:buNone/>
              <a:defRPr sz="1400"/>
            </a:lvl6pPr>
            <a:lvl7pPr marL="2734399" indent="0">
              <a:buNone/>
              <a:defRPr sz="1400"/>
            </a:lvl7pPr>
            <a:lvl8pPr marL="3190123" indent="0">
              <a:buNone/>
              <a:defRPr sz="1400"/>
            </a:lvl8pPr>
            <a:lvl9pPr marL="3645862" indent="0">
              <a:buNone/>
              <a:defRPr sz="1400"/>
            </a:lvl9pPr>
          </a:lstStyle>
          <a:p>
            <a:pPr lvl="0"/>
            <a:r>
              <a:rPr lang="en-US"/>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4558" y="1279525"/>
            <a:ext cx="4179711"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5" y="1279525"/>
            <a:ext cx="4181123"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4641"/>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012" cy="639762"/>
          </a:xfrm>
        </p:spPr>
        <p:txBody>
          <a:bodyPr anchor="b"/>
          <a:lstStyle>
            <a:lvl1pPr marL="0" indent="0">
              <a:buNone/>
              <a:defRPr sz="2400" b="1"/>
            </a:lvl1pPr>
            <a:lvl2pPr marL="455731" indent="0">
              <a:buNone/>
              <a:defRPr sz="2000" b="1"/>
            </a:lvl2pPr>
            <a:lvl3pPr marL="911466" indent="0">
              <a:buNone/>
              <a:defRPr sz="1800" b="1"/>
            </a:lvl3pPr>
            <a:lvl4pPr marL="1367201" indent="0">
              <a:buNone/>
              <a:defRPr sz="1600" b="1"/>
            </a:lvl4pPr>
            <a:lvl5pPr marL="1822932" indent="0">
              <a:buNone/>
              <a:defRPr sz="1600" b="1"/>
            </a:lvl5pPr>
            <a:lvl6pPr marL="2278668" indent="0">
              <a:buNone/>
              <a:defRPr sz="1600" b="1"/>
            </a:lvl6pPr>
            <a:lvl7pPr marL="2734399" indent="0">
              <a:buNone/>
              <a:defRPr sz="1600" b="1"/>
            </a:lvl7pPr>
            <a:lvl8pPr marL="3190123" indent="0">
              <a:buNone/>
              <a:defRPr sz="1600" b="1"/>
            </a:lvl8pPr>
            <a:lvl9pPr marL="364586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9"/>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80" y="1535116"/>
            <a:ext cx="4041422" cy="639762"/>
          </a:xfrm>
        </p:spPr>
        <p:txBody>
          <a:bodyPr anchor="b"/>
          <a:lstStyle>
            <a:lvl1pPr marL="0" indent="0">
              <a:buNone/>
              <a:defRPr sz="2400" b="1"/>
            </a:lvl1pPr>
            <a:lvl2pPr marL="455731" indent="0">
              <a:buNone/>
              <a:defRPr sz="2000" b="1"/>
            </a:lvl2pPr>
            <a:lvl3pPr marL="911466" indent="0">
              <a:buNone/>
              <a:defRPr sz="1800" b="1"/>
            </a:lvl3pPr>
            <a:lvl4pPr marL="1367201" indent="0">
              <a:buNone/>
              <a:defRPr sz="1600" b="1"/>
            </a:lvl4pPr>
            <a:lvl5pPr marL="1822932" indent="0">
              <a:buNone/>
              <a:defRPr sz="1600" b="1"/>
            </a:lvl5pPr>
            <a:lvl6pPr marL="2278668" indent="0">
              <a:buNone/>
              <a:defRPr sz="1600" b="1"/>
            </a:lvl6pPr>
            <a:lvl7pPr marL="2734399" indent="0">
              <a:buNone/>
              <a:defRPr sz="1600" b="1"/>
            </a:lvl7pPr>
            <a:lvl8pPr marL="3190123" indent="0">
              <a:buNone/>
              <a:defRPr sz="1600" b="1"/>
            </a:lvl8pPr>
            <a:lvl9pPr marL="364586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80" y="2174879"/>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14BB387-DA77-407A-BEF1-265ED40B6E73}" type="slidenum">
              <a:rPr lang="en-US" altLang="ja-JP"/>
              <a:pPr>
                <a:defRPr/>
              </a:pPr>
              <a:t>‹#›</a:t>
            </a:fld>
            <a:endParaRPr lang="en-US" altLang="ja-JP"/>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8" y="273082"/>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489" cy="4691063"/>
          </a:xfrm>
        </p:spPr>
        <p:txBody>
          <a:bodyPr/>
          <a:lstStyle>
            <a:lvl1pPr marL="0" indent="0">
              <a:buNone/>
              <a:defRPr sz="1400"/>
            </a:lvl1pPr>
            <a:lvl2pPr marL="455731" indent="0">
              <a:buNone/>
              <a:defRPr sz="1200"/>
            </a:lvl2pPr>
            <a:lvl3pPr marL="911466" indent="0">
              <a:buNone/>
              <a:defRPr sz="1000"/>
            </a:lvl3pPr>
            <a:lvl4pPr marL="1367201" indent="0">
              <a:buNone/>
              <a:defRPr sz="900"/>
            </a:lvl4pPr>
            <a:lvl5pPr marL="1822932" indent="0">
              <a:buNone/>
              <a:defRPr sz="900"/>
            </a:lvl5pPr>
            <a:lvl6pPr marL="2278668" indent="0">
              <a:buNone/>
              <a:defRPr sz="900"/>
            </a:lvl6pPr>
            <a:lvl7pPr marL="2734399" indent="0">
              <a:buNone/>
              <a:defRPr sz="900"/>
            </a:lvl7pPr>
            <a:lvl8pPr marL="3190123" indent="0">
              <a:buNone/>
              <a:defRPr sz="900"/>
            </a:lvl8pPr>
            <a:lvl9pPr marL="3645862" indent="0">
              <a:buNone/>
              <a:defRPr sz="900"/>
            </a:lvl9pPr>
          </a:lstStyle>
          <a:p>
            <a:pPr lvl="0"/>
            <a:r>
              <a:rPr lang="en-US"/>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2"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2" y="612775"/>
            <a:ext cx="5486400" cy="4114800"/>
          </a:xfrm>
        </p:spPr>
        <p:txBody>
          <a:bodyPr/>
          <a:lstStyle>
            <a:lvl1pPr marL="0" indent="0">
              <a:buNone/>
              <a:defRPr sz="3200"/>
            </a:lvl1pPr>
            <a:lvl2pPr marL="455731" indent="0">
              <a:buNone/>
              <a:defRPr sz="2800"/>
            </a:lvl2pPr>
            <a:lvl3pPr marL="911466" indent="0">
              <a:buNone/>
              <a:defRPr sz="2400"/>
            </a:lvl3pPr>
            <a:lvl4pPr marL="1367201" indent="0">
              <a:buNone/>
              <a:defRPr sz="2000"/>
            </a:lvl4pPr>
            <a:lvl5pPr marL="1822932" indent="0">
              <a:buNone/>
              <a:defRPr sz="2000"/>
            </a:lvl5pPr>
            <a:lvl6pPr marL="2278668" indent="0">
              <a:buNone/>
              <a:defRPr sz="2000"/>
            </a:lvl6pPr>
            <a:lvl7pPr marL="2734399" indent="0">
              <a:buNone/>
              <a:defRPr sz="2000"/>
            </a:lvl7pPr>
            <a:lvl8pPr marL="3190123" indent="0">
              <a:buNone/>
              <a:defRPr sz="2000"/>
            </a:lvl8pPr>
            <a:lvl9pPr marL="3645862" indent="0">
              <a:buNone/>
              <a:defRPr sz="2000"/>
            </a:lvl9pPr>
          </a:lstStyle>
          <a:p>
            <a:pPr lvl="0"/>
            <a:endParaRPr lang="en-US" noProof="0"/>
          </a:p>
        </p:txBody>
      </p:sp>
      <p:sp>
        <p:nvSpPr>
          <p:cNvPr id="4" name="Text Placeholder 3"/>
          <p:cNvSpPr>
            <a:spLocks noGrp="1"/>
          </p:cNvSpPr>
          <p:nvPr>
            <p:ph type="body" sz="half" idx="2"/>
          </p:nvPr>
        </p:nvSpPr>
        <p:spPr>
          <a:xfrm>
            <a:off x="1792112" y="5367338"/>
            <a:ext cx="5486400" cy="804862"/>
          </a:xfrm>
        </p:spPr>
        <p:txBody>
          <a:bodyPr/>
          <a:lstStyle>
            <a:lvl1pPr marL="0" indent="0">
              <a:buNone/>
              <a:defRPr sz="1400"/>
            </a:lvl1pPr>
            <a:lvl2pPr marL="455731" indent="0">
              <a:buNone/>
              <a:defRPr sz="1200"/>
            </a:lvl2pPr>
            <a:lvl3pPr marL="911466" indent="0">
              <a:buNone/>
              <a:defRPr sz="1000"/>
            </a:lvl3pPr>
            <a:lvl4pPr marL="1367201" indent="0">
              <a:buNone/>
              <a:defRPr sz="900"/>
            </a:lvl4pPr>
            <a:lvl5pPr marL="1822932" indent="0">
              <a:buNone/>
              <a:defRPr sz="900"/>
            </a:lvl5pPr>
            <a:lvl6pPr marL="2278668" indent="0">
              <a:buNone/>
              <a:defRPr sz="900"/>
            </a:lvl6pPr>
            <a:lvl7pPr marL="2734399" indent="0">
              <a:buNone/>
              <a:defRPr sz="900"/>
            </a:lvl7pPr>
            <a:lvl8pPr marL="3190123" indent="0">
              <a:buNone/>
              <a:defRPr sz="900"/>
            </a:lvl8pPr>
            <a:lvl9pPr marL="3645862" indent="0">
              <a:buNone/>
              <a:defRPr sz="900"/>
            </a:lvl9pPr>
          </a:lstStyle>
          <a:p>
            <a:pPr lvl="0"/>
            <a:r>
              <a:rPr lang="en-US"/>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135" y="107979"/>
            <a:ext cx="2123723" cy="6200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4558" y="107979"/>
            <a:ext cx="6237111" cy="6200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7" y="2130513"/>
            <a:ext cx="7772400" cy="1470025"/>
          </a:xfrm>
        </p:spPr>
        <p:txBody>
          <a:bodyPr/>
          <a:lstStyle/>
          <a:p>
            <a:r>
              <a:rPr lang="en-US"/>
              <a:t>Click to edit Master title style</a:t>
            </a:r>
          </a:p>
        </p:txBody>
      </p:sp>
      <p:sp>
        <p:nvSpPr>
          <p:cNvPr id="3" name="Subtitle 2"/>
          <p:cNvSpPr>
            <a:spLocks noGrp="1"/>
          </p:cNvSpPr>
          <p:nvPr>
            <p:ph type="subTitle" idx="1"/>
          </p:nvPr>
        </p:nvSpPr>
        <p:spPr>
          <a:xfrm>
            <a:off x="1371605" y="3886202"/>
            <a:ext cx="6400800" cy="1752600"/>
          </a:xfrm>
        </p:spPr>
        <p:txBody>
          <a:bodyPr/>
          <a:lstStyle>
            <a:lvl1pPr marL="0" indent="0" algn="ctr">
              <a:buNone/>
              <a:defRPr/>
            </a:lvl1pPr>
            <a:lvl2pPr marL="455731" indent="0" algn="ctr">
              <a:buNone/>
              <a:defRPr/>
            </a:lvl2pPr>
            <a:lvl3pPr marL="911466" indent="0" algn="ctr">
              <a:buNone/>
              <a:defRPr/>
            </a:lvl3pPr>
            <a:lvl4pPr marL="1367201" indent="0" algn="ctr">
              <a:buNone/>
              <a:defRPr/>
            </a:lvl4pPr>
            <a:lvl5pPr marL="1822932" indent="0" algn="ctr">
              <a:buNone/>
              <a:defRPr/>
            </a:lvl5pPr>
            <a:lvl6pPr marL="2278668" indent="0" algn="ctr">
              <a:buNone/>
              <a:defRPr/>
            </a:lvl6pPr>
            <a:lvl7pPr marL="2734399" indent="0" algn="ctr">
              <a:buNone/>
              <a:defRPr/>
            </a:lvl7pPr>
            <a:lvl8pPr marL="3190123" indent="0" algn="ctr">
              <a:buNone/>
              <a:defRPr/>
            </a:lvl8pPr>
            <a:lvl9pPr marL="3645862" indent="0" algn="ctr">
              <a:buNone/>
              <a:defRPr/>
            </a:lvl9pPr>
          </a:lstStyle>
          <a:p>
            <a:r>
              <a:rPr lang="en-US"/>
              <a:t>Click to edit Master subtitle style</a:t>
            </a:r>
          </a:p>
        </p:txBody>
      </p:sp>
      <p:sp>
        <p:nvSpPr>
          <p:cNvPr id="4" name="Rectangle 5"/>
          <p:cNvSpPr>
            <a:spLocks noGrp="1" noChangeArrowheads="1"/>
          </p:cNvSpPr>
          <p:nvPr>
            <p:ph type="ftr" sz="quarter" idx="10"/>
          </p:nvPr>
        </p:nvSpPr>
        <p:spPr>
          <a:xfrm>
            <a:off x="3124205" y="6248400"/>
            <a:ext cx="2895600" cy="457200"/>
          </a:xfrm>
          <a:prstGeom prst="rect">
            <a:avLst/>
          </a:prstGeom>
        </p:spPr>
        <p:txBody>
          <a:bodyPr vert="horz" wrap="square" lIns="91135" tIns="45570" rIns="91135" bIns="45570" numCol="1" anchor="t" anchorCtr="0" compatLnSpc="1">
            <a:prstTxWarp prst="textNoShape">
              <a:avLst/>
            </a:prstTxWarp>
          </a:bodyPr>
          <a:lstStyle>
            <a:lvl1pPr algn="ctr" eaLnBrk="0" hangingPunct="0">
              <a:defRPr sz="2400">
                <a:solidFill>
                  <a:srgbClr val="FFFFFF"/>
                </a:solidFill>
                <a:latin typeface="Helvetica" charset="0"/>
                <a:ea typeface="+mn-ea"/>
              </a:defRPr>
            </a:lvl1pPr>
          </a:lstStyle>
          <a:p>
            <a:pPr>
              <a:defRPr/>
            </a:pPr>
            <a:endParaRPr lang="ja-JP" altLang="ja-JP"/>
          </a:p>
        </p:txBody>
      </p:sp>
      <p:sp>
        <p:nvSpPr>
          <p:cNvPr id="5" name="Rectangle 6"/>
          <p:cNvSpPr>
            <a:spLocks noGrp="1" noChangeArrowheads="1"/>
          </p:cNvSpPr>
          <p:nvPr>
            <p:ph type="sldNum" sz="quarter" idx="11"/>
          </p:nvPr>
        </p:nvSpPr>
        <p:spPr>
          <a:xfrm>
            <a:off x="6553200" y="6248400"/>
            <a:ext cx="1905000" cy="457200"/>
          </a:xfrm>
          <a:prstGeom prst="rect">
            <a:avLst/>
          </a:prstGeom>
        </p:spPr>
        <p:txBody>
          <a:bodyPr vert="horz" wrap="square" lIns="91135" tIns="45570" rIns="91135" bIns="45570" numCol="1" anchor="t" anchorCtr="0" compatLnSpc="1">
            <a:prstTxWarp prst="textNoShape">
              <a:avLst/>
            </a:prstTxWarp>
          </a:bodyPr>
          <a:lstStyle>
            <a:lvl1pPr algn="ctr" eaLnBrk="0" hangingPunct="0">
              <a:defRPr sz="2400">
                <a:solidFill>
                  <a:srgbClr val="FFFFFF"/>
                </a:solidFill>
                <a:latin typeface="Helvetica" charset="0"/>
                <a:ea typeface="ＭＳ Ｐゴシック" pitchFamily="50" charset="-128"/>
              </a:defRPr>
            </a:lvl1pPr>
          </a:lstStyle>
          <a:p>
            <a:pPr>
              <a:defRPr/>
            </a:pPr>
            <a:fld id="{5D68DB18-8C4D-4103-8CE1-2F48F665CB1A}" type="slidenum">
              <a:rPr lang="en-US" altLang="ja-JP"/>
              <a:pPr>
                <a:defRPr/>
              </a:pPr>
              <a:t>‹#›</a:t>
            </a:fld>
            <a:endParaRPr lang="en-US" altLang="ja-JP"/>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7" y="2130457"/>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5" y="3886202"/>
            <a:ext cx="6400800" cy="1752600"/>
          </a:xfrm>
        </p:spPr>
        <p:txBody>
          <a:bodyPr/>
          <a:lstStyle>
            <a:lvl1pPr marL="0" indent="0" algn="ctr">
              <a:buNone/>
              <a:defRPr/>
            </a:lvl1pPr>
            <a:lvl2pPr marL="455683" indent="0" algn="ctr">
              <a:buNone/>
              <a:defRPr/>
            </a:lvl2pPr>
            <a:lvl3pPr marL="911372" indent="0" algn="ctr">
              <a:buNone/>
              <a:defRPr/>
            </a:lvl3pPr>
            <a:lvl4pPr marL="1367060" indent="0" algn="ctr">
              <a:buNone/>
              <a:defRPr/>
            </a:lvl4pPr>
            <a:lvl5pPr marL="1822743" indent="0" algn="ctr">
              <a:buNone/>
              <a:defRPr/>
            </a:lvl5pPr>
            <a:lvl6pPr marL="2278432" indent="0" algn="ctr">
              <a:buNone/>
              <a:defRPr/>
            </a:lvl6pPr>
            <a:lvl7pPr marL="2734116" indent="0" algn="ctr">
              <a:buNone/>
              <a:defRPr/>
            </a:lvl7pPr>
            <a:lvl8pPr marL="3189793" indent="0" algn="ctr">
              <a:buNone/>
              <a:defRPr/>
            </a:lvl8pPr>
            <a:lvl9pPr marL="3645484"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1F03C7D2-7953-4B84-A93E-EE4A8081D1DF}" type="slidenum">
              <a:rPr lang="en-US" altLang="ja-JP"/>
              <a:pPr>
                <a:defRPr/>
              </a:pPr>
              <a:t>‹#›</a:t>
            </a:fld>
            <a:endParaRPr lang="en-US" altLang="ja-JP"/>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BB00543-0324-4F8B-B0F6-5A4A57ABE45F}" type="slidenum">
              <a:rPr lang="en-US" altLang="ja-JP"/>
              <a:pPr>
                <a:defRPr/>
              </a:pPr>
              <a:t>‹#›</a:t>
            </a:fld>
            <a:endParaRPr lang="en-US" altLang="ja-JP"/>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4" y="4406903"/>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4" y="2906745"/>
            <a:ext cx="7772400" cy="1500187"/>
          </a:xfrm>
        </p:spPr>
        <p:txBody>
          <a:bodyPr anchor="b"/>
          <a:lstStyle>
            <a:lvl1pPr marL="0" indent="0">
              <a:buNone/>
              <a:defRPr sz="2000"/>
            </a:lvl1pPr>
            <a:lvl2pPr marL="455683" indent="0">
              <a:buNone/>
              <a:defRPr sz="1800"/>
            </a:lvl2pPr>
            <a:lvl3pPr marL="911372" indent="0">
              <a:buNone/>
              <a:defRPr sz="1600"/>
            </a:lvl3pPr>
            <a:lvl4pPr marL="1367060" indent="0">
              <a:buNone/>
              <a:defRPr sz="1400"/>
            </a:lvl4pPr>
            <a:lvl5pPr marL="1822743" indent="0">
              <a:buNone/>
              <a:defRPr sz="1400"/>
            </a:lvl5pPr>
            <a:lvl6pPr marL="2278432" indent="0">
              <a:buNone/>
              <a:defRPr sz="1400"/>
            </a:lvl6pPr>
            <a:lvl7pPr marL="2734116" indent="0">
              <a:buNone/>
              <a:defRPr sz="1400"/>
            </a:lvl7pPr>
            <a:lvl8pPr marL="3189793" indent="0">
              <a:buNone/>
              <a:defRPr sz="1400"/>
            </a:lvl8pPr>
            <a:lvl9pPr marL="3645484"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739E887-85CB-4058-B06D-A380CF2551D1}" type="slidenum">
              <a:rPr lang="en-US" altLang="ja-JP"/>
              <a:pPr>
                <a:defRPr/>
              </a:pPr>
              <a:t>‹#›</a:t>
            </a:fld>
            <a:endParaRPr lang="en-US" altLang="ja-JP"/>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3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3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0A368FE0-02E8-4140-9134-AAB8407DE7C9}" type="slidenum">
              <a:rPr lang="en-US" altLang="ja-JP"/>
              <a:pPr>
                <a:defRPr/>
              </a:pPr>
              <a:t>‹#›</a:t>
            </a:fld>
            <a:endParaRPr lang="en-US" altLang="ja-JP"/>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6"/>
            <a:ext cx="4040188" cy="639762"/>
          </a:xfrm>
        </p:spPr>
        <p:txBody>
          <a:bodyPr anchor="b"/>
          <a:lstStyle>
            <a:lvl1pPr marL="0" indent="0">
              <a:buNone/>
              <a:defRPr sz="2400" b="1"/>
            </a:lvl1pPr>
            <a:lvl2pPr marL="455683" indent="0">
              <a:buNone/>
              <a:defRPr sz="2000" b="1"/>
            </a:lvl2pPr>
            <a:lvl3pPr marL="911372" indent="0">
              <a:buNone/>
              <a:defRPr sz="1800" b="1"/>
            </a:lvl3pPr>
            <a:lvl4pPr marL="1367060" indent="0">
              <a:buNone/>
              <a:defRPr sz="1600" b="1"/>
            </a:lvl4pPr>
            <a:lvl5pPr marL="1822743" indent="0">
              <a:buNone/>
              <a:defRPr sz="1600" b="1"/>
            </a:lvl5pPr>
            <a:lvl6pPr marL="2278432" indent="0">
              <a:buNone/>
              <a:defRPr sz="1600" b="1"/>
            </a:lvl6pPr>
            <a:lvl7pPr marL="2734116" indent="0">
              <a:buNone/>
              <a:defRPr sz="1600" b="1"/>
            </a:lvl7pPr>
            <a:lvl8pPr marL="3189793" indent="0">
              <a:buNone/>
              <a:defRPr sz="1600" b="1"/>
            </a:lvl8pPr>
            <a:lvl9pPr marL="3645484"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54" y="1535116"/>
            <a:ext cx="4041775" cy="639762"/>
          </a:xfrm>
        </p:spPr>
        <p:txBody>
          <a:bodyPr anchor="b"/>
          <a:lstStyle>
            <a:lvl1pPr marL="0" indent="0">
              <a:buNone/>
              <a:defRPr sz="2400" b="1"/>
            </a:lvl1pPr>
            <a:lvl2pPr marL="455683" indent="0">
              <a:buNone/>
              <a:defRPr sz="2000" b="1"/>
            </a:lvl2pPr>
            <a:lvl3pPr marL="911372" indent="0">
              <a:buNone/>
              <a:defRPr sz="1800" b="1"/>
            </a:lvl3pPr>
            <a:lvl4pPr marL="1367060" indent="0">
              <a:buNone/>
              <a:defRPr sz="1600" b="1"/>
            </a:lvl4pPr>
            <a:lvl5pPr marL="1822743" indent="0">
              <a:buNone/>
              <a:defRPr sz="1600" b="1"/>
            </a:lvl5pPr>
            <a:lvl6pPr marL="2278432" indent="0">
              <a:buNone/>
              <a:defRPr sz="1600" b="1"/>
            </a:lvl6pPr>
            <a:lvl7pPr marL="2734116" indent="0">
              <a:buNone/>
              <a:defRPr sz="1600" b="1"/>
            </a:lvl7pPr>
            <a:lvl8pPr marL="3189793" indent="0">
              <a:buNone/>
              <a:defRPr sz="1600" b="1"/>
            </a:lvl8pPr>
            <a:lvl9pPr marL="3645484"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54"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14C7A015-BAD5-472D-B641-A72A497468F7}" type="slidenum">
              <a:rPr lang="en-US" altLang="ja-JP"/>
              <a:pPr>
                <a:defRPr/>
              </a:pPr>
              <a: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4" y="4406904"/>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4" y="2906746"/>
            <a:ext cx="7772400" cy="1500187"/>
          </a:xfrm>
        </p:spPr>
        <p:txBody>
          <a:bodyPr anchor="b"/>
          <a:lstStyle>
            <a:lvl1pPr marL="0" indent="0">
              <a:buNone/>
              <a:defRPr sz="2000"/>
            </a:lvl1pPr>
            <a:lvl2pPr marL="455635" indent="0">
              <a:buNone/>
              <a:defRPr sz="1800"/>
            </a:lvl2pPr>
            <a:lvl3pPr marL="911277" indent="0">
              <a:buNone/>
              <a:defRPr sz="1600"/>
            </a:lvl3pPr>
            <a:lvl4pPr marL="1366918" indent="0">
              <a:buNone/>
              <a:defRPr sz="1400"/>
            </a:lvl4pPr>
            <a:lvl5pPr marL="1822554" indent="0">
              <a:buNone/>
              <a:defRPr sz="1400"/>
            </a:lvl5pPr>
            <a:lvl6pPr marL="2278196" indent="0">
              <a:buNone/>
              <a:defRPr sz="1400"/>
            </a:lvl6pPr>
            <a:lvl7pPr marL="2733832" indent="0">
              <a:buNone/>
              <a:defRPr sz="1400"/>
            </a:lvl7pPr>
            <a:lvl8pPr marL="3189462" indent="0">
              <a:buNone/>
              <a:defRPr sz="1400"/>
            </a:lvl8pPr>
            <a:lvl9pPr marL="3645106"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C1F1447-EFFD-4859-87C9-A09351E83F68}" type="slidenum">
              <a:rPr lang="en-US" altLang="ja-JP"/>
              <a:pPr>
                <a:defRPr/>
              </a:pPr>
              <a:t>‹#›</a:t>
            </a:fld>
            <a:endParaRPr lang="en-US" altLang="ja-JP"/>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61E20FD2-92A8-4780-95C6-D9692144A8E5}" type="slidenum">
              <a:rPr lang="en-US" altLang="ja-JP"/>
              <a:pPr>
                <a:defRPr/>
              </a:pPr>
              <a:t>‹#›</a:t>
            </a:fld>
            <a:endParaRPr lang="en-US" altLang="ja-JP"/>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222089EC-11DB-4385-8E68-CDC86FF94BFD}" type="slidenum">
              <a:rPr lang="en-US" altLang="ja-JP"/>
              <a:pPr>
                <a:defRPr/>
              </a:pPr>
              <a:t>‹#›</a:t>
            </a:fld>
            <a:endParaRPr lang="en-US" altLang="ja-JP"/>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3"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2" y="1435103"/>
            <a:ext cx="3008313" cy="4691063"/>
          </a:xfrm>
        </p:spPr>
        <p:txBody>
          <a:bodyPr/>
          <a:lstStyle>
            <a:lvl1pPr marL="0" indent="0">
              <a:buNone/>
              <a:defRPr sz="1400"/>
            </a:lvl1pPr>
            <a:lvl2pPr marL="455683" indent="0">
              <a:buNone/>
              <a:defRPr sz="1200"/>
            </a:lvl2pPr>
            <a:lvl3pPr marL="911372" indent="0">
              <a:buNone/>
              <a:defRPr sz="1000"/>
            </a:lvl3pPr>
            <a:lvl4pPr marL="1367060" indent="0">
              <a:buNone/>
              <a:defRPr sz="900"/>
            </a:lvl4pPr>
            <a:lvl5pPr marL="1822743" indent="0">
              <a:buNone/>
              <a:defRPr sz="900"/>
            </a:lvl5pPr>
            <a:lvl6pPr marL="2278432" indent="0">
              <a:buNone/>
              <a:defRPr sz="900"/>
            </a:lvl6pPr>
            <a:lvl7pPr marL="2734116" indent="0">
              <a:buNone/>
              <a:defRPr sz="900"/>
            </a:lvl7pPr>
            <a:lvl8pPr marL="3189793" indent="0">
              <a:buNone/>
              <a:defRPr sz="900"/>
            </a:lvl8pPr>
            <a:lvl9pPr marL="3645484"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9531CDA9-D3EA-4E5B-AAF7-421545383968}" type="slidenum">
              <a:rPr lang="en-US" altLang="ja-JP"/>
              <a:pPr>
                <a:defRPr/>
              </a:pPr>
              <a:t>‹#›</a:t>
            </a:fld>
            <a:endParaRPr lang="en-US" altLang="ja-JP"/>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5683" indent="0">
              <a:buNone/>
              <a:defRPr sz="2800"/>
            </a:lvl2pPr>
            <a:lvl3pPr marL="911372" indent="0">
              <a:buNone/>
              <a:defRPr sz="2400"/>
            </a:lvl3pPr>
            <a:lvl4pPr marL="1367060" indent="0">
              <a:buNone/>
              <a:defRPr sz="2000"/>
            </a:lvl4pPr>
            <a:lvl5pPr marL="1822743" indent="0">
              <a:buNone/>
              <a:defRPr sz="2000"/>
            </a:lvl5pPr>
            <a:lvl6pPr marL="2278432" indent="0">
              <a:buNone/>
              <a:defRPr sz="2000"/>
            </a:lvl6pPr>
            <a:lvl7pPr marL="2734116" indent="0">
              <a:buNone/>
              <a:defRPr sz="2000"/>
            </a:lvl7pPr>
            <a:lvl8pPr marL="3189793" indent="0">
              <a:buNone/>
              <a:defRPr sz="2000"/>
            </a:lvl8pPr>
            <a:lvl9pPr marL="3645484"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5683" indent="0">
              <a:buNone/>
              <a:defRPr sz="1200"/>
            </a:lvl2pPr>
            <a:lvl3pPr marL="911372" indent="0">
              <a:buNone/>
              <a:defRPr sz="1000"/>
            </a:lvl3pPr>
            <a:lvl4pPr marL="1367060" indent="0">
              <a:buNone/>
              <a:defRPr sz="900"/>
            </a:lvl4pPr>
            <a:lvl5pPr marL="1822743" indent="0">
              <a:buNone/>
              <a:defRPr sz="900"/>
            </a:lvl5pPr>
            <a:lvl6pPr marL="2278432" indent="0">
              <a:buNone/>
              <a:defRPr sz="900"/>
            </a:lvl6pPr>
            <a:lvl7pPr marL="2734116" indent="0">
              <a:buNone/>
              <a:defRPr sz="900"/>
            </a:lvl7pPr>
            <a:lvl8pPr marL="3189793" indent="0">
              <a:buNone/>
              <a:defRPr sz="900"/>
            </a:lvl8pPr>
            <a:lvl9pPr marL="3645484"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E248636C-4BB2-4DA7-8A0D-EB90F217EC4D}" type="slidenum">
              <a:rPr lang="en-US" altLang="ja-JP"/>
              <a:pPr>
                <a:defRPr/>
              </a:pPr>
              <a:t>‹#›</a:t>
            </a:fld>
            <a:endParaRPr lang="en-US" altLang="ja-JP"/>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FAF4F8E-3EFE-4418-A5DD-3E020B13B31D}" type="slidenum">
              <a:rPr lang="en-US" altLang="ja-JP"/>
              <a:pPr>
                <a:defRPr/>
              </a:pPr>
              <a:t>‹#›</a:t>
            </a:fld>
            <a:endParaRPr lang="en-US" altLang="ja-JP"/>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1" y="274641"/>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5" y="274641"/>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2C006788-592B-4D26-A1E1-725D566BDA96}" type="slidenum">
              <a:rPr lang="en-US" altLang="ja-JP"/>
              <a:pPr>
                <a:defRPr/>
              </a:pPr>
              <a:t>‹#›</a:t>
            </a:fld>
            <a:endParaRPr lang="en-US" altLang="ja-JP"/>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7" y="274641"/>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C7FD78AC-D7B5-48AC-A449-A718E1D7B5F2}" type="slidenum">
              <a:rPr lang="en-US" altLang="ja-JP"/>
              <a:pPr>
                <a:defRPr/>
              </a:pPr>
              <a:t>‹#›</a:t>
            </a:fld>
            <a:endParaRPr lang="en-US" altLang="ja-JP"/>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656" y="2130531"/>
            <a:ext cx="7772688" cy="1469778"/>
          </a:xfrm>
        </p:spPr>
        <p:txBody>
          <a:bodyPr/>
          <a:lstStyle/>
          <a:p>
            <a:r>
              <a:rPr lang="ja-JP" altLang="en-US"/>
              <a:t>マスタ タイトルの書式設定</a:t>
            </a:r>
          </a:p>
        </p:txBody>
      </p:sp>
      <p:sp>
        <p:nvSpPr>
          <p:cNvPr id="3" name="サブタイトル 2"/>
          <p:cNvSpPr>
            <a:spLocks noGrp="1"/>
          </p:cNvSpPr>
          <p:nvPr>
            <p:ph type="subTitle" idx="1"/>
          </p:nvPr>
        </p:nvSpPr>
        <p:spPr>
          <a:xfrm>
            <a:off x="1371312" y="3886779"/>
            <a:ext cx="6401376" cy="1751929"/>
          </a:xfrm>
        </p:spPr>
        <p:txBody>
          <a:bodyPr/>
          <a:lstStyle>
            <a:lvl1pPr marL="0" indent="0" algn="ctr">
              <a:buNone/>
              <a:defRPr/>
            </a:lvl1pPr>
            <a:lvl2pPr marL="413394" indent="0" algn="ctr">
              <a:buNone/>
              <a:defRPr/>
            </a:lvl2pPr>
            <a:lvl3pPr marL="826788" indent="0" algn="ctr">
              <a:buNone/>
              <a:defRPr/>
            </a:lvl3pPr>
            <a:lvl4pPr marL="1240186" indent="0" algn="ctr">
              <a:buNone/>
              <a:defRPr/>
            </a:lvl4pPr>
            <a:lvl5pPr marL="1653580" indent="0" algn="ctr">
              <a:buNone/>
              <a:defRPr/>
            </a:lvl5pPr>
            <a:lvl6pPr marL="2066972" indent="0" algn="ctr">
              <a:buNone/>
              <a:defRPr/>
            </a:lvl6pPr>
            <a:lvl7pPr marL="2480372" indent="0" algn="ctr">
              <a:buNone/>
              <a:defRPr/>
            </a:lvl7pPr>
            <a:lvl8pPr marL="2893768" indent="0" algn="ctr">
              <a:buNone/>
              <a:defRPr/>
            </a:lvl8pPr>
            <a:lvl9pPr marL="3307165" indent="0" algn="ctr">
              <a:buNone/>
              <a:defRPr/>
            </a:lvl9pPr>
          </a:lstStyle>
          <a:p>
            <a:r>
              <a:rPr lang="ja-JP" altLang="en-US"/>
              <a:t>マスタ サブタイトルの書式設定</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1670" y="4406482"/>
            <a:ext cx="7772688" cy="1361811"/>
          </a:xfrm>
        </p:spPr>
        <p:txBody>
          <a:bodyPr anchor="t"/>
          <a:lstStyle>
            <a:lvl1pPr algn="l">
              <a:defRPr sz="36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1670" y="2906445"/>
            <a:ext cx="7772688" cy="1500008"/>
          </a:xfrm>
        </p:spPr>
        <p:txBody>
          <a:bodyPr anchor="b"/>
          <a:lstStyle>
            <a:lvl1pPr marL="0" indent="0">
              <a:buNone/>
              <a:defRPr sz="1800"/>
            </a:lvl1pPr>
            <a:lvl2pPr marL="413394" indent="0">
              <a:buNone/>
              <a:defRPr sz="1600"/>
            </a:lvl2pPr>
            <a:lvl3pPr marL="826788" indent="0">
              <a:buNone/>
              <a:defRPr sz="1500"/>
            </a:lvl3pPr>
            <a:lvl4pPr marL="1240186" indent="0">
              <a:buNone/>
              <a:defRPr sz="1300"/>
            </a:lvl4pPr>
            <a:lvl5pPr marL="1653580" indent="0">
              <a:buNone/>
              <a:defRPr sz="1300"/>
            </a:lvl5pPr>
            <a:lvl6pPr marL="2066972" indent="0">
              <a:buNone/>
              <a:defRPr sz="1300"/>
            </a:lvl6pPr>
            <a:lvl7pPr marL="2480372" indent="0">
              <a:buNone/>
              <a:defRPr sz="1300"/>
            </a:lvl7pPr>
            <a:lvl8pPr marL="2893768" indent="0">
              <a:buNone/>
              <a:defRPr sz="1300"/>
            </a:lvl8pPr>
            <a:lvl9pPr marL="3307165" indent="0">
              <a:buNone/>
              <a:defRPr sz="1300"/>
            </a:lvl9pPr>
          </a:lstStyle>
          <a:p>
            <a:pPr lvl="0"/>
            <a:r>
              <a:rPr lang="ja-JP" altLang="en-US"/>
              <a:t>マスタ テキストの書式設定</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3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3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65C1A427-2067-44CC-BC7A-D33536BE8C43}" type="slidenum">
              <a:rPr lang="en-US" altLang="ja-JP"/>
              <a:pPr>
                <a:defRPr/>
              </a:pPr>
              <a:t>‹#›</a:t>
            </a:fld>
            <a:endParaRPr lang="en-US" altLang="ja-JP"/>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71256" y="1905961"/>
            <a:ext cx="3834488" cy="431864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4028" y="1905961"/>
            <a:ext cx="3834488" cy="431864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6631" y="274954"/>
            <a:ext cx="8230752"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6628" y="1534557"/>
            <a:ext cx="4040472" cy="640599"/>
          </a:xfrm>
        </p:spPr>
        <p:txBody>
          <a:bodyPr anchor="b"/>
          <a:lstStyle>
            <a:lvl1pPr marL="0" indent="0">
              <a:buNone/>
              <a:defRPr sz="2200" b="1"/>
            </a:lvl1pPr>
            <a:lvl2pPr marL="413394" indent="0">
              <a:buNone/>
              <a:defRPr sz="1800" b="1"/>
            </a:lvl2pPr>
            <a:lvl3pPr marL="826788" indent="0">
              <a:buNone/>
              <a:defRPr sz="1600" b="1"/>
            </a:lvl3pPr>
            <a:lvl4pPr marL="1240186" indent="0">
              <a:buNone/>
              <a:defRPr sz="1500" b="1"/>
            </a:lvl4pPr>
            <a:lvl5pPr marL="1653580" indent="0">
              <a:buNone/>
              <a:defRPr sz="1500" b="1"/>
            </a:lvl5pPr>
            <a:lvl6pPr marL="2066972" indent="0">
              <a:buNone/>
              <a:defRPr sz="1500" b="1"/>
            </a:lvl6pPr>
            <a:lvl7pPr marL="2480372" indent="0">
              <a:buNone/>
              <a:defRPr sz="1500" b="1"/>
            </a:lvl7pPr>
            <a:lvl8pPr marL="2893768" indent="0">
              <a:buNone/>
              <a:defRPr sz="1500" b="1"/>
            </a:lvl8pPr>
            <a:lvl9pPr marL="3307165" indent="0">
              <a:buNone/>
              <a:defRPr sz="15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6628" y="2175185"/>
            <a:ext cx="4040472" cy="395155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493" y="1534557"/>
            <a:ext cx="4041913" cy="640599"/>
          </a:xfrm>
        </p:spPr>
        <p:txBody>
          <a:bodyPr anchor="b"/>
          <a:lstStyle>
            <a:lvl1pPr marL="0" indent="0">
              <a:buNone/>
              <a:defRPr sz="2200" b="1"/>
            </a:lvl1pPr>
            <a:lvl2pPr marL="413394" indent="0">
              <a:buNone/>
              <a:defRPr sz="1800" b="1"/>
            </a:lvl2pPr>
            <a:lvl3pPr marL="826788" indent="0">
              <a:buNone/>
              <a:defRPr sz="1600" b="1"/>
            </a:lvl3pPr>
            <a:lvl4pPr marL="1240186" indent="0">
              <a:buNone/>
              <a:defRPr sz="1500" b="1"/>
            </a:lvl4pPr>
            <a:lvl5pPr marL="1653580" indent="0">
              <a:buNone/>
              <a:defRPr sz="1500" b="1"/>
            </a:lvl5pPr>
            <a:lvl6pPr marL="2066972" indent="0">
              <a:buNone/>
              <a:defRPr sz="1500" b="1"/>
            </a:lvl6pPr>
            <a:lvl7pPr marL="2480372" indent="0">
              <a:buNone/>
              <a:defRPr sz="1500" b="1"/>
            </a:lvl7pPr>
            <a:lvl8pPr marL="2893768" indent="0">
              <a:buNone/>
              <a:defRPr sz="1500" b="1"/>
            </a:lvl8pPr>
            <a:lvl9pPr marL="3307165" indent="0">
              <a:buNone/>
              <a:defRPr sz="15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493" y="2175185"/>
            <a:ext cx="4041913" cy="395155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6656" y="273545"/>
            <a:ext cx="3009107" cy="1161715"/>
          </a:xfrm>
        </p:spPr>
        <p:txBody>
          <a:bodyPr anchor="b"/>
          <a:lstStyle>
            <a:lvl1pPr algn="l">
              <a:defRPr sz="1800" b="1"/>
            </a:lvl1pPr>
          </a:lstStyle>
          <a:p>
            <a:r>
              <a:rPr lang="ja-JP" altLang="en-US"/>
              <a:t>マスタ タイトルの書式設定</a:t>
            </a:r>
          </a:p>
        </p:txBody>
      </p:sp>
      <p:sp>
        <p:nvSpPr>
          <p:cNvPr id="3" name="コンテンツ プレースホルダ 2"/>
          <p:cNvSpPr>
            <a:spLocks noGrp="1"/>
          </p:cNvSpPr>
          <p:nvPr>
            <p:ph idx="1"/>
          </p:nvPr>
        </p:nvSpPr>
        <p:spPr>
          <a:xfrm>
            <a:off x="3575210" y="273515"/>
            <a:ext cx="5112171" cy="5853196"/>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6656" y="1435228"/>
            <a:ext cx="3009107" cy="4691482"/>
          </a:xfrm>
        </p:spPr>
        <p:txBody>
          <a:bodyPr/>
          <a:lstStyle>
            <a:lvl1pPr marL="0" indent="0">
              <a:buNone/>
              <a:defRPr sz="1300"/>
            </a:lvl1pPr>
            <a:lvl2pPr marL="413394" indent="0">
              <a:buNone/>
              <a:defRPr sz="1100"/>
            </a:lvl2pPr>
            <a:lvl3pPr marL="826788" indent="0">
              <a:buNone/>
              <a:defRPr sz="900"/>
            </a:lvl3pPr>
            <a:lvl4pPr marL="1240186" indent="0">
              <a:buNone/>
              <a:defRPr sz="800"/>
            </a:lvl4pPr>
            <a:lvl5pPr marL="1653580" indent="0">
              <a:buNone/>
              <a:defRPr sz="800"/>
            </a:lvl5pPr>
            <a:lvl6pPr marL="2066972" indent="0">
              <a:buNone/>
              <a:defRPr sz="800"/>
            </a:lvl6pPr>
            <a:lvl7pPr marL="2480372" indent="0">
              <a:buNone/>
              <a:defRPr sz="800"/>
            </a:lvl7pPr>
            <a:lvl8pPr marL="2893768" indent="0">
              <a:buNone/>
              <a:defRPr sz="800"/>
            </a:lvl8pPr>
            <a:lvl9pPr marL="3307165" indent="0">
              <a:buNone/>
              <a:defRPr sz="800"/>
            </a:lvl9pPr>
          </a:lstStyle>
          <a:p>
            <a:pPr lvl="0"/>
            <a:r>
              <a:rPr lang="ja-JP" altLang="en-US"/>
              <a:t>マスタ テキストの書式設定</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1953" y="4800920"/>
            <a:ext cx="5486689" cy="565741"/>
          </a:xfrm>
        </p:spPr>
        <p:txBody>
          <a:bodyPr anchor="b"/>
          <a:lstStyle>
            <a:lvl1pPr algn="l">
              <a:defRPr sz="1800" b="1"/>
            </a:lvl1pPr>
          </a:lstStyle>
          <a:p>
            <a:r>
              <a:rPr lang="ja-JP" altLang="en-US"/>
              <a:t>マスタ タイトルの書式設定</a:t>
            </a:r>
          </a:p>
        </p:txBody>
      </p:sp>
      <p:sp>
        <p:nvSpPr>
          <p:cNvPr id="3" name="図プレースホルダ 2"/>
          <p:cNvSpPr>
            <a:spLocks noGrp="1"/>
          </p:cNvSpPr>
          <p:nvPr>
            <p:ph type="pic" idx="1"/>
          </p:nvPr>
        </p:nvSpPr>
        <p:spPr>
          <a:xfrm>
            <a:off x="1791953" y="613247"/>
            <a:ext cx="5486689" cy="4114224"/>
          </a:xfrm>
        </p:spPr>
        <p:txBody>
          <a:bodyPr/>
          <a:lstStyle>
            <a:lvl1pPr marL="0" indent="0">
              <a:buNone/>
              <a:defRPr sz="2900"/>
            </a:lvl1pPr>
            <a:lvl2pPr marL="413394" indent="0">
              <a:buNone/>
              <a:defRPr sz="2500"/>
            </a:lvl2pPr>
            <a:lvl3pPr marL="826788" indent="0">
              <a:buNone/>
              <a:defRPr sz="2200"/>
            </a:lvl3pPr>
            <a:lvl4pPr marL="1240186" indent="0">
              <a:buNone/>
              <a:defRPr sz="1800"/>
            </a:lvl4pPr>
            <a:lvl5pPr marL="1653580" indent="0">
              <a:buNone/>
              <a:defRPr sz="1800"/>
            </a:lvl5pPr>
            <a:lvl6pPr marL="2066972" indent="0">
              <a:buNone/>
              <a:defRPr sz="1800"/>
            </a:lvl6pPr>
            <a:lvl7pPr marL="2480372" indent="0">
              <a:buNone/>
              <a:defRPr sz="1800"/>
            </a:lvl7pPr>
            <a:lvl8pPr marL="2893768" indent="0">
              <a:buNone/>
              <a:defRPr sz="1800"/>
            </a:lvl8pPr>
            <a:lvl9pPr marL="3307165" indent="0">
              <a:buNone/>
              <a:defRPr sz="1800"/>
            </a:lvl9pPr>
          </a:lstStyle>
          <a:p>
            <a:pPr lvl="0"/>
            <a:endParaRPr lang="ja-JP" altLang="en-US" noProof="0"/>
          </a:p>
        </p:txBody>
      </p:sp>
      <p:sp>
        <p:nvSpPr>
          <p:cNvPr id="4" name="テキスト プレースホルダ 3"/>
          <p:cNvSpPr>
            <a:spLocks noGrp="1"/>
          </p:cNvSpPr>
          <p:nvPr>
            <p:ph type="body" sz="half" idx="2"/>
          </p:nvPr>
        </p:nvSpPr>
        <p:spPr>
          <a:xfrm>
            <a:off x="1791953" y="5366632"/>
            <a:ext cx="5486689" cy="806146"/>
          </a:xfrm>
        </p:spPr>
        <p:txBody>
          <a:bodyPr/>
          <a:lstStyle>
            <a:lvl1pPr marL="0" indent="0">
              <a:buNone/>
              <a:defRPr sz="1300"/>
            </a:lvl1pPr>
            <a:lvl2pPr marL="413394" indent="0">
              <a:buNone/>
              <a:defRPr sz="1100"/>
            </a:lvl2pPr>
            <a:lvl3pPr marL="826788" indent="0">
              <a:buNone/>
              <a:defRPr sz="900"/>
            </a:lvl3pPr>
            <a:lvl4pPr marL="1240186" indent="0">
              <a:buNone/>
              <a:defRPr sz="800"/>
            </a:lvl4pPr>
            <a:lvl5pPr marL="1653580" indent="0">
              <a:buNone/>
              <a:defRPr sz="800"/>
            </a:lvl5pPr>
            <a:lvl6pPr marL="2066972" indent="0">
              <a:buNone/>
              <a:defRPr sz="800"/>
            </a:lvl6pPr>
            <a:lvl7pPr marL="2480372" indent="0">
              <a:buNone/>
              <a:defRPr sz="800"/>
            </a:lvl7pPr>
            <a:lvl8pPr marL="2893768" indent="0">
              <a:buNone/>
              <a:defRPr sz="800"/>
            </a:lvl8pPr>
            <a:lvl9pPr marL="3307165" indent="0">
              <a:buNone/>
              <a:defRPr sz="800"/>
            </a:lvl9pPr>
          </a:lstStyle>
          <a:p>
            <a:pPr lvl="0"/>
            <a:r>
              <a:rPr lang="ja-JP" altLang="en-US"/>
              <a:t>マスタ テキストの書式設定</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26696" y="568626"/>
            <a:ext cx="1951814" cy="5655978"/>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71253" y="568626"/>
            <a:ext cx="5717161" cy="5655978"/>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Liraglutide_Border"/>
          <p:cNvPicPr>
            <a:picLocks noChangeAspect="1" noChangeArrowheads="1"/>
          </p:cNvPicPr>
          <p:nvPr userDrawn="1"/>
        </p:nvPicPr>
        <p:blipFill>
          <a:blip r:embed="rId2" cstate="print"/>
          <a:srcRect l="14394"/>
          <a:stretch>
            <a:fillRect/>
          </a:stretch>
        </p:blipFill>
        <p:spPr bwMode="auto">
          <a:xfrm>
            <a:off x="2" y="1389063"/>
            <a:ext cx="8516938" cy="4044950"/>
          </a:xfrm>
          <a:prstGeom prst="rect">
            <a:avLst/>
          </a:prstGeom>
          <a:noFill/>
          <a:ln w="9525">
            <a:noFill/>
            <a:miter lim="800000"/>
            <a:headEnd/>
            <a:tailEnd/>
          </a:ln>
        </p:spPr>
      </p:pic>
      <p:sp>
        <p:nvSpPr>
          <p:cNvPr id="93187" name="Rectangle 3"/>
          <p:cNvSpPr>
            <a:spLocks noGrp="1" noChangeArrowheads="1"/>
          </p:cNvSpPr>
          <p:nvPr>
            <p:ph type="ctrTitle"/>
          </p:nvPr>
        </p:nvSpPr>
        <p:spPr>
          <a:xfrm>
            <a:off x="530225" y="225425"/>
            <a:ext cx="7772400" cy="1470025"/>
          </a:xfrm>
        </p:spPr>
        <p:txBody>
          <a:bodyPr/>
          <a:lstStyle>
            <a:lvl1pPr>
              <a:defRPr sz="3600" b="1"/>
            </a:lvl1pPr>
          </a:lstStyle>
          <a:p>
            <a:r>
              <a:rPr lang="en-GB"/>
              <a:t>Click to edit Master title style</a:t>
            </a:r>
          </a:p>
        </p:txBody>
      </p:sp>
      <p:sp>
        <p:nvSpPr>
          <p:cNvPr id="93188" name="Rectangle 4"/>
          <p:cNvSpPr>
            <a:spLocks noGrp="1" noChangeArrowheads="1"/>
          </p:cNvSpPr>
          <p:nvPr>
            <p:ph type="subTitle" idx="1"/>
          </p:nvPr>
        </p:nvSpPr>
        <p:spPr>
          <a:xfrm>
            <a:off x="530225" y="2659065"/>
            <a:ext cx="6400800" cy="1752600"/>
          </a:xfrm>
        </p:spPr>
        <p:txBody>
          <a:bodyPr/>
          <a:lstStyle>
            <a:lvl1pPr marL="0" indent="0">
              <a:buFontTx/>
              <a:buNone/>
              <a:defRPr/>
            </a:lvl1pPr>
          </a:lstStyle>
          <a:p>
            <a:r>
              <a:rPr lang="en-GB"/>
              <a:t>Click to edit Master subtitle style</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endParaRPr lang="ja-JP"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6"/>
            <a:ext cx="4040188" cy="639762"/>
          </a:xfrm>
        </p:spPr>
        <p:txBody>
          <a:bodyPr anchor="b"/>
          <a:lstStyle>
            <a:lvl1pPr marL="0" indent="0">
              <a:buNone/>
              <a:defRPr sz="2400" b="1"/>
            </a:lvl1pPr>
            <a:lvl2pPr marL="455635" indent="0">
              <a:buNone/>
              <a:defRPr sz="2000" b="1"/>
            </a:lvl2pPr>
            <a:lvl3pPr marL="911277" indent="0">
              <a:buNone/>
              <a:defRPr sz="1800" b="1"/>
            </a:lvl3pPr>
            <a:lvl4pPr marL="1366918" indent="0">
              <a:buNone/>
              <a:defRPr sz="1600" b="1"/>
            </a:lvl4pPr>
            <a:lvl5pPr marL="1822554" indent="0">
              <a:buNone/>
              <a:defRPr sz="1600" b="1"/>
            </a:lvl5pPr>
            <a:lvl6pPr marL="2278196" indent="0">
              <a:buNone/>
              <a:defRPr sz="1600" b="1"/>
            </a:lvl6pPr>
            <a:lvl7pPr marL="2733832" indent="0">
              <a:buNone/>
              <a:defRPr sz="1600" b="1"/>
            </a:lvl7pPr>
            <a:lvl8pPr marL="3189462" indent="0">
              <a:buNone/>
              <a:defRPr sz="1600" b="1"/>
            </a:lvl8pPr>
            <a:lvl9pPr marL="3645106"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54" y="1535116"/>
            <a:ext cx="4041775" cy="639762"/>
          </a:xfrm>
        </p:spPr>
        <p:txBody>
          <a:bodyPr anchor="b"/>
          <a:lstStyle>
            <a:lvl1pPr marL="0" indent="0">
              <a:buNone/>
              <a:defRPr sz="2400" b="1"/>
            </a:lvl1pPr>
            <a:lvl2pPr marL="455635" indent="0">
              <a:buNone/>
              <a:defRPr sz="2000" b="1"/>
            </a:lvl2pPr>
            <a:lvl3pPr marL="911277" indent="0">
              <a:buNone/>
              <a:defRPr sz="1800" b="1"/>
            </a:lvl3pPr>
            <a:lvl4pPr marL="1366918" indent="0">
              <a:buNone/>
              <a:defRPr sz="1600" b="1"/>
            </a:lvl4pPr>
            <a:lvl5pPr marL="1822554" indent="0">
              <a:buNone/>
              <a:defRPr sz="1600" b="1"/>
            </a:lvl5pPr>
            <a:lvl6pPr marL="2278196" indent="0">
              <a:buNone/>
              <a:defRPr sz="1600" b="1"/>
            </a:lvl6pPr>
            <a:lvl7pPr marL="2733832" indent="0">
              <a:buNone/>
              <a:defRPr sz="1600" b="1"/>
            </a:lvl7pPr>
            <a:lvl8pPr marL="3189462" indent="0">
              <a:buNone/>
              <a:defRPr sz="1600" b="1"/>
            </a:lvl8pPr>
            <a:lvl9pPr marL="3645106"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54"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6014EB4B-A81D-47E9-B504-9F414659E617}" type="slidenum">
              <a:rPr lang="en-US" altLang="ja-JP"/>
              <a:pPr>
                <a:defRPr/>
              </a:pPr>
              <a:t>‹#›</a:t>
            </a:fld>
            <a:endParaRPr lang="en-US" altLang="ja-JP"/>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a:t>Click to edit Master text styles</a:t>
            </a:r>
          </a:p>
        </p:txBody>
      </p:sp>
      <p:sp>
        <p:nvSpPr>
          <p:cNvPr id="4" name="Rectangle 6"/>
          <p:cNvSpPr>
            <a:spLocks noGrp="1" noChangeArrowheads="1"/>
          </p:cNvSpPr>
          <p:nvPr>
            <p:ph type="ftr" sz="quarter" idx="10"/>
          </p:nvPr>
        </p:nvSpPr>
        <p:spPr>
          <a:ln/>
        </p:spPr>
        <p:txBody>
          <a:bodyPr/>
          <a:lstStyle>
            <a:lvl1pPr>
              <a:defRPr/>
            </a:lvl1pPr>
          </a:lstStyle>
          <a:p>
            <a:endParaRPr lang="ja-JP" altLang="ja-JP"/>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endParaRPr lang="ja-JP" altLang="ja-JP"/>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Liraglutide_Border"/>
          <p:cNvPicPr>
            <a:picLocks noChangeAspect="1" noChangeArrowheads="1"/>
          </p:cNvPicPr>
          <p:nvPr userDrawn="1"/>
        </p:nvPicPr>
        <p:blipFill>
          <a:blip r:embed="rId2" cstate="print"/>
          <a:srcRect l="14394"/>
          <a:stretch>
            <a:fillRect/>
          </a:stretch>
        </p:blipFill>
        <p:spPr bwMode="auto">
          <a:xfrm>
            <a:off x="2" y="1389063"/>
            <a:ext cx="8516938" cy="4044950"/>
          </a:xfrm>
          <a:prstGeom prst="rect">
            <a:avLst/>
          </a:prstGeom>
          <a:noFill/>
          <a:ln w="9525">
            <a:noFill/>
            <a:miter lim="800000"/>
            <a:headEnd/>
            <a:tailEnd/>
          </a:ln>
        </p:spPr>
      </p:pic>
      <p:sp>
        <p:nvSpPr>
          <p:cNvPr id="93187" name="Rectangle 3"/>
          <p:cNvSpPr>
            <a:spLocks noGrp="1" noChangeArrowheads="1"/>
          </p:cNvSpPr>
          <p:nvPr>
            <p:ph type="ctrTitle"/>
          </p:nvPr>
        </p:nvSpPr>
        <p:spPr>
          <a:xfrm>
            <a:off x="530225" y="225425"/>
            <a:ext cx="7772400" cy="1470025"/>
          </a:xfrm>
        </p:spPr>
        <p:txBody>
          <a:bodyPr/>
          <a:lstStyle>
            <a:lvl1pPr>
              <a:defRPr sz="3600" b="1"/>
            </a:lvl1pPr>
          </a:lstStyle>
          <a:p>
            <a:r>
              <a:rPr lang="en-GB"/>
              <a:t>Click to edit Master title style</a:t>
            </a:r>
          </a:p>
        </p:txBody>
      </p:sp>
      <p:sp>
        <p:nvSpPr>
          <p:cNvPr id="93188" name="Rectangle 4"/>
          <p:cNvSpPr>
            <a:spLocks noGrp="1" noChangeArrowheads="1"/>
          </p:cNvSpPr>
          <p:nvPr>
            <p:ph type="subTitle" idx="1"/>
          </p:nvPr>
        </p:nvSpPr>
        <p:spPr>
          <a:xfrm>
            <a:off x="530225" y="2659065"/>
            <a:ext cx="6400800" cy="1752600"/>
          </a:xfrm>
        </p:spPr>
        <p:txBody>
          <a:bodyPr/>
          <a:lstStyle>
            <a:lvl1pPr marL="0" indent="0">
              <a:buFontTx/>
              <a:buNone/>
              <a:defRPr/>
            </a:lvl1pPr>
          </a:lstStyle>
          <a:p>
            <a:r>
              <a:rPr lang="en-GB"/>
              <a:t>Click to edit Master subtitle style</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endParaRPr lang="ja-JP" altLang="ja-JP"/>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a:t>Click to edit Master text styles</a:t>
            </a:r>
          </a:p>
        </p:txBody>
      </p:sp>
      <p:sp>
        <p:nvSpPr>
          <p:cNvPr id="4" name="Rectangle 6"/>
          <p:cNvSpPr>
            <a:spLocks noGrp="1" noChangeArrowheads="1"/>
          </p:cNvSpPr>
          <p:nvPr>
            <p:ph type="ftr" sz="quarter" idx="10"/>
          </p:nvPr>
        </p:nvSpPr>
        <p:spPr>
          <a:ln/>
        </p:spPr>
        <p:txBody>
          <a:bodyPr/>
          <a:lstStyle>
            <a:lvl1pPr>
              <a:defRPr/>
            </a:lvl1pPr>
          </a:lstStyle>
          <a:p>
            <a:endParaRPr lang="ja-JP" altLang="ja-JP"/>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endParaRPr lang="ja-JP" altLang="ja-JP"/>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1_タイトル スライド">
    <p:spTree>
      <p:nvGrpSpPr>
        <p:cNvPr id="1" name=""/>
        <p:cNvGrpSpPr/>
        <p:nvPr/>
      </p:nvGrpSpPr>
      <p:grpSpPr>
        <a:xfrm>
          <a:off x="0" y="0"/>
          <a:ext cx="0" cy="0"/>
          <a:chOff x="0" y="0"/>
          <a:chExt cx="0" cy="0"/>
        </a:xfrm>
      </p:grpSpPr>
      <p:pic>
        <p:nvPicPr>
          <p:cNvPr id="4" name="Picture 5" descr="EQUA_slidekit_temp_B_omote_2"/>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Text Box 11"/>
          <p:cNvSpPr txBox="1">
            <a:spLocks noChangeArrowheads="1"/>
          </p:cNvSpPr>
          <p:nvPr userDrawn="1"/>
        </p:nvSpPr>
        <p:spPr bwMode="auto">
          <a:xfrm>
            <a:off x="8811713" y="6402389"/>
            <a:ext cx="340227" cy="245896"/>
          </a:xfrm>
          <a:prstGeom prst="rect">
            <a:avLst/>
          </a:prstGeom>
          <a:noFill/>
          <a:ln w="12700">
            <a:noFill/>
            <a:miter lim="800000"/>
            <a:headEnd type="none" w="sm" len="sm"/>
            <a:tailEnd type="none" w="sm" len="sm"/>
          </a:ln>
          <a:effectLst/>
        </p:spPr>
        <p:txBody>
          <a:bodyPr wrap="none" lIns="91420" tIns="45711" rIns="91420" bIns="45711">
            <a:spAutoFit/>
          </a:bodyPr>
          <a:lstStyle/>
          <a:p>
            <a:pPr algn="r" eaLnBrk="0" hangingPunct="0">
              <a:defRPr/>
            </a:pPr>
            <a:fld id="{208CC3F5-ACB3-481D-82A9-2F2E1B69796B}" type="slidenum">
              <a:rPr kumimoji="0" lang="ja-JP" altLang="en-US" sz="1000" b="0">
                <a:solidFill>
                  <a:srgbClr val="000000"/>
                </a:solidFill>
                <a:latin typeface="Arial" charset="0"/>
                <a:ea typeface="ＭＳ Ｐゴシック" charset="-128"/>
              </a:rPr>
              <a:pPr algn="r" eaLnBrk="0" hangingPunct="0">
                <a:defRPr/>
              </a:pPr>
              <a:t>‹#›</a:t>
            </a:fld>
            <a:endParaRPr kumimoji="0" lang="en-US" altLang="ja-JP" sz="1000" b="0">
              <a:solidFill>
                <a:srgbClr val="000000"/>
              </a:solidFill>
              <a:latin typeface="News Gothic MT" pitchFamily="34" charset="0"/>
              <a:ea typeface="ＭＳ Ｐゴシック" charset="-128"/>
            </a:endParaRPr>
          </a:p>
        </p:txBody>
      </p:sp>
      <p:sp>
        <p:nvSpPr>
          <p:cNvPr id="90115" name="Rectangle 4"/>
          <p:cNvSpPr>
            <a:spLocks noGrp="1" noChangeArrowheads="1"/>
          </p:cNvSpPr>
          <p:nvPr>
            <p:ph type="subTitle" idx="1"/>
          </p:nvPr>
        </p:nvSpPr>
        <p:spPr>
          <a:xfrm>
            <a:off x="1371600" y="4649788"/>
            <a:ext cx="6400800" cy="989012"/>
          </a:xfrm>
        </p:spPr>
        <p:txBody>
          <a:bodyPr/>
          <a:lstStyle>
            <a:lvl1pPr marL="0" indent="0" algn="ctr">
              <a:defRPr smtClean="0"/>
            </a:lvl1pPr>
          </a:lstStyle>
          <a:p>
            <a:r>
              <a:rPr lang="ja-JP" altLang="en-US"/>
              <a:t>マスタ サブタイトルの書式設定</a:t>
            </a:r>
          </a:p>
        </p:txBody>
      </p:sp>
      <p:sp>
        <p:nvSpPr>
          <p:cNvPr id="90116" name="Rectangle 5"/>
          <p:cNvSpPr>
            <a:spLocks noGrp="1" noChangeArrowheads="1"/>
          </p:cNvSpPr>
          <p:nvPr>
            <p:ph type="ctrTitle"/>
          </p:nvPr>
        </p:nvSpPr>
        <p:spPr>
          <a:xfrm>
            <a:off x="685800" y="2130427"/>
            <a:ext cx="7772400" cy="2266950"/>
          </a:xfrm>
        </p:spPr>
        <p:txBody>
          <a:bodyPr/>
          <a:lstStyle>
            <a:lvl1pPr>
              <a:defRPr smtClean="0">
                <a:solidFill>
                  <a:schemeClr val="tx1"/>
                </a:solidFill>
              </a:defRPr>
            </a:lvl1pPr>
          </a:lstStyle>
          <a:p>
            <a:r>
              <a:rPr lang="ja-JP" altLang="en-US"/>
              <a:t>マスタ タイトルの書式設定</a:t>
            </a:r>
          </a:p>
        </p:txBody>
      </p:sp>
    </p:spTree>
    <p:extLst>
      <p:ext uri="{BB962C8B-B14F-4D97-AF65-F5344CB8AC3E}">
        <p14:creationId xmlns:p14="http://schemas.microsoft.com/office/powerpoint/2010/main" val="119139667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2_タイトル スライド">
    <p:spTree>
      <p:nvGrpSpPr>
        <p:cNvPr id="1" name=""/>
        <p:cNvGrpSpPr/>
        <p:nvPr/>
      </p:nvGrpSpPr>
      <p:grpSpPr>
        <a:xfrm>
          <a:off x="0" y="0"/>
          <a:ext cx="0" cy="0"/>
          <a:chOff x="0" y="0"/>
          <a:chExt cx="0" cy="0"/>
        </a:xfrm>
      </p:grpSpPr>
      <p:pic>
        <p:nvPicPr>
          <p:cNvPr id="4" name="Picture 6" descr="EQUA_slidekit_temp_B_omote_2"/>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Text Box 11"/>
          <p:cNvSpPr txBox="1">
            <a:spLocks noChangeArrowheads="1"/>
          </p:cNvSpPr>
          <p:nvPr userDrawn="1"/>
        </p:nvSpPr>
        <p:spPr bwMode="auto">
          <a:xfrm>
            <a:off x="8811713" y="6402389"/>
            <a:ext cx="340227" cy="245896"/>
          </a:xfrm>
          <a:prstGeom prst="rect">
            <a:avLst/>
          </a:prstGeom>
          <a:noFill/>
          <a:ln w="12700">
            <a:noFill/>
            <a:miter lim="800000"/>
            <a:headEnd type="none" w="sm" len="sm"/>
            <a:tailEnd type="none" w="sm" len="sm"/>
          </a:ln>
          <a:effectLst/>
        </p:spPr>
        <p:txBody>
          <a:bodyPr wrap="none" lIns="91420" tIns="45711" rIns="91420" bIns="45711">
            <a:spAutoFit/>
          </a:bodyPr>
          <a:lstStyle/>
          <a:p>
            <a:pPr algn="r" eaLnBrk="0" hangingPunct="0">
              <a:defRPr/>
            </a:pPr>
            <a:fld id="{567A2950-3869-47F7-81A2-D5A8F6E25A18}" type="slidenum">
              <a:rPr kumimoji="0" lang="ja-JP" altLang="en-US" sz="1000" b="0">
                <a:solidFill>
                  <a:srgbClr val="000000"/>
                </a:solidFill>
                <a:latin typeface="Arial" charset="0"/>
                <a:ea typeface="ＭＳ Ｐゴシック" charset="-128"/>
              </a:rPr>
              <a:pPr algn="r" eaLnBrk="0" hangingPunct="0">
                <a:defRPr/>
              </a:pPr>
              <a:t>‹#›</a:t>
            </a:fld>
            <a:endParaRPr kumimoji="0" lang="en-US" altLang="ja-JP" sz="1000" b="0">
              <a:solidFill>
                <a:srgbClr val="000000"/>
              </a:solidFill>
              <a:latin typeface="News Gothic MT" pitchFamily="34" charset="0"/>
              <a:ea typeface="ＭＳ Ｐゴシック" charset="-128"/>
            </a:endParaRPr>
          </a:p>
        </p:txBody>
      </p:sp>
      <p:sp>
        <p:nvSpPr>
          <p:cNvPr id="89092" name="Rectangle 4"/>
          <p:cNvSpPr>
            <a:spLocks noGrp="1" noChangeArrowheads="1"/>
          </p:cNvSpPr>
          <p:nvPr>
            <p:ph type="subTitle" idx="1"/>
          </p:nvPr>
        </p:nvSpPr>
        <p:spPr>
          <a:xfrm>
            <a:off x="1371600" y="4649788"/>
            <a:ext cx="6400800" cy="989012"/>
          </a:xfrm>
        </p:spPr>
        <p:txBody>
          <a:bodyPr/>
          <a:lstStyle>
            <a:lvl1pPr marL="0" indent="0" algn="ctr">
              <a:defRPr smtClean="0"/>
            </a:lvl1pPr>
          </a:lstStyle>
          <a:p>
            <a:r>
              <a:rPr lang="ja-JP" altLang="en-US"/>
              <a:t>マスタ サブタイトルの書式設定</a:t>
            </a:r>
          </a:p>
        </p:txBody>
      </p:sp>
      <p:sp>
        <p:nvSpPr>
          <p:cNvPr id="89093" name="Rectangle 5"/>
          <p:cNvSpPr>
            <a:spLocks noGrp="1" noChangeArrowheads="1"/>
          </p:cNvSpPr>
          <p:nvPr>
            <p:ph type="ctrTitle"/>
          </p:nvPr>
        </p:nvSpPr>
        <p:spPr>
          <a:xfrm>
            <a:off x="685800" y="2130427"/>
            <a:ext cx="7772400" cy="2266950"/>
          </a:xfrm>
        </p:spPr>
        <p:txBody>
          <a:bodyPr/>
          <a:lstStyle>
            <a:lvl1pPr>
              <a:defRPr smtClean="0">
                <a:solidFill>
                  <a:schemeClr val="tx1"/>
                </a:solidFill>
              </a:defRPr>
            </a:lvl1pPr>
          </a:lstStyle>
          <a:p>
            <a:r>
              <a:rPr lang="ja-JP" altLang="en-US"/>
              <a:t>マスタ タイトルの書式設定</a:t>
            </a:r>
          </a:p>
        </p:txBody>
      </p:sp>
    </p:spTree>
    <p:extLst>
      <p:ext uri="{BB962C8B-B14F-4D97-AF65-F5344CB8AC3E}">
        <p14:creationId xmlns:p14="http://schemas.microsoft.com/office/powerpoint/2010/main" val="354571779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3" name="Picture 5" descr="EQUA_slidekit_temp_B_naka_2"/>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Text Box 11"/>
          <p:cNvSpPr txBox="1">
            <a:spLocks noChangeArrowheads="1"/>
          </p:cNvSpPr>
          <p:nvPr userDrawn="1"/>
        </p:nvSpPr>
        <p:spPr bwMode="auto">
          <a:xfrm>
            <a:off x="8811713" y="6402389"/>
            <a:ext cx="340227" cy="245896"/>
          </a:xfrm>
          <a:prstGeom prst="rect">
            <a:avLst/>
          </a:prstGeom>
          <a:noFill/>
          <a:ln w="12700">
            <a:noFill/>
            <a:miter lim="800000"/>
            <a:headEnd type="none" w="sm" len="sm"/>
            <a:tailEnd type="none" w="sm" len="sm"/>
          </a:ln>
          <a:effectLst/>
        </p:spPr>
        <p:txBody>
          <a:bodyPr wrap="none" lIns="91420" tIns="45711" rIns="91420" bIns="45711">
            <a:spAutoFit/>
          </a:bodyPr>
          <a:lstStyle/>
          <a:p>
            <a:pPr algn="r" eaLnBrk="0" hangingPunct="0">
              <a:defRPr/>
            </a:pPr>
            <a:fld id="{18C57999-FB8C-4EDE-8D21-133E4A517FE0}" type="slidenum">
              <a:rPr kumimoji="0" lang="ja-JP" altLang="en-US" sz="1000" b="0">
                <a:solidFill>
                  <a:srgbClr val="000000"/>
                </a:solidFill>
                <a:latin typeface="Arial" charset="0"/>
                <a:ea typeface="ＭＳ Ｐゴシック" charset="-128"/>
              </a:rPr>
              <a:pPr algn="r" eaLnBrk="0" hangingPunct="0">
                <a:defRPr/>
              </a:pPr>
              <a:t>‹#›</a:t>
            </a:fld>
            <a:endParaRPr kumimoji="0" lang="en-US" altLang="ja-JP" sz="1000" b="0">
              <a:solidFill>
                <a:srgbClr val="000000"/>
              </a:solidFill>
              <a:latin typeface="News Gothic MT" pitchFamily="34" charset="0"/>
              <a:ea typeface="ＭＳ Ｐゴシック" charset="-128"/>
            </a:endParaRPr>
          </a:p>
        </p:txBody>
      </p:sp>
      <p:sp>
        <p:nvSpPr>
          <p:cNvPr id="705538" name="Rectangle 2"/>
          <p:cNvSpPr>
            <a:spLocks noGrp="1" noChangeArrowheads="1"/>
          </p:cNvSpPr>
          <p:nvPr>
            <p:ph type="ctrTitle"/>
          </p:nvPr>
        </p:nvSpPr>
        <p:spPr>
          <a:xfrm>
            <a:off x="685800" y="2697163"/>
            <a:ext cx="7772400" cy="1470025"/>
          </a:xfrm>
        </p:spPr>
        <p:txBody>
          <a:bodyPr/>
          <a:lstStyle>
            <a:lvl1pPr algn="ctr">
              <a:defRPr sz="3900"/>
            </a:lvl1pPr>
          </a:lstStyle>
          <a:p>
            <a:r>
              <a:rPr lang="ja-JP" altLang="en-US"/>
              <a:t>マスタ タイトルの書式設定</a:t>
            </a:r>
          </a:p>
        </p:txBody>
      </p:sp>
    </p:spTree>
    <p:extLst>
      <p:ext uri="{BB962C8B-B14F-4D97-AF65-F5344CB8AC3E}">
        <p14:creationId xmlns:p14="http://schemas.microsoft.com/office/powerpoint/2010/main" val="821656454"/>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en-US"/>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221006774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695826D3-9C10-4CAE-8287-D795C281701D}" type="slidenum">
              <a:rPr lang="en-US" altLang="ja-JP"/>
              <a:pPr>
                <a:defRPr/>
              </a:pPr>
              <a:t>‹#›</a:t>
            </a:fld>
            <a:endParaRPr lang="en-US" altLang="ja-JP"/>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lang="ja-JP" altLang="en-US"/>
              <a:t>マスタ タイトルの書式設定</a:t>
            </a:r>
            <a:endParaRPr lang="en-US"/>
          </a:p>
        </p:txBody>
      </p:sp>
      <p:sp>
        <p:nvSpPr>
          <p:cNvPr id="3" name="テキスト プレースホルダ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ja-JP" altLang="en-US"/>
              <a:t>マスタ テキストの書式設定</a:t>
            </a:r>
          </a:p>
        </p:txBody>
      </p:sp>
    </p:spTree>
    <p:extLst>
      <p:ext uri="{BB962C8B-B14F-4D97-AF65-F5344CB8AC3E}">
        <p14:creationId xmlns:p14="http://schemas.microsoft.com/office/powerpoint/2010/main" val="41176828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en-US"/>
          </a:p>
        </p:txBody>
      </p:sp>
      <p:sp>
        <p:nvSpPr>
          <p:cNvPr id="3" name="コンテンツ プレースホルダ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コンテンツ プレースホルダ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4236758395"/>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endParaRPr lang="en-US"/>
          </a:p>
        </p:txBody>
      </p:sp>
      <p:sp>
        <p:nvSpPr>
          <p:cNvPr id="3" name="テキスト プレースホルダ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テキスト プレースホルダ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67053218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en-US"/>
          </a:p>
        </p:txBody>
      </p:sp>
    </p:spTree>
    <p:extLst>
      <p:ext uri="{BB962C8B-B14F-4D97-AF65-F5344CB8AC3E}">
        <p14:creationId xmlns:p14="http://schemas.microsoft.com/office/powerpoint/2010/main" val="3103265211"/>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670203"/>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lang="ja-JP" altLang="en-US"/>
              <a:t>マスタ タイトルの書式設定</a:t>
            </a:r>
            <a:endParaRPr lang="en-US"/>
          </a:p>
        </p:txBody>
      </p:sp>
      <p:sp>
        <p:nvSpPr>
          <p:cNvPr id="3" name="コンテンツ プレースホルダ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テキスト プレースホルダ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ja-JP" altLang="en-US"/>
              <a:t>マスタ テキストの書式設定</a:t>
            </a:r>
          </a:p>
        </p:txBody>
      </p:sp>
    </p:spTree>
    <p:extLst>
      <p:ext uri="{BB962C8B-B14F-4D97-AF65-F5344CB8AC3E}">
        <p14:creationId xmlns:p14="http://schemas.microsoft.com/office/powerpoint/2010/main" val="3665897726"/>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endParaRPr 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ja-JP" altLang="en-US"/>
              <a:t>マスタ テキストの書式設定</a:t>
            </a:r>
          </a:p>
        </p:txBody>
      </p:sp>
    </p:spTree>
    <p:extLst>
      <p:ext uri="{BB962C8B-B14F-4D97-AF65-F5344CB8AC3E}">
        <p14:creationId xmlns:p14="http://schemas.microsoft.com/office/powerpoint/2010/main" val="3937674091"/>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en-US"/>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465132125"/>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32590" y="2"/>
            <a:ext cx="2160587" cy="6126163"/>
          </a:xfrm>
        </p:spPr>
        <p:txBody>
          <a:bodyPr vert="eaVert"/>
          <a:lstStyle/>
          <a:p>
            <a:r>
              <a:rPr lang="ja-JP" altLang="en-US"/>
              <a:t>マスタ タイトルの書式設定</a:t>
            </a:r>
            <a:endParaRPr lang="en-US"/>
          </a:p>
        </p:txBody>
      </p:sp>
      <p:sp>
        <p:nvSpPr>
          <p:cNvPr id="3" name="縦書きテキスト プレースホルダ 2"/>
          <p:cNvSpPr>
            <a:spLocks noGrp="1"/>
          </p:cNvSpPr>
          <p:nvPr>
            <p:ph type="body" orient="vert" idx="1"/>
          </p:nvPr>
        </p:nvSpPr>
        <p:spPr>
          <a:xfrm>
            <a:off x="250827" y="2"/>
            <a:ext cx="6329363"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2255550503"/>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250825" y="1"/>
            <a:ext cx="8642350" cy="1123950"/>
          </a:xfrm>
        </p:spPr>
        <p:txBody>
          <a:bodyPr/>
          <a:lstStyle/>
          <a:p>
            <a:r>
              <a:rPr lang="ja-JP" altLang="en-US"/>
              <a:t>マスタ タイトルの書式設定</a:t>
            </a:r>
            <a:endParaRPr lang="en-US"/>
          </a:p>
        </p:txBody>
      </p:sp>
      <p:sp>
        <p:nvSpPr>
          <p:cNvPr id="3" name="表プレースホルダ 2"/>
          <p:cNvSpPr>
            <a:spLocks noGrp="1"/>
          </p:cNvSpPr>
          <p:nvPr>
            <p:ph type="tbl" idx="1"/>
          </p:nvPr>
        </p:nvSpPr>
        <p:spPr>
          <a:xfrm>
            <a:off x="457200" y="1600202"/>
            <a:ext cx="8229600" cy="4525963"/>
          </a:xfrm>
        </p:spPr>
        <p:txBody>
          <a:bodyPr/>
          <a:lstStyle/>
          <a:p>
            <a:pPr lvl="0"/>
            <a:endParaRPr lang="en-US" noProof="0"/>
          </a:p>
        </p:txBody>
      </p:sp>
    </p:spTree>
    <p:extLst>
      <p:ext uri="{BB962C8B-B14F-4D97-AF65-F5344CB8AC3E}">
        <p14:creationId xmlns:p14="http://schemas.microsoft.com/office/powerpoint/2010/main" val="72876513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7FCAE0BE-4366-471A-B3C9-2ECADE0665B8}" type="slidenum">
              <a:rPr lang="en-US" altLang="ja-JP"/>
              <a:pPr>
                <a:defRPr/>
              </a:pPr>
              <a:t>‹#›</a:t>
            </a:fld>
            <a:endParaRPr lang="en-US" altLang="ja-JP"/>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ja-JP" altLang="en-US"/>
              <a:t>マスター サブタイトルの書式設定</a:t>
            </a:r>
          </a:p>
        </p:txBody>
      </p:sp>
    </p:spTree>
    <p:extLst>
      <p:ext uri="{BB962C8B-B14F-4D97-AF65-F5344CB8AC3E}">
        <p14:creationId xmlns:p14="http://schemas.microsoft.com/office/powerpoint/2010/main" val="42392615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9611664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ja-JP" altLang="en-US"/>
              <a:t>マスター テキストの書式設定</a:t>
            </a:r>
          </a:p>
        </p:txBody>
      </p:sp>
    </p:spTree>
    <p:extLst>
      <p:ext uri="{BB962C8B-B14F-4D97-AF65-F5344CB8AC3E}">
        <p14:creationId xmlns:p14="http://schemas.microsoft.com/office/powerpoint/2010/main" val="2008641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515940" y="1600200"/>
            <a:ext cx="4008437" cy="4287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76775" y="1600200"/>
            <a:ext cx="4010025" cy="4287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4852043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5590575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Tree>
    <p:extLst>
      <p:ext uri="{BB962C8B-B14F-4D97-AF65-F5344CB8AC3E}">
        <p14:creationId xmlns:p14="http://schemas.microsoft.com/office/powerpoint/2010/main" val="34816605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5343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ja-JP" altLang="en-US"/>
              <a:t>マスター テキストの書式設定</a:t>
            </a:r>
          </a:p>
        </p:txBody>
      </p:sp>
    </p:spTree>
    <p:extLst>
      <p:ext uri="{BB962C8B-B14F-4D97-AF65-F5344CB8AC3E}">
        <p14:creationId xmlns:p14="http://schemas.microsoft.com/office/powerpoint/2010/main" val="36929198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endParaRPr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ja-JP" altLang="en-US"/>
              <a:t>マスター テキストの書式設定</a:t>
            </a:r>
          </a:p>
        </p:txBody>
      </p:sp>
    </p:spTree>
    <p:extLst>
      <p:ext uri="{BB962C8B-B14F-4D97-AF65-F5344CB8AC3E}">
        <p14:creationId xmlns:p14="http://schemas.microsoft.com/office/powerpoint/2010/main" val="8725656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192374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4" y="27308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2" y="1435104"/>
            <a:ext cx="3008313" cy="4691063"/>
          </a:xfrm>
        </p:spPr>
        <p:txBody>
          <a:bodyPr/>
          <a:lstStyle>
            <a:lvl1pPr marL="0" indent="0">
              <a:buNone/>
              <a:defRPr sz="1400"/>
            </a:lvl1pPr>
            <a:lvl2pPr marL="455635" indent="0">
              <a:buNone/>
              <a:defRPr sz="1200"/>
            </a:lvl2pPr>
            <a:lvl3pPr marL="911277" indent="0">
              <a:buNone/>
              <a:defRPr sz="1000"/>
            </a:lvl3pPr>
            <a:lvl4pPr marL="1366918" indent="0">
              <a:buNone/>
              <a:defRPr sz="900"/>
            </a:lvl4pPr>
            <a:lvl5pPr marL="1822554" indent="0">
              <a:buNone/>
              <a:defRPr sz="900"/>
            </a:lvl5pPr>
            <a:lvl6pPr marL="2278196" indent="0">
              <a:buNone/>
              <a:defRPr sz="900"/>
            </a:lvl6pPr>
            <a:lvl7pPr marL="2733832" indent="0">
              <a:buNone/>
              <a:defRPr sz="900"/>
            </a:lvl7pPr>
            <a:lvl8pPr marL="3189462" indent="0">
              <a:buNone/>
              <a:defRPr sz="900"/>
            </a:lvl8pPr>
            <a:lvl9pPr marL="3645106"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35213899-2BF1-4D46-8020-097B58D04950}" type="slidenum">
              <a:rPr lang="en-US" altLang="ja-JP"/>
              <a:pPr>
                <a:defRPr/>
              </a:pPr>
              <a:t>‹#›</a:t>
            </a:fld>
            <a:endParaRPr lang="en-US" altLang="ja-JP"/>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45277" y="344488"/>
            <a:ext cx="2049463" cy="554355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95300" y="344488"/>
            <a:ext cx="5997575" cy="55435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5253352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7" y="213045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5" y="3886202"/>
            <a:ext cx="6400800" cy="1752600"/>
          </a:xfrm>
        </p:spPr>
        <p:txBody>
          <a:bodyPr/>
          <a:lstStyle>
            <a:lvl1pPr marL="0" indent="0" algn="ctr">
              <a:buNone/>
              <a:defRPr/>
            </a:lvl1pPr>
            <a:lvl2pPr marL="455778" indent="0" algn="ctr">
              <a:buNone/>
              <a:defRPr/>
            </a:lvl2pPr>
            <a:lvl3pPr marL="911560" indent="0" algn="ctr">
              <a:buNone/>
              <a:defRPr/>
            </a:lvl3pPr>
            <a:lvl4pPr marL="1367343" indent="0" algn="ctr">
              <a:buNone/>
              <a:defRPr/>
            </a:lvl4pPr>
            <a:lvl5pPr marL="1823121" indent="0" algn="ctr">
              <a:buNone/>
              <a:defRPr/>
            </a:lvl5pPr>
            <a:lvl6pPr marL="2278904" indent="0" algn="ctr">
              <a:buNone/>
              <a:defRPr/>
            </a:lvl6pPr>
            <a:lvl7pPr marL="2734682" indent="0" algn="ctr">
              <a:buNone/>
              <a:defRPr/>
            </a:lvl7pPr>
            <a:lvl8pPr marL="3190454" indent="0" algn="ctr">
              <a:buNone/>
              <a:defRPr/>
            </a:lvl8pPr>
            <a:lvl9pPr marL="364624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8335133E-00BB-4318-B0D3-DB81DC9BB960}" type="slidenum">
              <a:rPr lang="en-US" altLang="ja-JP"/>
              <a:pPr>
                <a:defRPr/>
              </a:pPr>
              <a:t>‹#›</a:t>
            </a:fld>
            <a:endParaRPr lang="en-US" altLang="ja-JP"/>
          </a:p>
        </p:txBody>
      </p:sp>
    </p:spTree>
    <p:extLst>
      <p:ext uri="{BB962C8B-B14F-4D97-AF65-F5344CB8AC3E}">
        <p14:creationId xmlns:p14="http://schemas.microsoft.com/office/powerpoint/2010/main" val="21989269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277D559-3D15-4580-BB51-DB73C7E225F9}" type="slidenum">
              <a:rPr lang="en-US" altLang="ja-JP"/>
              <a:pPr>
                <a:defRPr/>
              </a:pPr>
              <a:t>‹#›</a:t>
            </a:fld>
            <a:endParaRPr lang="en-US" altLang="ja-JP"/>
          </a:p>
        </p:txBody>
      </p:sp>
    </p:spTree>
    <p:extLst>
      <p:ext uri="{BB962C8B-B14F-4D97-AF65-F5344CB8AC3E}">
        <p14:creationId xmlns:p14="http://schemas.microsoft.com/office/powerpoint/2010/main" val="22510416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4" y="4406903"/>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4" y="2906741"/>
            <a:ext cx="7772400" cy="1500187"/>
          </a:xfrm>
        </p:spPr>
        <p:txBody>
          <a:bodyPr anchor="b"/>
          <a:lstStyle>
            <a:lvl1pPr marL="0" indent="0">
              <a:buNone/>
              <a:defRPr sz="2000"/>
            </a:lvl1pPr>
            <a:lvl2pPr marL="455778" indent="0">
              <a:buNone/>
              <a:defRPr sz="1800"/>
            </a:lvl2pPr>
            <a:lvl3pPr marL="911560" indent="0">
              <a:buNone/>
              <a:defRPr sz="1600"/>
            </a:lvl3pPr>
            <a:lvl4pPr marL="1367343" indent="0">
              <a:buNone/>
              <a:defRPr sz="1400"/>
            </a:lvl4pPr>
            <a:lvl5pPr marL="1823121" indent="0">
              <a:buNone/>
              <a:defRPr sz="1400"/>
            </a:lvl5pPr>
            <a:lvl6pPr marL="2278904" indent="0">
              <a:buNone/>
              <a:defRPr sz="1400"/>
            </a:lvl6pPr>
            <a:lvl7pPr marL="2734682" indent="0">
              <a:buNone/>
              <a:defRPr sz="1400"/>
            </a:lvl7pPr>
            <a:lvl8pPr marL="3190454" indent="0">
              <a:buNone/>
              <a:defRPr sz="1400"/>
            </a:lvl8pPr>
            <a:lvl9pPr marL="364624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1C466CA9-14F8-406B-BC7F-39D11310F1D7}" type="slidenum">
              <a:rPr lang="en-US" altLang="ja-JP"/>
              <a:pPr>
                <a:defRPr/>
              </a:pPr>
              <a:t>‹#›</a:t>
            </a:fld>
            <a:endParaRPr lang="en-US" altLang="ja-JP"/>
          </a:p>
        </p:txBody>
      </p:sp>
    </p:spTree>
    <p:extLst>
      <p:ext uri="{BB962C8B-B14F-4D97-AF65-F5344CB8AC3E}">
        <p14:creationId xmlns:p14="http://schemas.microsoft.com/office/powerpoint/2010/main" val="7536986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3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3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D4585FC8-AD2B-4736-8AAA-BF4C2D1C2324}" type="slidenum">
              <a:rPr lang="en-US" altLang="ja-JP"/>
              <a:pPr>
                <a:defRPr/>
              </a:pPr>
              <a:t>‹#›</a:t>
            </a:fld>
            <a:endParaRPr lang="en-US" altLang="ja-JP"/>
          </a:p>
        </p:txBody>
      </p:sp>
    </p:spTree>
    <p:extLst>
      <p:ext uri="{BB962C8B-B14F-4D97-AF65-F5344CB8AC3E}">
        <p14:creationId xmlns:p14="http://schemas.microsoft.com/office/powerpoint/2010/main" val="18408556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6"/>
            <a:ext cx="4040188" cy="639762"/>
          </a:xfrm>
        </p:spPr>
        <p:txBody>
          <a:bodyPr anchor="b"/>
          <a:lstStyle>
            <a:lvl1pPr marL="0" indent="0">
              <a:buNone/>
              <a:defRPr sz="2400" b="1"/>
            </a:lvl1pPr>
            <a:lvl2pPr marL="455778" indent="0">
              <a:buNone/>
              <a:defRPr sz="2000" b="1"/>
            </a:lvl2pPr>
            <a:lvl3pPr marL="911560" indent="0">
              <a:buNone/>
              <a:defRPr sz="1800" b="1"/>
            </a:lvl3pPr>
            <a:lvl4pPr marL="1367343" indent="0">
              <a:buNone/>
              <a:defRPr sz="1600" b="1"/>
            </a:lvl4pPr>
            <a:lvl5pPr marL="1823121" indent="0">
              <a:buNone/>
              <a:defRPr sz="1600" b="1"/>
            </a:lvl5pPr>
            <a:lvl6pPr marL="2278904" indent="0">
              <a:buNone/>
              <a:defRPr sz="1600" b="1"/>
            </a:lvl6pPr>
            <a:lvl7pPr marL="2734682" indent="0">
              <a:buNone/>
              <a:defRPr sz="1600" b="1"/>
            </a:lvl7pPr>
            <a:lvl8pPr marL="3190454" indent="0">
              <a:buNone/>
              <a:defRPr sz="1600" b="1"/>
            </a:lvl8pPr>
            <a:lvl9pPr marL="364624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53" y="1535116"/>
            <a:ext cx="4041775" cy="639762"/>
          </a:xfrm>
        </p:spPr>
        <p:txBody>
          <a:bodyPr anchor="b"/>
          <a:lstStyle>
            <a:lvl1pPr marL="0" indent="0">
              <a:buNone/>
              <a:defRPr sz="2400" b="1"/>
            </a:lvl1pPr>
            <a:lvl2pPr marL="455778" indent="0">
              <a:buNone/>
              <a:defRPr sz="2000" b="1"/>
            </a:lvl2pPr>
            <a:lvl3pPr marL="911560" indent="0">
              <a:buNone/>
              <a:defRPr sz="1800" b="1"/>
            </a:lvl3pPr>
            <a:lvl4pPr marL="1367343" indent="0">
              <a:buNone/>
              <a:defRPr sz="1600" b="1"/>
            </a:lvl4pPr>
            <a:lvl5pPr marL="1823121" indent="0">
              <a:buNone/>
              <a:defRPr sz="1600" b="1"/>
            </a:lvl5pPr>
            <a:lvl6pPr marL="2278904" indent="0">
              <a:buNone/>
              <a:defRPr sz="1600" b="1"/>
            </a:lvl6pPr>
            <a:lvl7pPr marL="2734682" indent="0">
              <a:buNone/>
              <a:defRPr sz="1600" b="1"/>
            </a:lvl7pPr>
            <a:lvl8pPr marL="3190454" indent="0">
              <a:buNone/>
              <a:defRPr sz="1600" b="1"/>
            </a:lvl8pPr>
            <a:lvl9pPr marL="364624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53"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A63AF570-C7C3-49AF-8335-B60803A2C21D}" type="slidenum">
              <a:rPr lang="en-US" altLang="ja-JP"/>
              <a:pPr>
                <a:defRPr/>
              </a:pPr>
              <a:t>‹#›</a:t>
            </a:fld>
            <a:endParaRPr lang="en-US" altLang="ja-JP"/>
          </a:p>
        </p:txBody>
      </p:sp>
    </p:spTree>
    <p:extLst>
      <p:ext uri="{BB962C8B-B14F-4D97-AF65-F5344CB8AC3E}">
        <p14:creationId xmlns:p14="http://schemas.microsoft.com/office/powerpoint/2010/main" val="29683516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ECABAC00-FBA6-4A53-8F46-3694F9C9A1BE}" type="slidenum">
              <a:rPr lang="en-US" altLang="ja-JP"/>
              <a:pPr>
                <a:defRPr/>
              </a:pPr>
              <a:t>‹#›</a:t>
            </a:fld>
            <a:endParaRPr lang="en-US" altLang="ja-JP"/>
          </a:p>
        </p:txBody>
      </p:sp>
    </p:spTree>
    <p:extLst>
      <p:ext uri="{BB962C8B-B14F-4D97-AF65-F5344CB8AC3E}">
        <p14:creationId xmlns:p14="http://schemas.microsoft.com/office/powerpoint/2010/main" val="30719251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80F6D800-F84A-4712-A6E4-881544FE334D}" type="slidenum">
              <a:rPr lang="en-US" altLang="ja-JP"/>
              <a:pPr>
                <a:defRPr/>
              </a:pPr>
              <a:t>‹#›</a:t>
            </a:fld>
            <a:endParaRPr lang="en-US" altLang="ja-JP"/>
          </a:p>
        </p:txBody>
      </p:sp>
    </p:spTree>
    <p:extLst>
      <p:ext uri="{BB962C8B-B14F-4D97-AF65-F5344CB8AC3E}">
        <p14:creationId xmlns:p14="http://schemas.microsoft.com/office/powerpoint/2010/main" val="4624218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2"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2" y="1435103"/>
            <a:ext cx="3008313" cy="4691063"/>
          </a:xfrm>
        </p:spPr>
        <p:txBody>
          <a:bodyPr/>
          <a:lstStyle>
            <a:lvl1pPr marL="0" indent="0">
              <a:buNone/>
              <a:defRPr sz="1400"/>
            </a:lvl1pPr>
            <a:lvl2pPr marL="455778" indent="0">
              <a:buNone/>
              <a:defRPr sz="1200"/>
            </a:lvl2pPr>
            <a:lvl3pPr marL="911560" indent="0">
              <a:buNone/>
              <a:defRPr sz="1000"/>
            </a:lvl3pPr>
            <a:lvl4pPr marL="1367343" indent="0">
              <a:buNone/>
              <a:defRPr sz="900"/>
            </a:lvl4pPr>
            <a:lvl5pPr marL="1823121" indent="0">
              <a:buNone/>
              <a:defRPr sz="900"/>
            </a:lvl5pPr>
            <a:lvl6pPr marL="2278904" indent="0">
              <a:buNone/>
              <a:defRPr sz="900"/>
            </a:lvl6pPr>
            <a:lvl7pPr marL="2734682" indent="0">
              <a:buNone/>
              <a:defRPr sz="900"/>
            </a:lvl7pPr>
            <a:lvl8pPr marL="3190454" indent="0">
              <a:buNone/>
              <a:defRPr sz="900"/>
            </a:lvl8pPr>
            <a:lvl9pPr marL="364624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DDBBC1BE-83E0-4F85-8033-B7015F514FAF}" type="slidenum">
              <a:rPr lang="en-US" altLang="ja-JP"/>
              <a:pPr>
                <a:defRPr/>
              </a:pPr>
              <a:t>‹#›</a:t>
            </a:fld>
            <a:endParaRPr lang="en-US" altLang="ja-JP"/>
          </a:p>
        </p:txBody>
      </p:sp>
    </p:spTree>
    <p:extLst>
      <p:ext uri="{BB962C8B-B14F-4D97-AF65-F5344CB8AC3E}">
        <p14:creationId xmlns:p14="http://schemas.microsoft.com/office/powerpoint/2010/main" val="25904796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5778" indent="0">
              <a:buNone/>
              <a:defRPr sz="2800"/>
            </a:lvl2pPr>
            <a:lvl3pPr marL="911560" indent="0">
              <a:buNone/>
              <a:defRPr sz="2400"/>
            </a:lvl3pPr>
            <a:lvl4pPr marL="1367343" indent="0">
              <a:buNone/>
              <a:defRPr sz="2000"/>
            </a:lvl4pPr>
            <a:lvl5pPr marL="1823121" indent="0">
              <a:buNone/>
              <a:defRPr sz="2000"/>
            </a:lvl5pPr>
            <a:lvl6pPr marL="2278904" indent="0">
              <a:buNone/>
              <a:defRPr sz="2000"/>
            </a:lvl6pPr>
            <a:lvl7pPr marL="2734682" indent="0">
              <a:buNone/>
              <a:defRPr sz="2000"/>
            </a:lvl7pPr>
            <a:lvl8pPr marL="3190454" indent="0">
              <a:buNone/>
              <a:defRPr sz="2000"/>
            </a:lvl8pPr>
            <a:lvl9pPr marL="364624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5778" indent="0">
              <a:buNone/>
              <a:defRPr sz="1200"/>
            </a:lvl2pPr>
            <a:lvl3pPr marL="911560" indent="0">
              <a:buNone/>
              <a:defRPr sz="1000"/>
            </a:lvl3pPr>
            <a:lvl4pPr marL="1367343" indent="0">
              <a:buNone/>
              <a:defRPr sz="900"/>
            </a:lvl4pPr>
            <a:lvl5pPr marL="1823121" indent="0">
              <a:buNone/>
              <a:defRPr sz="900"/>
            </a:lvl5pPr>
            <a:lvl6pPr marL="2278904" indent="0">
              <a:buNone/>
              <a:defRPr sz="900"/>
            </a:lvl6pPr>
            <a:lvl7pPr marL="2734682" indent="0">
              <a:buNone/>
              <a:defRPr sz="900"/>
            </a:lvl7pPr>
            <a:lvl8pPr marL="3190454" indent="0">
              <a:buNone/>
              <a:defRPr sz="900"/>
            </a:lvl8pPr>
            <a:lvl9pPr marL="364624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3A57E1E5-17EC-4B2A-89CF-C575247C9BDB}" type="slidenum">
              <a:rPr lang="en-US" altLang="ja-JP"/>
              <a:pPr>
                <a:defRPr/>
              </a:pPr>
              <a:t>‹#›</a:t>
            </a:fld>
            <a:endParaRPr lang="en-US" altLang="ja-JP"/>
          </a:p>
        </p:txBody>
      </p:sp>
    </p:spTree>
    <p:extLst>
      <p:ext uri="{BB962C8B-B14F-4D97-AF65-F5344CB8AC3E}">
        <p14:creationId xmlns:p14="http://schemas.microsoft.com/office/powerpoint/2010/main" val="1439210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5635" indent="0">
              <a:buNone/>
              <a:defRPr sz="2800"/>
            </a:lvl2pPr>
            <a:lvl3pPr marL="911277" indent="0">
              <a:buNone/>
              <a:defRPr sz="2400"/>
            </a:lvl3pPr>
            <a:lvl4pPr marL="1366918" indent="0">
              <a:buNone/>
              <a:defRPr sz="2000"/>
            </a:lvl4pPr>
            <a:lvl5pPr marL="1822554" indent="0">
              <a:buNone/>
              <a:defRPr sz="2000"/>
            </a:lvl5pPr>
            <a:lvl6pPr marL="2278196" indent="0">
              <a:buNone/>
              <a:defRPr sz="2000"/>
            </a:lvl6pPr>
            <a:lvl7pPr marL="2733832" indent="0">
              <a:buNone/>
              <a:defRPr sz="2000"/>
            </a:lvl7pPr>
            <a:lvl8pPr marL="3189462" indent="0">
              <a:buNone/>
              <a:defRPr sz="2000"/>
            </a:lvl8pPr>
            <a:lvl9pPr marL="3645106"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5635" indent="0">
              <a:buNone/>
              <a:defRPr sz="1200"/>
            </a:lvl2pPr>
            <a:lvl3pPr marL="911277" indent="0">
              <a:buNone/>
              <a:defRPr sz="1000"/>
            </a:lvl3pPr>
            <a:lvl4pPr marL="1366918" indent="0">
              <a:buNone/>
              <a:defRPr sz="900"/>
            </a:lvl4pPr>
            <a:lvl5pPr marL="1822554" indent="0">
              <a:buNone/>
              <a:defRPr sz="900"/>
            </a:lvl5pPr>
            <a:lvl6pPr marL="2278196" indent="0">
              <a:buNone/>
              <a:defRPr sz="900"/>
            </a:lvl6pPr>
            <a:lvl7pPr marL="2733832" indent="0">
              <a:buNone/>
              <a:defRPr sz="900"/>
            </a:lvl7pPr>
            <a:lvl8pPr marL="3189462" indent="0">
              <a:buNone/>
              <a:defRPr sz="900"/>
            </a:lvl8pPr>
            <a:lvl9pPr marL="3645106"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2F5A8E49-55BE-4F6A-B7FF-F6F3F8B86265}" type="slidenum">
              <a:rPr lang="en-US" altLang="ja-JP"/>
              <a:pPr>
                <a:defRPr/>
              </a:pPr>
              <a:t>‹#›</a:t>
            </a:fld>
            <a:endParaRPr lang="en-US" altLang="ja-JP"/>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EE9DB61-B002-407D-BFCE-419BA489D941}" type="slidenum">
              <a:rPr lang="en-US" altLang="ja-JP"/>
              <a:pPr>
                <a:defRPr/>
              </a:pPr>
              <a:t>‹#›</a:t>
            </a:fld>
            <a:endParaRPr lang="en-US" altLang="ja-JP"/>
          </a:p>
        </p:txBody>
      </p:sp>
    </p:spTree>
    <p:extLst>
      <p:ext uri="{BB962C8B-B14F-4D97-AF65-F5344CB8AC3E}">
        <p14:creationId xmlns:p14="http://schemas.microsoft.com/office/powerpoint/2010/main" val="32127145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1" y="274640"/>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5" y="274640"/>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44D7D57-7F82-41E7-B84B-3E702F00DEF6}" type="slidenum">
              <a:rPr lang="en-US" altLang="ja-JP"/>
              <a:pPr>
                <a:defRPr/>
              </a:pPr>
              <a:t>‹#›</a:t>
            </a:fld>
            <a:endParaRPr lang="en-US" altLang="ja-JP"/>
          </a:p>
        </p:txBody>
      </p:sp>
    </p:spTree>
    <p:extLst>
      <p:ext uri="{BB962C8B-B14F-4D97-AF65-F5344CB8AC3E}">
        <p14:creationId xmlns:p14="http://schemas.microsoft.com/office/powerpoint/2010/main" val="16440311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7" y="274640"/>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BA26805B-525D-42CE-AEDC-846CCA8D3EB8}" type="slidenum">
              <a:rPr lang="en-US" altLang="ja-JP"/>
              <a:pPr>
                <a:defRPr/>
              </a:pPr>
              <a:t>‹#›</a:t>
            </a:fld>
            <a:endParaRPr lang="en-US" altLang="ja-JP"/>
          </a:p>
        </p:txBody>
      </p:sp>
    </p:spTree>
    <p:extLst>
      <p:ext uri="{BB962C8B-B14F-4D97-AF65-F5344CB8AC3E}">
        <p14:creationId xmlns:p14="http://schemas.microsoft.com/office/powerpoint/2010/main" val="35597214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図 6" descr="アプルウェイ_pptフォーマット-01のコピー.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0" y="0"/>
            <a:ext cx="9144000" cy="6131859"/>
          </a:xfrm>
          <a:prstGeom prst="rect">
            <a:avLst/>
          </a:prstGeom>
          <a:noFill/>
          <a:ln w="9525">
            <a:noFill/>
            <a:miter lim="800000"/>
            <a:headEnd/>
            <a:tailEnd/>
          </a:ln>
        </p:spPr>
      </p:pic>
      <p:sp>
        <p:nvSpPr>
          <p:cNvPr id="52226" name="タイトル プレースホルダー 1"/>
          <p:cNvSpPr>
            <a:spLocks noGrp="1"/>
          </p:cNvSpPr>
          <p:nvPr>
            <p:ph type="ctrTitle"/>
          </p:nvPr>
        </p:nvSpPr>
        <p:spPr>
          <a:xfrm>
            <a:off x="685800" y="2130425"/>
            <a:ext cx="7772400" cy="1470025"/>
          </a:xfrm>
        </p:spPr>
        <p:txBody>
          <a:bodyPr/>
          <a:lstStyle>
            <a:lvl1pPr>
              <a:defRPr/>
            </a:lvl1pPr>
          </a:lstStyle>
          <a:p>
            <a:r>
              <a:rPr lang="ja-JP" altLang="en-US" dirty="0"/>
              <a:t>マスタ タイトルの書式設定</a:t>
            </a:r>
          </a:p>
        </p:txBody>
      </p:sp>
      <p:sp>
        <p:nvSpPr>
          <p:cNvPr id="52227" name="テキスト プレースホルダー 2"/>
          <p:cNvSpPr>
            <a:spLocks noGrp="1"/>
          </p:cNvSpPr>
          <p:nvPr>
            <p:ph type="subTitle" idx="1"/>
          </p:nvPr>
        </p:nvSpPr>
        <p:spPr>
          <a:xfrm>
            <a:off x="1371600" y="3886200"/>
            <a:ext cx="6400800" cy="304800"/>
          </a:xfrm>
        </p:spPr>
        <p:txBody>
          <a:bodyPr/>
          <a:lstStyle>
            <a:lvl1pPr marL="0" indent="0" algn="ctr">
              <a:buFont typeface="Wingdings" pitchFamily="2" charset="2"/>
              <a:buNone/>
              <a:defRPr/>
            </a:lvl1pPr>
          </a:lstStyle>
          <a:p>
            <a:r>
              <a:rPr lang="ja-JP" altLang="en-US"/>
              <a:t>マスタ サブタイトルの書式設定</a:t>
            </a:r>
          </a:p>
        </p:txBody>
      </p:sp>
    </p:spTree>
    <p:extLst>
      <p:ext uri="{BB962C8B-B14F-4D97-AF65-F5344CB8AC3E}">
        <p14:creationId xmlns:p14="http://schemas.microsoft.com/office/powerpoint/2010/main" val="25329744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スライド番号プレースホルダー 1"/>
          <p:cNvSpPr>
            <a:spLocks noGrp="1"/>
          </p:cNvSpPr>
          <p:nvPr>
            <p:ph type="sldNum" sz="quarter" idx="4"/>
          </p:nvPr>
        </p:nvSpPr>
        <p:spPr>
          <a:xfrm>
            <a:off x="1588" y="6658984"/>
            <a:ext cx="417960" cy="208355"/>
          </a:xfrm>
          <a:prstGeom prst="rect">
            <a:avLst/>
          </a:prstGeom>
        </p:spPr>
        <p:txBody>
          <a:bodyPr vert="horz" lIns="36000" tIns="36000" rIns="36000" bIns="36000" rtlCol="0" anchor="ctr"/>
          <a:lstStyle>
            <a:lvl1pPr algn="l">
              <a:defRPr sz="1000">
                <a:solidFill>
                  <a:schemeClr val="tx1"/>
                </a:solidFill>
              </a:defRPr>
            </a:lvl1pPr>
          </a:lstStyle>
          <a:p>
            <a:fld id="{DB6D7D33-8257-429B-BF9E-DE70884AE785}" type="slidenum">
              <a:rPr lang="ja-JP" altLang="en-US" smtClean="0">
                <a:solidFill>
                  <a:srgbClr val="000000"/>
                </a:solidFill>
              </a:rPr>
              <a:pPr/>
              <a:t>‹#›</a:t>
            </a:fld>
            <a:endParaRPr lang="ja-JP" altLang="en-US" dirty="0">
              <a:solidFill>
                <a:srgbClr val="000000"/>
              </a:solidFill>
            </a:endParaRPr>
          </a:p>
        </p:txBody>
      </p:sp>
    </p:spTree>
    <p:extLst>
      <p:ext uri="{BB962C8B-B14F-4D97-AF65-F5344CB8AC3E}">
        <p14:creationId xmlns:p14="http://schemas.microsoft.com/office/powerpoint/2010/main" val="12853199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4" name="スライド番号プレースホルダー 1"/>
          <p:cNvSpPr>
            <a:spLocks noGrp="1"/>
          </p:cNvSpPr>
          <p:nvPr>
            <p:ph type="sldNum" sz="quarter" idx="4"/>
          </p:nvPr>
        </p:nvSpPr>
        <p:spPr>
          <a:xfrm>
            <a:off x="1588" y="6658984"/>
            <a:ext cx="417960" cy="208355"/>
          </a:xfrm>
          <a:prstGeom prst="rect">
            <a:avLst/>
          </a:prstGeom>
        </p:spPr>
        <p:txBody>
          <a:bodyPr vert="horz" lIns="36000" tIns="36000" rIns="36000" bIns="36000" rtlCol="0" anchor="ctr"/>
          <a:lstStyle>
            <a:lvl1pPr algn="l">
              <a:defRPr sz="1000">
                <a:solidFill>
                  <a:schemeClr val="tx1"/>
                </a:solidFill>
              </a:defRPr>
            </a:lvl1pPr>
          </a:lstStyle>
          <a:p>
            <a:fld id="{DB6D7D33-8257-429B-BF9E-DE70884AE785}" type="slidenum">
              <a:rPr lang="ja-JP" altLang="en-US" smtClean="0">
                <a:solidFill>
                  <a:srgbClr val="000000"/>
                </a:solidFill>
              </a:rPr>
              <a:pPr/>
              <a:t>‹#›</a:t>
            </a:fld>
            <a:endParaRPr lang="ja-JP" altLang="en-US" dirty="0">
              <a:solidFill>
                <a:srgbClr val="000000"/>
              </a:solidFill>
            </a:endParaRPr>
          </a:p>
        </p:txBody>
      </p:sp>
    </p:spTree>
    <p:extLst>
      <p:ext uri="{BB962C8B-B14F-4D97-AF65-F5344CB8AC3E}">
        <p14:creationId xmlns:p14="http://schemas.microsoft.com/office/powerpoint/2010/main" val="29279592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Tree>
    <p:extLst>
      <p:ext uri="{BB962C8B-B14F-4D97-AF65-F5344CB8AC3E}">
        <p14:creationId xmlns:p14="http://schemas.microsoft.com/office/powerpoint/2010/main" val="21309559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42719085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Tree>
    <p:extLst>
      <p:ext uri="{BB962C8B-B14F-4D97-AF65-F5344CB8AC3E}">
        <p14:creationId xmlns:p14="http://schemas.microsoft.com/office/powerpoint/2010/main" val="17304277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515938" y="1600200"/>
            <a:ext cx="4008437" cy="4287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76775" y="1600200"/>
            <a:ext cx="4010025" cy="4287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020927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95.xml"/><Relationship Id="rId2" Type="http://schemas.openxmlformats.org/officeDocument/2006/relationships/slideLayout" Target="../slideLayouts/slideLayout94.xml"/><Relationship Id="rId1" Type="http://schemas.openxmlformats.org/officeDocument/2006/relationships/slideLayout" Target="../slideLayouts/slideLayout93.xml"/><Relationship Id="rId5" Type="http://schemas.openxmlformats.org/officeDocument/2006/relationships/image" Target="../media/image5.jpeg"/><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1.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image" Target="../media/image1.png"/><Relationship Id="rId5" Type="http://schemas.openxmlformats.org/officeDocument/2006/relationships/theme" Target="../theme/theme5.xml"/><Relationship Id="rId4"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6" Type="http://schemas.openxmlformats.org/officeDocument/2006/relationships/image" Target="../media/image3.jpe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heme" Target="../theme/theme7.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9.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7" y="274641"/>
            <a:ext cx="8229600" cy="1143000"/>
          </a:xfrm>
          <a:prstGeom prst="rect">
            <a:avLst/>
          </a:prstGeom>
          <a:noFill/>
          <a:ln w="9525">
            <a:noFill/>
            <a:miter lim="800000"/>
            <a:headEnd/>
            <a:tailEnd/>
          </a:ln>
        </p:spPr>
        <p:txBody>
          <a:bodyPr vert="horz" wrap="square" lIns="91115" tIns="45560" rIns="91115" bIns="4556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7" y="1600230"/>
            <a:ext cx="8229600" cy="4525963"/>
          </a:xfrm>
          <a:prstGeom prst="rect">
            <a:avLst/>
          </a:prstGeom>
          <a:noFill/>
          <a:ln w="9525">
            <a:noFill/>
            <a:miter lim="800000"/>
            <a:headEnd/>
            <a:tailEnd/>
          </a:ln>
        </p:spPr>
        <p:txBody>
          <a:bodyPr vert="horz" wrap="square" lIns="91115" tIns="45560" rIns="91115" bIns="4556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62852" name="Rectangle 4"/>
          <p:cNvSpPr>
            <a:spLocks noGrp="1" noChangeArrowheads="1"/>
          </p:cNvSpPr>
          <p:nvPr>
            <p:ph type="dt" sz="half" idx="2"/>
          </p:nvPr>
        </p:nvSpPr>
        <p:spPr bwMode="auto">
          <a:xfrm>
            <a:off x="457205" y="6245225"/>
            <a:ext cx="2133600" cy="476250"/>
          </a:xfrm>
          <a:prstGeom prst="rect">
            <a:avLst/>
          </a:prstGeom>
          <a:noFill/>
          <a:ln w="9525">
            <a:noFill/>
            <a:miter lim="800000"/>
            <a:headEnd/>
            <a:tailEnd/>
          </a:ln>
          <a:effectLst/>
        </p:spPr>
        <p:txBody>
          <a:bodyPr vert="horz" wrap="square" lIns="91115" tIns="45560" rIns="91115" bIns="45560" numCol="1" anchor="t" anchorCtr="0" compatLnSpc="1">
            <a:prstTxWarp prst="textNoShape">
              <a:avLst/>
            </a:prstTxWarp>
          </a:bodyPr>
          <a:lstStyle>
            <a:lvl1pPr>
              <a:defRPr sz="1400" b="0">
                <a:latin typeface="Arial" pitchFamily="34" charset="0"/>
                <a:ea typeface="ＭＳ Ｐゴシック" pitchFamily="50" charset="-128"/>
              </a:defRPr>
            </a:lvl1pPr>
          </a:lstStyle>
          <a:p>
            <a:pPr>
              <a:defRPr/>
            </a:pPr>
            <a:endParaRPr lang="en-US" altLang="ja-JP"/>
          </a:p>
        </p:txBody>
      </p:sp>
      <p:sp>
        <p:nvSpPr>
          <p:cNvPr id="462853" name="Rectangle 5"/>
          <p:cNvSpPr>
            <a:spLocks noGrp="1" noChangeArrowheads="1"/>
          </p:cNvSpPr>
          <p:nvPr>
            <p:ph type="ftr" sz="quarter" idx="3"/>
          </p:nvPr>
        </p:nvSpPr>
        <p:spPr bwMode="auto">
          <a:xfrm>
            <a:off x="3124205" y="6245225"/>
            <a:ext cx="2895600" cy="476250"/>
          </a:xfrm>
          <a:prstGeom prst="rect">
            <a:avLst/>
          </a:prstGeom>
          <a:noFill/>
          <a:ln w="9525">
            <a:noFill/>
            <a:miter lim="800000"/>
            <a:headEnd/>
            <a:tailEnd/>
          </a:ln>
          <a:effectLst/>
        </p:spPr>
        <p:txBody>
          <a:bodyPr vert="horz" wrap="square" lIns="91115" tIns="45560" rIns="91115" bIns="45560" numCol="1" anchor="t" anchorCtr="0" compatLnSpc="1">
            <a:prstTxWarp prst="textNoShape">
              <a:avLst/>
            </a:prstTxWarp>
          </a:bodyPr>
          <a:lstStyle>
            <a:lvl1pPr algn="ctr">
              <a:defRPr sz="1400" b="0">
                <a:latin typeface="Arial" pitchFamily="34" charset="0"/>
                <a:ea typeface="ＭＳ Ｐゴシック" pitchFamily="50" charset="-128"/>
              </a:defRPr>
            </a:lvl1pPr>
          </a:lstStyle>
          <a:p>
            <a:pPr>
              <a:defRPr/>
            </a:pPr>
            <a:endParaRPr lang="en-US" altLang="ja-JP"/>
          </a:p>
        </p:txBody>
      </p:sp>
      <p:sp>
        <p:nvSpPr>
          <p:cNvPr id="462854" name="Rectangle 6"/>
          <p:cNvSpPr>
            <a:spLocks noGrp="1" noChangeArrowheads="1"/>
          </p:cNvSpPr>
          <p:nvPr>
            <p:ph type="sldNum" sz="quarter" idx="4"/>
          </p:nvPr>
        </p:nvSpPr>
        <p:spPr bwMode="auto">
          <a:xfrm>
            <a:off x="6553205" y="6245225"/>
            <a:ext cx="2133600" cy="476250"/>
          </a:xfrm>
          <a:prstGeom prst="rect">
            <a:avLst/>
          </a:prstGeom>
          <a:noFill/>
          <a:ln w="9525">
            <a:noFill/>
            <a:miter lim="800000"/>
            <a:headEnd/>
            <a:tailEnd/>
          </a:ln>
          <a:effectLst/>
        </p:spPr>
        <p:txBody>
          <a:bodyPr vert="horz" wrap="square" lIns="91115" tIns="45560" rIns="91115" bIns="45560" numCol="1" anchor="t" anchorCtr="0" compatLnSpc="1">
            <a:prstTxWarp prst="textNoShape">
              <a:avLst/>
            </a:prstTxWarp>
          </a:bodyPr>
          <a:lstStyle>
            <a:lvl1pPr algn="r">
              <a:defRPr sz="1400" b="0">
                <a:latin typeface="Arial" pitchFamily="34" charset="0"/>
                <a:ea typeface="ＭＳ Ｐゴシック" pitchFamily="50" charset="-128"/>
              </a:defRPr>
            </a:lvl1pPr>
          </a:lstStyle>
          <a:p>
            <a:pPr>
              <a:defRPr/>
            </a:pPr>
            <a:fld id="{96916D8E-AA37-46D0-8C87-9514B9FF2F26}"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5566" r:id="rId1"/>
    <p:sldLayoutId id="2147485567" r:id="rId2"/>
    <p:sldLayoutId id="2147485568" r:id="rId3"/>
    <p:sldLayoutId id="2147485569" r:id="rId4"/>
    <p:sldLayoutId id="2147485570" r:id="rId5"/>
    <p:sldLayoutId id="2147485571" r:id="rId6"/>
    <p:sldLayoutId id="2147485572" r:id="rId7"/>
    <p:sldLayoutId id="2147485573" r:id="rId8"/>
    <p:sldLayoutId id="2147485574" r:id="rId9"/>
    <p:sldLayoutId id="2147485575" r:id="rId10"/>
    <p:sldLayoutId id="2147485576" r:id="rId11"/>
    <p:sldLayoutId id="2147485577"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5635"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1277"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66918"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2554"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37088" indent="-337088" algn="l" rtl="0" eaLnBrk="0" fontAlgn="base" hangingPunct="0">
        <a:spcBef>
          <a:spcPct val="20000"/>
        </a:spcBef>
        <a:spcAft>
          <a:spcPct val="0"/>
        </a:spcAft>
        <a:buChar char="•"/>
        <a:defRPr kumimoji="1" sz="3200">
          <a:solidFill>
            <a:schemeClr val="tx1"/>
          </a:solidFill>
          <a:latin typeface="+mn-lt"/>
          <a:ea typeface="+mn-ea"/>
          <a:cs typeface="+mn-cs"/>
        </a:defRPr>
      </a:lvl1pPr>
      <a:lvl2pPr marL="735894" indent="-280116" algn="l" rtl="0" eaLnBrk="0" fontAlgn="base" hangingPunct="0">
        <a:spcBef>
          <a:spcPct val="20000"/>
        </a:spcBef>
        <a:spcAft>
          <a:spcPct val="0"/>
        </a:spcAft>
        <a:buChar char="–"/>
        <a:defRPr kumimoji="1" sz="2800">
          <a:solidFill>
            <a:schemeClr val="tx1"/>
          </a:solidFill>
          <a:latin typeface="+mn-lt"/>
          <a:ea typeface="+mn-ea"/>
        </a:defRPr>
      </a:lvl2pPr>
      <a:lvl3pPr marL="1134710" indent="-223146" algn="l" rtl="0" eaLnBrk="0" fontAlgn="base" hangingPunct="0">
        <a:spcBef>
          <a:spcPct val="20000"/>
        </a:spcBef>
        <a:spcAft>
          <a:spcPct val="0"/>
        </a:spcAft>
        <a:buChar char="•"/>
        <a:defRPr kumimoji="1" sz="2400">
          <a:solidFill>
            <a:schemeClr val="tx1"/>
          </a:solidFill>
          <a:latin typeface="+mn-lt"/>
          <a:ea typeface="+mn-ea"/>
        </a:defRPr>
      </a:lvl3pPr>
      <a:lvl4pPr marL="1590476" indent="-223146" algn="l" rtl="0" eaLnBrk="0" fontAlgn="base" hangingPunct="0">
        <a:spcBef>
          <a:spcPct val="20000"/>
        </a:spcBef>
        <a:spcAft>
          <a:spcPct val="0"/>
        </a:spcAft>
        <a:buChar char="–"/>
        <a:defRPr kumimoji="1" sz="2000">
          <a:solidFill>
            <a:schemeClr val="tx1"/>
          </a:solidFill>
          <a:latin typeface="+mn-lt"/>
          <a:ea typeface="+mn-ea"/>
        </a:defRPr>
      </a:lvl4pPr>
      <a:lvl5pPr marL="2046262" indent="-223146" algn="l" rtl="0" eaLnBrk="0" fontAlgn="base" hangingPunct="0">
        <a:spcBef>
          <a:spcPct val="20000"/>
        </a:spcBef>
        <a:spcAft>
          <a:spcPct val="0"/>
        </a:spcAft>
        <a:buChar char="»"/>
        <a:defRPr kumimoji="1" sz="2000">
          <a:solidFill>
            <a:schemeClr val="tx1"/>
          </a:solidFill>
          <a:latin typeface="+mn-lt"/>
          <a:ea typeface="+mn-ea"/>
        </a:defRPr>
      </a:lvl5pPr>
      <a:lvl6pPr marL="2506012" indent="-227818" algn="l" rtl="0" fontAlgn="base">
        <a:spcBef>
          <a:spcPct val="20000"/>
        </a:spcBef>
        <a:spcAft>
          <a:spcPct val="0"/>
        </a:spcAft>
        <a:buChar char="»"/>
        <a:defRPr kumimoji="1" sz="2000">
          <a:solidFill>
            <a:schemeClr val="tx1"/>
          </a:solidFill>
          <a:latin typeface="+mn-lt"/>
          <a:ea typeface="+mn-ea"/>
        </a:defRPr>
      </a:lvl6pPr>
      <a:lvl7pPr marL="2961651" indent="-227818" algn="l" rtl="0" fontAlgn="base">
        <a:spcBef>
          <a:spcPct val="20000"/>
        </a:spcBef>
        <a:spcAft>
          <a:spcPct val="0"/>
        </a:spcAft>
        <a:buChar char="»"/>
        <a:defRPr kumimoji="1" sz="2000">
          <a:solidFill>
            <a:schemeClr val="tx1"/>
          </a:solidFill>
          <a:latin typeface="+mn-lt"/>
          <a:ea typeface="+mn-ea"/>
        </a:defRPr>
      </a:lvl7pPr>
      <a:lvl8pPr marL="3417289" indent="-227818" algn="l" rtl="0" fontAlgn="base">
        <a:spcBef>
          <a:spcPct val="20000"/>
        </a:spcBef>
        <a:spcAft>
          <a:spcPct val="0"/>
        </a:spcAft>
        <a:buChar char="»"/>
        <a:defRPr kumimoji="1" sz="2000">
          <a:solidFill>
            <a:schemeClr val="tx1"/>
          </a:solidFill>
          <a:latin typeface="+mn-lt"/>
          <a:ea typeface="+mn-ea"/>
        </a:defRPr>
      </a:lvl8pPr>
      <a:lvl9pPr marL="3872929" indent="-227818"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1277" rtl="0" eaLnBrk="1" latinLnBrk="0" hangingPunct="1">
        <a:defRPr kumimoji="1" sz="1800" kern="1200">
          <a:solidFill>
            <a:schemeClr val="tx1"/>
          </a:solidFill>
          <a:latin typeface="+mn-lt"/>
          <a:ea typeface="+mn-ea"/>
          <a:cs typeface="+mn-cs"/>
        </a:defRPr>
      </a:lvl1pPr>
      <a:lvl2pPr marL="455635" algn="l" defTabSz="911277" rtl="0" eaLnBrk="1" latinLnBrk="0" hangingPunct="1">
        <a:defRPr kumimoji="1" sz="1800" kern="1200">
          <a:solidFill>
            <a:schemeClr val="tx1"/>
          </a:solidFill>
          <a:latin typeface="+mn-lt"/>
          <a:ea typeface="+mn-ea"/>
          <a:cs typeface="+mn-cs"/>
        </a:defRPr>
      </a:lvl2pPr>
      <a:lvl3pPr marL="911277" algn="l" defTabSz="911277" rtl="0" eaLnBrk="1" latinLnBrk="0" hangingPunct="1">
        <a:defRPr kumimoji="1" sz="1800" kern="1200">
          <a:solidFill>
            <a:schemeClr val="tx1"/>
          </a:solidFill>
          <a:latin typeface="+mn-lt"/>
          <a:ea typeface="+mn-ea"/>
          <a:cs typeface="+mn-cs"/>
        </a:defRPr>
      </a:lvl3pPr>
      <a:lvl4pPr marL="1366918" algn="l" defTabSz="911277" rtl="0" eaLnBrk="1" latinLnBrk="0" hangingPunct="1">
        <a:defRPr kumimoji="1" sz="1800" kern="1200">
          <a:solidFill>
            <a:schemeClr val="tx1"/>
          </a:solidFill>
          <a:latin typeface="+mn-lt"/>
          <a:ea typeface="+mn-ea"/>
          <a:cs typeface="+mn-cs"/>
        </a:defRPr>
      </a:lvl4pPr>
      <a:lvl5pPr marL="1822554" algn="l" defTabSz="911277" rtl="0" eaLnBrk="1" latinLnBrk="0" hangingPunct="1">
        <a:defRPr kumimoji="1" sz="1800" kern="1200">
          <a:solidFill>
            <a:schemeClr val="tx1"/>
          </a:solidFill>
          <a:latin typeface="+mn-lt"/>
          <a:ea typeface="+mn-ea"/>
          <a:cs typeface="+mn-cs"/>
        </a:defRPr>
      </a:lvl5pPr>
      <a:lvl6pPr marL="2278196" algn="l" defTabSz="911277" rtl="0" eaLnBrk="1" latinLnBrk="0" hangingPunct="1">
        <a:defRPr kumimoji="1" sz="1800" kern="1200">
          <a:solidFill>
            <a:schemeClr val="tx1"/>
          </a:solidFill>
          <a:latin typeface="+mn-lt"/>
          <a:ea typeface="+mn-ea"/>
          <a:cs typeface="+mn-cs"/>
        </a:defRPr>
      </a:lvl6pPr>
      <a:lvl7pPr marL="2733832" algn="l" defTabSz="911277" rtl="0" eaLnBrk="1" latinLnBrk="0" hangingPunct="1">
        <a:defRPr kumimoji="1" sz="1800" kern="1200">
          <a:solidFill>
            <a:schemeClr val="tx1"/>
          </a:solidFill>
          <a:latin typeface="+mn-lt"/>
          <a:ea typeface="+mn-ea"/>
          <a:cs typeface="+mn-cs"/>
        </a:defRPr>
      </a:lvl7pPr>
      <a:lvl8pPr marL="3189462" algn="l" defTabSz="911277" rtl="0" eaLnBrk="1" latinLnBrk="0" hangingPunct="1">
        <a:defRPr kumimoji="1" sz="1800" kern="1200">
          <a:solidFill>
            <a:schemeClr val="tx1"/>
          </a:solidFill>
          <a:latin typeface="+mn-lt"/>
          <a:ea typeface="+mn-ea"/>
          <a:cs typeface="+mn-cs"/>
        </a:defRPr>
      </a:lvl8pPr>
      <a:lvl9pPr marL="3645106" algn="l" defTabSz="911277"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682625" y="0"/>
            <a:ext cx="6227763" cy="1116013"/>
          </a:xfrm>
          <a:prstGeom prst="rect">
            <a:avLst/>
          </a:prstGeom>
          <a:noFill/>
          <a:ln w="9525" algn="ctr">
            <a:noFill/>
            <a:miter lim="800000"/>
            <a:headEnd/>
            <a:tailEnd/>
          </a:ln>
        </p:spPr>
        <p:txBody>
          <a:bodyPr vert="horz" wrap="square" lIns="0" tIns="0" rIns="0" bIns="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682625" y="1338263"/>
            <a:ext cx="7777163" cy="1516062"/>
          </a:xfrm>
          <a:prstGeom prst="rect">
            <a:avLst/>
          </a:prstGeom>
          <a:noFill/>
          <a:ln w="9525" algn="ctr">
            <a:noFill/>
            <a:miter lim="800000"/>
            <a:headEnd/>
            <a:tailEnd/>
          </a:ln>
        </p:spPr>
        <p:txBody>
          <a:bodyPr vert="horz" wrap="square" lIns="0" tIns="0" rIns="0" bIns="0" numCol="1" anchor="t" anchorCtr="0" compatLnSpc="1">
            <a:prstTxWarp prst="textNoShape">
              <a:avLst/>
            </a:prstTxWarp>
            <a:sp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pic>
        <p:nvPicPr>
          <p:cNvPr id="1030" name="図 7" descr="bar.jpg"/>
          <p:cNvPicPr>
            <a:picLocks noChangeAspect="1"/>
          </p:cNvPicPr>
          <p:nvPr/>
        </p:nvPicPr>
        <p:blipFill>
          <a:blip r:embed="rId5" cstate="print"/>
          <a:srcRect/>
          <a:stretch>
            <a:fillRect/>
          </a:stretch>
        </p:blipFill>
        <p:spPr bwMode="auto">
          <a:xfrm>
            <a:off x="1588" y="1154113"/>
            <a:ext cx="9140825" cy="93662"/>
          </a:xfrm>
          <a:prstGeom prst="rect">
            <a:avLst/>
          </a:prstGeom>
          <a:noFill/>
          <a:ln w="9525">
            <a:noFill/>
            <a:miter lim="800000"/>
            <a:headEnd/>
            <a:tailEnd/>
          </a:ln>
        </p:spPr>
      </p:pic>
      <p:sp>
        <p:nvSpPr>
          <p:cNvPr id="6" name="スライド番号プレースホルダー 1"/>
          <p:cNvSpPr>
            <a:spLocks noGrp="1"/>
          </p:cNvSpPr>
          <p:nvPr>
            <p:ph type="sldNum" sz="quarter" idx="4"/>
          </p:nvPr>
        </p:nvSpPr>
        <p:spPr>
          <a:xfrm>
            <a:off x="1588" y="6658984"/>
            <a:ext cx="417960" cy="208355"/>
          </a:xfrm>
          <a:prstGeom prst="rect">
            <a:avLst/>
          </a:prstGeom>
        </p:spPr>
        <p:txBody>
          <a:bodyPr vert="horz" lIns="36000" tIns="36000" rIns="36000" bIns="36000" rtlCol="0" anchor="ctr"/>
          <a:lstStyle>
            <a:lvl1pPr algn="l">
              <a:defRPr sz="1000">
                <a:solidFill>
                  <a:schemeClr val="tx1"/>
                </a:solidFill>
              </a:defRPr>
            </a:lvl1pPr>
          </a:lstStyle>
          <a:p>
            <a:fld id="{DB6D7D33-8257-429B-BF9E-DE70884AE785}" type="slidenum">
              <a:rPr lang="ja-JP" altLang="en-US" b="0" smtClean="0">
                <a:solidFill>
                  <a:srgbClr val="000000"/>
                </a:solidFill>
                <a:latin typeface="Arial" charset="0"/>
                <a:ea typeface="メイリオ" pitchFamily="50" charset="-128"/>
              </a:rPr>
              <a:pPr/>
              <a:t>‹#›</a:t>
            </a:fld>
            <a:endParaRPr lang="ja-JP" altLang="en-US" b="0" dirty="0">
              <a:solidFill>
                <a:srgbClr val="000000"/>
              </a:solidFill>
              <a:latin typeface="Arial" charset="0"/>
              <a:ea typeface="メイリオ" pitchFamily="50" charset="-128"/>
            </a:endParaRPr>
          </a:p>
        </p:txBody>
      </p:sp>
    </p:spTree>
    <p:extLst>
      <p:ext uri="{BB962C8B-B14F-4D97-AF65-F5344CB8AC3E}">
        <p14:creationId xmlns:p14="http://schemas.microsoft.com/office/powerpoint/2010/main" val="4268487919"/>
      </p:ext>
    </p:extLst>
  </p:cSld>
  <p:clrMap bg1="lt1" tx1="dk1" bg2="lt2" tx2="dk2" accent1="accent1" accent2="accent2" accent3="accent3" accent4="accent4" accent5="accent5" accent6="accent6" hlink="hlink" folHlink="folHlink"/>
  <p:sldLayoutIdLst>
    <p:sldLayoutId id="2147485975" r:id="rId1"/>
    <p:sldLayoutId id="2147485976" r:id="rId2"/>
    <p:sldLayoutId id="2147485977" r:id="rId3"/>
  </p:sldLayoutIdLst>
  <p:hf hdr="0" ftr="0" dt="0"/>
  <p:txStyles>
    <p:titleStyle>
      <a:lvl1pPr algn="l" rtl="0" eaLnBrk="0" fontAlgn="base" hangingPunct="0">
        <a:spcBef>
          <a:spcPct val="0"/>
        </a:spcBef>
        <a:spcAft>
          <a:spcPct val="0"/>
        </a:spcAft>
        <a:defRPr kumimoji="1" sz="2000" b="1">
          <a:solidFill>
            <a:schemeClr val="tx1"/>
          </a:solidFill>
          <a:latin typeface="+mj-lt"/>
          <a:ea typeface="+mj-ea"/>
          <a:cs typeface="+mj-cs"/>
        </a:defRPr>
      </a:lvl1pPr>
      <a:lvl2pPr algn="l" rtl="0" eaLnBrk="0" fontAlgn="base" hangingPunct="0">
        <a:spcBef>
          <a:spcPct val="0"/>
        </a:spcBef>
        <a:spcAft>
          <a:spcPct val="0"/>
        </a:spcAft>
        <a:defRPr kumimoji="1" sz="2000" b="1">
          <a:solidFill>
            <a:schemeClr val="tx1"/>
          </a:solidFill>
          <a:latin typeface="メイリオ" pitchFamily="50" charset="-128"/>
          <a:ea typeface="メイリオ" pitchFamily="50" charset="-128"/>
          <a:cs typeface="メイリオ" pitchFamily="50" charset="-128"/>
        </a:defRPr>
      </a:lvl2pPr>
      <a:lvl3pPr algn="l" rtl="0" eaLnBrk="0" fontAlgn="base" hangingPunct="0">
        <a:spcBef>
          <a:spcPct val="0"/>
        </a:spcBef>
        <a:spcAft>
          <a:spcPct val="0"/>
        </a:spcAft>
        <a:defRPr kumimoji="1" sz="2000" b="1">
          <a:solidFill>
            <a:schemeClr val="tx1"/>
          </a:solidFill>
          <a:latin typeface="メイリオ" pitchFamily="50" charset="-128"/>
          <a:ea typeface="メイリオ" pitchFamily="50" charset="-128"/>
          <a:cs typeface="メイリオ" pitchFamily="50" charset="-128"/>
        </a:defRPr>
      </a:lvl3pPr>
      <a:lvl4pPr algn="l" rtl="0" eaLnBrk="0" fontAlgn="base" hangingPunct="0">
        <a:spcBef>
          <a:spcPct val="0"/>
        </a:spcBef>
        <a:spcAft>
          <a:spcPct val="0"/>
        </a:spcAft>
        <a:defRPr kumimoji="1" sz="2000" b="1">
          <a:solidFill>
            <a:schemeClr val="tx1"/>
          </a:solidFill>
          <a:latin typeface="メイリオ" pitchFamily="50" charset="-128"/>
          <a:ea typeface="メイリオ" pitchFamily="50" charset="-128"/>
          <a:cs typeface="メイリオ" pitchFamily="50" charset="-128"/>
        </a:defRPr>
      </a:lvl4pPr>
      <a:lvl5pPr algn="l" rtl="0" eaLnBrk="0" fontAlgn="base" hangingPunct="0">
        <a:spcBef>
          <a:spcPct val="0"/>
        </a:spcBef>
        <a:spcAft>
          <a:spcPct val="0"/>
        </a:spcAft>
        <a:defRPr kumimoji="1" sz="2000" b="1">
          <a:solidFill>
            <a:schemeClr val="tx1"/>
          </a:solidFill>
          <a:latin typeface="メイリオ" pitchFamily="50" charset="-128"/>
          <a:ea typeface="メイリオ" pitchFamily="50" charset="-128"/>
          <a:cs typeface="メイリオ" pitchFamily="50" charset="-128"/>
        </a:defRPr>
      </a:lvl5pPr>
      <a:lvl6pPr marL="457200" algn="l" rtl="0" fontAlgn="base">
        <a:spcBef>
          <a:spcPct val="0"/>
        </a:spcBef>
        <a:spcAft>
          <a:spcPct val="0"/>
        </a:spcAft>
        <a:defRPr kumimoji="1" sz="2000" b="1">
          <a:solidFill>
            <a:schemeClr val="tx1"/>
          </a:solidFill>
          <a:latin typeface="メイリオ" pitchFamily="50" charset="-128"/>
          <a:ea typeface="メイリオ" pitchFamily="50" charset="-128"/>
          <a:cs typeface="メイリオ" pitchFamily="50" charset="-128"/>
        </a:defRPr>
      </a:lvl6pPr>
      <a:lvl7pPr marL="914400" algn="l" rtl="0" fontAlgn="base">
        <a:spcBef>
          <a:spcPct val="0"/>
        </a:spcBef>
        <a:spcAft>
          <a:spcPct val="0"/>
        </a:spcAft>
        <a:defRPr kumimoji="1" sz="2000" b="1">
          <a:solidFill>
            <a:schemeClr val="tx1"/>
          </a:solidFill>
          <a:latin typeface="メイリオ" pitchFamily="50" charset="-128"/>
          <a:ea typeface="メイリオ" pitchFamily="50" charset="-128"/>
          <a:cs typeface="メイリオ" pitchFamily="50" charset="-128"/>
        </a:defRPr>
      </a:lvl7pPr>
      <a:lvl8pPr marL="1371600" algn="l" rtl="0" fontAlgn="base">
        <a:spcBef>
          <a:spcPct val="0"/>
        </a:spcBef>
        <a:spcAft>
          <a:spcPct val="0"/>
        </a:spcAft>
        <a:defRPr kumimoji="1" sz="2000" b="1">
          <a:solidFill>
            <a:schemeClr val="tx1"/>
          </a:solidFill>
          <a:latin typeface="メイリオ" pitchFamily="50" charset="-128"/>
          <a:ea typeface="メイリオ" pitchFamily="50" charset="-128"/>
          <a:cs typeface="メイリオ" pitchFamily="50" charset="-128"/>
        </a:defRPr>
      </a:lvl8pPr>
      <a:lvl9pPr marL="1828800" algn="l" rtl="0" fontAlgn="base">
        <a:spcBef>
          <a:spcPct val="0"/>
        </a:spcBef>
        <a:spcAft>
          <a:spcPct val="0"/>
        </a:spcAft>
        <a:defRPr kumimoji="1" sz="2000" b="1">
          <a:solidFill>
            <a:schemeClr val="tx1"/>
          </a:solidFill>
          <a:latin typeface="メイリオ" pitchFamily="50" charset="-128"/>
          <a:ea typeface="メイリオ" pitchFamily="50" charset="-128"/>
          <a:cs typeface="メイリオ" pitchFamily="50" charset="-128"/>
        </a:defRPr>
      </a:lvl9pPr>
    </p:titleStyle>
    <p:bodyStyle>
      <a:lvl1pPr marL="271463" indent="-271463" algn="l" rtl="0" eaLnBrk="0" fontAlgn="base" hangingPunct="0">
        <a:spcBef>
          <a:spcPct val="20000"/>
        </a:spcBef>
        <a:spcAft>
          <a:spcPct val="0"/>
        </a:spcAft>
        <a:buClr>
          <a:schemeClr val="accent1"/>
        </a:buClr>
        <a:buFont typeface="Wingdings" pitchFamily="2" charset="2"/>
        <a:buChar char="l"/>
        <a:defRPr kumimoji="1" sz="2000">
          <a:solidFill>
            <a:schemeClr val="tx1"/>
          </a:solidFill>
          <a:latin typeface="+mn-lt"/>
          <a:ea typeface="+mn-ea"/>
          <a:cs typeface="+mn-cs"/>
        </a:defRPr>
      </a:lvl1pPr>
      <a:lvl2pPr marL="719138" indent="-261938" algn="l" rtl="0" eaLnBrk="0" fontAlgn="base" hangingPunct="0">
        <a:spcBef>
          <a:spcPct val="20000"/>
        </a:spcBef>
        <a:spcAft>
          <a:spcPct val="0"/>
        </a:spcAft>
        <a:buClr>
          <a:schemeClr val="accent1"/>
        </a:buClr>
        <a:buFont typeface="Arial" charset="0"/>
        <a:buChar char="–"/>
        <a:defRPr kumimoji="1">
          <a:solidFill>
            <a:schemeClr val="tx1"/>
          </a:solidFill>
          <a:latin typeface="+mn-lt"/>
          <a:ea typeface="+mn-ea"/>
          <a:cs typeface="+mn-cs"/>
        </a:defRPr>
      </a:lvl2pPr>
      <a:lvl3pPr marL="1074738" indent="-160338" algn="l" rtl="0" eaLnBrk="0" fontAlgn="base" hangingPunct="0">
        <a:spcBef>
          <a:spcPct val="20000"/>
        </a:spcBef>
        <a:spcAft>
          <a:spcPct val="0"/>
        </a:spcAft>
        <a:buClr>
          <a:schemeClr val="accent1"/>
        </a:buClr>
        <a:buFont typeface="Arial" charset="0"/>
        <a:buChar char="•"/>
        <a:defRPr kumimoji="1" sz="16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1"/>
        </a:buClr>
        <a:buFont typeface="Arial" charset="0"/>
        <a:buChar char="–"/>
        <a:defRPr kumimoji="1" sz="16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Font typeface="Arial" charset="0"/>
        <a:buChar char="»"/>
        <a:defRPr kumimoji="1" sz="1600">
          <a:solidFill>
            <a:schemeClr val="tx1"/>
          </a:solidFill>
          <a:latin typeface="+mn-lt"/>
          <a:ea typeface="+mn-ea"/>
          <a:cs typeface="+mn-cs"/>
        </a:defRPr>
      </a:lvl5pPr>
      <a:lvl6pPr marL="2514600" indent="-228600" algn="l" rtl="0" fontAlgn="base">
        <a:spcBef>
          <a:spcPct val="20000"/>
        </a:spcBef>
        <a:spcAft>
          <a:spcPct val="0"/>
        </a:spcAft>
        <a:buClr>
          <a:schemeClr val="accent1"/>
        </a:buClr>
        <a:buFont typeface="Arial" charset="0"/>
        <a:buChar char="»"/>
        <a:defRPr kumimoji="1" sz="1600">
          <a:solidFill>
            <a:schemeClr val="tx1"/>
          </a:solidFill>
          <a:latin typeface="+mn-lt"/>
          <a:ea typeface="+mn-ea"/>
          <a:cs typeface="+mn-cs"/>
        </a:defRPr>
      </a:lvl6pPr>
      <a:lvl7pPr marL="2971800" indent="-228600" algn="l" rtl="0" fontAlgn="base">
        <a:spcBef>
          <a:spcPct val="20000"/>
        </a:spcBef>
        <a:spcAft>
          <a:spcPct val="0"/>
        </a:spcAft>
        <a:buClr>
          <a:schemeClr val="accent1"/>
        </a:buClr>
        <a:buFont typeface="Arial" charset="0"/>
        <a:buChar char="»"/>
        <a:defRPr kumimoji="1" sz="1600">
          <a:solidFill>
            <a:schemeClr val="tx1"/>
          </a:solidFill>
          <a:latin typeface="+mn-lt"/>
          <a:ea typeface="+mn-ea"/>
          <a:cs typeface="+mn-cs"/>
        </a:defRPr>
      </a:lvl7pPr>
      <a:lvl8pPr marL="3429000" indent="-228600" algn="l" rtl="0" fontAlgn="base">
        <a:spcBef>
          <a:spcPct val="20000"/>
        </a:spcBef>
        <a:spcAft>
          <a:spcPct val="0"/>
        </a:spcAft>
        <a:buClr>
          <a:schemeClr val="accent1"/>
        </a:buClr>
        <a:buFont typeface="Arial" charset="0"/>
        <a:buChar char="»"/>
        <a:defRPr kumimoji="1" sz="1600">
          <a:solidFill>
            <a:schemeClr val="tx1"/>
          </a:solidFill>
          <a:latin typeface="+mn-lt"/>
          <a:ea typeface="+mn-ea"/>
          <a:cs typeface="+mn-cs"/>
        </a:defRPr>
      </a:lvl8pPr>
      <a:lvl9pPr marL="3886200" indent="-228600" algn="l" rtl="0" fontAlgn="base">
        <a:spcBef>
          <a:spcPct val="20000"/>
        </a:spcBef>
        <a:spcAft>
          <a:spcPct val="0"/>
        </a:spcAft>
        <a:buClr>
          <a:schemeClr val="accent1"/>
        </a:buClr>
        <a:buFont typeface="Arial" charset="0"/>
        <a:buChar char="»"/>
        <a:defRPr kumimoji="1" sz="16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3"/>
          <p:cNvSpPr>
            <a:spLocks noGrp="1" noChangeArrowheads="1"/>
          </p:cNvSpPr>
          <p:nvPr>
            <p:ph type="title"/>
          </p:nvPr>
        </p:nvSpPr>
        <p:spPr bwMode="auto">
          <a:xfrm>
            <a:off x="495300" y="344488"/>
            <a:ext cx="81994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ja-JP"/>
              <a:t>Click to edit Master title style</a:t>
            </a:r>
          </a:p>
        </p:txBody>
      </p:sp>
      <p:sp>
        <p:nvSpPr>
          <p:cNvPr id="8195" name="Rectangle 4"/>
          <p:cNvSpPr>
            <a:spLocks noGrp="1" noChangeArrowheads="1"/>
          </p:cNvSpPr>
          <p:nvPr>
            <p:ph type="body" idx="1"/>
          </p:nvPr>
        </p:nvSpPr>
        <p:spPr bwMode="auto">
          <a:xfrm>
            <a:off x="515938" y="1600200"/>
            <a:ext cx="8170862" cy="428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ja-JP"/>
              <a:t>Click to edit Master text styles</a:t>
            </a:r>
          </a:p>
          <a:p>
            <a:pPr lvl="1"/>
            <a:r>
              <a:rPr lang="en-GB" altLang="ja-JP"/>
              <a:t>Second level</a:t>
            </a:r>
          </a:p>
          <a:p>
            <a:pPr lvl="2"/>
            <a:r>
              <a:rPr lang="en-GB" altLang="ja-JP"/>
              <a:t>Third level</a:t>
            </a:r>
          </a:p>
          <a:p>
            <a:pPr lvl="3"/>
            <a:r>
              <a:rPr lang="en-GB" altLang="ja-JP"/>
              <a:t>Fourth level</a:t>
            </a:r>
          </a:p>
          <a:p>
            <a:pPr lvl="4"/>
            <a:r>
              <a:rPr lang="en-GB" altLang="ja-JP"/>
              <a:t>Fifth level</a:t>
            </a:r>
          </a:p>
        </p:txBody>
      </p:sp>
    </p:spTree>
    <p:extLst>
      <p:ext uri="{BB962C8B-B14F-4D97-AF65-F5344CB8AC3E}">
        <p14:creationId xmlns:p14="http://schemas.microsoft.com/office/powerpoint/2010/main" val="273459988"/>
      </p:ext>
    </p:extLst>
  </p:cSld>
  <p:clrMap bg1="lt1" tx1="dk1" bg2="lt2" tx2="dk2" accent1="accent1" accent2="accent2" accent3="accent3" accent4="accent4" accent5="accent5" accent6="accent6" hlink="hlink" folHlink="folHlink"/>
  <p:sldLayoutIdLst>
    <p:sldLayoutId id="2147485979" r:id="rId1"/>
    <p:sldLayoutId id="2147485980" r:id="rId2"/>
    <p:sldLayoutId id="2147485981" r:id="rId3"/>
    <p:sldLayoutId id="2147485982" r:id="rId4"/>
    <p:sldLayoutId id="2147485983" r:id="rId5"/>
    <p:sldLayoutId id="2147485984" r:id="rId6"/>
    <p:sldLayoutId id="2147485985" r:id="rId7"/>
    <p:sldLayoutId id="2147485986" r:id="rId8"/>
    <p:sldLayoutId id="2147485987" r:id="rId9"/>
    <p:sldLayoutId id="2147485988" r:id="rId10"/>
    <p:sldLayoutId id="2147485989" r:id="rId11"/>
  </p:sldLayoutIdLst>
  <p:txStyles>
    <p:titleStyle>
      <a:lvl1pPr algn="l" rtl="0" fontAlgn="base">
        <a:lnSpc>
          <a:spcPct val="90000"/>
        </a:lnSpc>
        <a:spcBef>
          <a:spcPct val="0"/>
        </a:spcBef>
        <a:spcAft>
          <a:spcPct val="0"/>
        </a:spcAft>
        <a:defRPr kumimoji="1" sz="3200">
          <a:solidFill>
            <a:schemeClr val="tx1"/>
          </a:solidFill>
          <a:latin typeface="+mj-lt"/>
          <a:ea typeface="+mj-ea"/>
          <a:cs typeface="+mj-cs"/>
        </a:defRPr>
      </a:lvl1pPr>
      <a:lvl2pPr algn="l" rtl="0" fontAlgn="base">
        <a:lnSpc>
          <a:spcPct val="90000"/>
        </a:lnSpc>
        <a:spcBef>
          <a:spcPct val="0"/>
        </a:spcBef>
        <a:spcAft>
          <a:spcPct val="0"/>
        </a:spcAft>
        <a:defRPr kumimoji="1" sz="3200">
          <a:solidFill>
            <a:schemeClr val="tx1"/>
          </a:solidFill>
          <a:latin typeface="Verdana" pitchFamily="34" charset="0"/>
          <a:ea typeface="ＭＳ Ｐゴシック" charset="-128"/>
        </a:defRPr>
      </a:lvl2pPr>
      <a:lvl3pPr algn="l" rtl="0" fontAlgn="base">
        <a:lnSpc>
          <a:spcPct val="90000"/>
        </a:lnSpc>
        <a:spcBef>
          <a:spcPct val="0"/>
        </a:spcBef>
        <a:spcAft>
          <a:spcPct val="0"/>
        </a:spcAft>
        <a:defRPr kumimoji="1" sz="3200">
          <a:solidFill>
            <a:schemeClr val="tx1"/>
          </a:solidFill>
          <a:latin typeface="Verdana" pitchFamily="34" charset="0"/>
          <a:ea typeface="ＭＳ Ｐゴシック" charset="-128"/>
        </a:defRPr>
      </a:lvl3pPr>
      <a:lvl4pPr algn="l" rtl="0" fontAlgn="base">
        <a:lnSpc>
          <a:spcPct val="90000"/>
        </a:lnSpc>
        <a:spcBef>
          <a:spcPct val="0"/>
        </a:spcBef>
        <a:spcAft>
          <a:spcPct val="0"/>
        </a:spcAft>
        <a:defRPr kumimoji="1" sz="3200">
          <a:solidFill>
            <a:schemeClr val="tx1"/>
          </a:solidFill>
          <a:latin typeface="Verdana" pitchFamily="34" charset="0"/>
          <a:ea typeface="ＭＳ Ｐゴシック" charset="-128"/>
        </a:defRPr>
      </a:lvl4pPr>
      <a:lvl5pPr algn="l" rtl="0" fontAlgn="base">
        <a:lnSpc>
          <a:spcPct val="90000"/>
        </a:lnSpc>
        <a:spcBef>
          <a:spcPct val="0"/>
        </a:spcBef>
        <a:spcAft>
          <a:spcPct val="0"/>
        </a:spcAft>
        <a:defRPr kumimoji="1" sz="3200">
          <a:solidFill>
            <a:schemeClr val="tx1"/>
          </a:solidFill>
          <a:latin typeface="Verdana" pitchFamily="34" charset="0"/>
          <a:ea typeface="ＭＳ Ｐゴシック" charset="-128"/>
        </a:defRPr>
      </a:lvl5pPr>
      <a:lvl6pPr marL="457200" algn="l" rtl="0" fontAlgn="base">
        <a:lnSpc>
          <a:spcPct val="90000"/>
        </a:lnSpc>
        <a:spcBef>
          <a:spcPct val="0"/>
        </a:spcBef>
        <a:spcAft>
          <a:spcPct val="0"/>
        </a:spcAft>
        <a:defRPr kumimoji="1" sz="3200">
          <a:solidFill>
            <a:schemeClr val="tx1"/>
          </a:solidFill>
          <a:latin typeface="Verdana" pitchFamily="34" charset="0"/>
          <a:ea typeface="ＭＳ Ｐゴシック" charset="-128"/>
        </a:defRPr>
      </a:lvl6pPr>
      <a:lvl7pPr marL="914400" algn="l" rtl="0" fontAlgn="base">
        <a:lnSpc>
          <a:spcPct val="90000"/>
        </a:lnSpc>
        <a:spcBef>
          <a:spcPct val="0"/>
        </a:spcBef>
        <a:spcAft>
          <a:spcPct val="0"/>
        </a:spcAft>
        <a:defRPr kumimoji="1" sz="3200">
          <a:solidFill>
            <a:schemeClr val="tx1"/>
          </a:solidFill>
          <a:latin typeface="Verdana" pitchFamily="34" charset="0"/>
          <a:ea typeface="ＭＳ Ｐゴシック" charset="-128"/>
        </a:defRPr>
      </a:lvl7pPr>
      <a:lvl8pPr marL="1371600" algn="l" rtl="0" fontAlgn="base">
        <a:lnSpc>
          <a:spcPct val="90000"/>
        </a:lnSpc>
        <a:spcBef>
          <a:spcPct val="0"/>
        </a:spcBef>
        <a:spcAft>
          <a:spcPct val="0"/>
        </a:spcAft>
        <a:defRPr kumimoji="1" sz="3200">
          <a:solidFill>
            <a:schemeClr val="tx1"/>
          </a:solidFill>
          <a:latin typeface="Verdana" pitchFamily="34" charset="0"/>
          <a:ea typeface="ＭＳ Ｐゴシック" charset="-128"/>
        </a:defRPr>
      </a:lvl8pPr>
      <a:lvl9pPr marL="1828800" algn="l" rtl="0" fontAlgn="base">
        <a:lnSpc>
          <a:spcPct val="90000"/>
        </a:lnSpc>
        <a:spcBef>
          <a:spcPct val="0"/>
        </a:spcBef>
        <a:spcAft>
          <a:spcPct val="0"/>
        </a:spcAft>
        <a:defRPr kumimoji="1" sz="3200">
          <a:solidFill>
            <a:schemeClr val="tx1"/>
          </a:solidFill>
          <a:latin typeface="Verdana" pitchFamily="34" charset="0"/>
          <a:ea typeface="ＭＳ Ｐゴシック" charset="-128"/>
        </a:defRPr>
      </a:lvl9pPr>
    </p:titleStyle>
    <p:bodyStyle>
      <a:lvl1pPr marL="342900" indent="-342900" algn="l" rtl="0" fontAlgn="base">
        <a:spcBef>
          <a:spcPct val="20000"/>
        </a:spcBef>
        <a:spcAft>
          <a:spcPct val="0"/>
        </a:spcAft>
        <a:buClr>
          <a:srgbClr val="880038"/>
        </a:buClr>
        <a:buChar char="•"/>
        <a:defRPr kumimoji="1" sz="2000">
          <a:solidFill>
            <a:srgbClr val="001965"/>
          </a:solidFill>
          <a:latin typeface="+mn-lt"/>
          <a:ea typeface="+mn-ea"/>
          <a:cs typeface="+mn-cs"/>
        </a:defRPr>
      </a:lvl1pPr>
      <a:lvl2pPr marL="742950" indent="-285750" algn="l" rtl="0" fontAlgn="base">
        <a:spcBef>
          <a:spcPct val="20000"/>
        </a:spcBef>
        <a:spcAft>
          <a:spcPct val="0"/>
        </a:spcAft>
        <a:buClr>
          <a:schemeClr val="tx1"/>
        </a:buClr>
        <a:buChar char="•"/>
        <a:defRPr kumimoji="1" sz="2800">
          <a:solidFill>
            <a:srgbClr val="001965"/>
          </a:solidFill>
          <a:latin typeface="+mn-lt"/>
          <a:ea typeface="+mn-ea"/>
        </a:defRPr>
      </a:lvl2pPr>
      <a:lvl3pPr marL="1143000" indent="-228600" algn="l" rtl="0" fontAlgn="base">
        <a:spcBef>
          <a:spcPct val="20000"/>
        </a:spcBef>
        <a:spcAft>
          <a:spcPct val="0"/>
        </a:spcAft>
        <a:buClr>
          <a:schemeClr val="hlink"/>
        </a:buClr>
        <a:buChar char="•"/>
        <a:defRPr kumimoji="1" sz="1600">
          <a:solidFill>
            <a:srgbClr val="001965"/>
          </a:solidFill>
          <a:latin typeface="+mn-lt"/>
          <a:ea typeface="+mn-ea"/>
        </a:defRPr>
      </a:lvl3pPr>
      <a:lvl4pPr marL="1600200" indent="-228600" algn="l" rtl="0" fontAlgn="base">
        <a:spcBef>
          <a:spcPct val="20000"/>
        </a:spcBef>
        <a:spcAft>
          <a:spcPct val="0"/>
        </a:spcAft>
        <a:buClr>
          <a:srgbClr val="8DA2CC"/>
        </a:buClr>
        <a:buChar char="•"/>
        <a:defRPr kumimoji="1" sz="1400">
          <a:solidFill>
            <a:srgbClr val="001965"/>
          </a:solidFill>
          <a:latin typeface="+mn-lt"/>
          <a:ea typeface="+mn-ea"/>
        </a:defRPr>
      </a:lvl4pPr>
      <a:lvl5pPr marL="2057400" indent="-228600" algn="l" rtl="0" fontAlgn="base">
        <a:spcBef>
          <a:spcPct val="20000"/>
        </a:spcBef>
        <a:spcAft>
          <a:spcPct val="0"/>
        </a:spcAft>
        <a:buClr>
          <a:srgbClr val="ECCCDA"/>
        </a:buClr>
        <a:buChar char="•"/>
        <a:defRPr kumimoji="1" sz="1400">
          <a:solidFill>
            <a:srgbClr val="001965"/>
          </a:solidFill>
          <a:latin typeface="+mn-lt"/>
          <a:ea typeface="+mn-ea"/>
        </a:defRPr>
      </a:lvl5pPr>
      <a:lvl6pPr marL="2514600" indent="-228600" algn="l" rtl="0" fontAlgn="base">
        <a:spcBef>
          <a:spcPct val="20000"/>
        </a:spcBef>
        <a:spcAft>
          <a:spcPct val="0"/>
        </a:spcAft>
        <a:buClr>
          <a:srgbClr val="ECCCDA"/>
        </a:buClr>
        <a:buChar char="•"/>
        <a:defRPr kumimoji="1" sz="1400">
          <a:solidFill>
            <a:srgbClr val="001965"/>
          </a:solidFill>
          <a:latin typeface="+mn-lt"/>
          <a:ea typeface="+mn-ea"/>
        </a:defRPr>
      </a:lvl6pPr>
      <a:lvl7pPr marL="2971800" indent="-228600" algn="l" rtl="0" fontAlgn="base">
        <a:spcBef>
          <a:spcPct val="20000"/>
        </a:spcBef>
        <a:spcAft>
          <a:spcPct val="0"/>
        </a:spcAft>
        <a:buClr>
          <a:srgbClr val="ECCCDA"/>
        </a:buClr>
        <a:buChar char="•"/>
        <a:defRPr kumimoji="1" sz="1400">
          <a:solidFill>
            <a:srgbClr val="001965"/>
          </a:solidFill>
          <a:latin typeface="+mn-lt"/>
          <a:ea typeface="+mn-ea"/>
        </a:defRPr>
      </a:lvl7pPr>
      <a:lvl8pPr marL="3429000" indent="-228600" algn="l" rtl="0" fontAlgn="base">
        <a:spcBef>
          <a:spcPct val="20000"/>
        </a:spcBef>
        <a:spcAft>
          <a:spcPct val="0"/>
        </a:spcAft>
        <a:buClr>
          <a:srgbClr val="ECCCDA"/>
        </a:buClr>
        <a:buChar char="•"/>
        <a:defRPr kumimoji="1" sz="1400">
          <a:solidFill>
            <a:srgbClr val="001965"/>
          </a:solidFill>
          <a:latin typeface="+mn-lt"/>
          <a:ea typeface="+mn-ea"/>
        </a:defRPr>
      </a:lvl8pPr>
      <a:lvl9pPr marL="3886200" indent="-228600" algn="l" rtl="0" fontAlgn="base">
        <a:spcBef>
          <a:spcPct val="20000"/>
        </a:spcBef>
        <a:spcAft>
          <a:spcPct val="0"/>
        </a:spcAft>
        <a:buClr>
          <a:srgbClr val="ECCCDA"/>
        </a:buClr>
        <a:buChar char="•"/>
        <a:defRPr kumimoji="1" sz="1400">
          <a:solidFill>
            <a:srgbClr val="001965"/>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000066"/>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23857" y="107980"/>
            <a:ext cx="8496300" cy="873125"/>
          </a:xfrm>
          <a:prstGeom prst="rect">
            <a:avLst/>
          </a:prstGeom>
          <a:noFill/>
          <a:ln w="9525">
            <a:noFill/>
            <a:miter lim="800000"/>
            <a:headEnd/>
            <a:tailEnd/>
          </a:ln>
        </p:spPr>
        <p:txBody>
          <a:bodyPr vert="horz" wrap="square" lIns="91135" tIns="45570" rIns="91135" bIns="45570" numCol="1" anchor="ctr" anchorCtr="0" compatLnSpc="1">
            <a:prstTxWarp prst="textNoShape">
              <a:avLst/>
            </a:prstTxWarp>
          </a:bodyPr>
          <a:lstStyle/>
          <a:p>
            <a:pPr lvl="0"/>
            <a:r>
              <a:rPr lang="en-GB" altLang="ja-JP"/>
              <a:t>Click to edit Master title style</a:t>
            </a:r>
          </a:p>
        </p:txBody>
      </p:sp>
      <p:sp>
        <p:nvSpPr>
          <p:cNvPr id="2051" name="Rectangle 3"/>
          <p:cNvSpPr>
            <a:spLocks noGrp="1" noChangeArrowheads="1"/>
          </p:cNvSpPr>
          <p:nvPr>
            <p:ph type="body" idx="1"/>
          </p:nvPr>
        </p:nvSpPr>
        <p:spPr bwMode="auto">
          <a:xfrm>
            <a:off x="323857" y="1279525"/>
            <a:ext cx="8496300" cy="5029200"/>
          </a:xfrm>
          <a:prstGeom prst="rect">
            <a:avLst/>
          </a:prstGeom>
          <a:noFill/>
          <a:ln w="9525">
            <a:noFill/>
            <a:miter lim="800000"/>
            <a:headEnd/>
            <a:tailEnd/>
          </a:ln>
        </p:spPr>
        <p:txBody>
          <a:bodyPr vert="horz" wrap="square" lIns="91135" tIns="45570" rIns="91135" bIns="45570" numCol="1" anchor="t" anchorCtr="0" compatLnSpc="1">
            <a:prstTxWarp prst="textNoShape">
              <a:avLst/>
            </a:prstTxWarp>
          </a:bodyPr>
          <a:lstStyle/>
          <a:p>
            <a:pPr lvl="0"/>
            <a:r>
              <a:rPr lang="en-GB" altLang="ja-JP"/>
              <a:t>Click to edit Master text styles</a:t>
            </a:r>
          </a:p>
          <a:p>
            <a:pPr lvl="1"/>
            <a:r>
              <a:rPr lang="en-GB" altLang="ja-JP"/>
              <a:t>Second level</a:t>
            </a:r>
          </a:p>
          <a:p>
            <a:pPr lvl="2"/>
            <a:r>
              <a:rPr lang="en-GB" altLang="ja-JP"/>
              <a:t>Third level</a:t>
            </a:r>
          </a:p>
          <a:p>
            <a:pPr lvl="3"/>
            <a:r>
              <a:rPr lang="en-GB" altLang="ja-JP"/>
              <a:t>Fourth level</a:t>
            </a:r>
          </a:p>
          <a:p>
            <a:pPr lvl="4"/>
            <a:r>
              <a:rPr lang="en-GB" altLang="ja-JP"/>
              <a:t>Fifth level</a:t>
            </a:r>
          </a:p>
        </p:txBody>
      </p:sp>
    </p:spTree>
  </p:cSld>
  <p:clrMap bg1="lt1" tx1="dk1" bg2="lt2" tx2="dk2" accent1="accent1" accent2="accent2" accent3="accent3" accent4="accent4" accent5="accent5" accent6="accent6" hlink="hlink" folHlink="folHlink"/>
  <p:sldLayoutIdLst>
    <p:sldLayoutId id="2147485578" r:id="rId1"/>
    <p:sldLayoutId id="2147485579" r:id="rId2"/>
    <p:sldLayoutId id="2147485580" r:id="rId3"/>
    <p:sldLayoutId id="2147485581" r:id="rId4"/>
    <p:sldLayoutId id="2147485582" r:id="rId5"/>
    <p:sldLayoutId id="2147485583" r:id="rId6"/>
    <p:sldLayoutId id="2147485584" r:id="rId7"/>
    <p:sldLayoutId id="2147485585" r:id="rId8"/>
    <p:sldLayoutId id="2147485586" r:id="rId9"/>
    <p:sldLayoutId id="2147485587" r:id="rId10"/>
    <p:sldLayoutId id="2147485588" r:id="rId11"/>
    <p:sldLayoutId id="2147485648" r:id="rId12"/>
  </p:sldLayoutIdLst>
  <p:txStyles>
    <p:titleStyle>
      <a:lvl1pPr algn="ctr" rtl="0" eaLnBrk="0" fontAlgn="base" hangingPunct="0">
        <a:spcBef>
          <a:spcPct val="0"/>
        </a:spcBef>
        <a:spcAft>
          <a:spcPct val="0"/>
        </a:spcAft>
        <a:defRPr sz="3200">
          <a:solidFill>
            <a:srgbClr val="FFFF00"/>
          </a:solidFill>
          <a:latin typeface="+mj-lt"/>
          <a:ea typeface="+mj-ea"/>
          <a:cs typeface="+mj-cs"/>
        </a:defRPr>
      </a:lvl1pPr>
      <a:lvl2pPr algn="ctr" rtl="0" eaLnBrk="0" fontAlgn="base" hangingPunct="0">
        <a:spcBef>
          <a:spcPct val="0"/>
        </a:spcBef>
        <a:spcAft>
          <a:spcPct val="0"/>
        </a:spcAft>
        <a:defRPr sz="3200">
          <a:solidFill>
            <a:srgbClr val="FFFF00"/>
          </a:solidFill>
          <a:latin typeface="Helvetica" pitchFamily="34" charset="0"/>
        </a:defRPr>
      </a:lvl2pPr>
      <a:lvl3pPr algn="ctr" rtl="0" eaLnBrk="0" fontAlgn="base" hangingPunct="0">
        <a:spcBef>
          <a:spcPct val="0"/>
        </a:spcBef>
        <a:spcAft>
          <a:spcPct val="0"/>
        </a:spcAft>
        <a:defRPr sz="3200">
          <a:solidFill>
            <a:srgbClr val="FFFF00"/>
          </a:solidFill>
          <a:latin typeface="Helvetica" pitchFamily="34" charset="0"/>
        </a:defRPr>
      </a:lvl3pPr>
      <a:lvl4pPr algn="ctr" rtl="0" eaLnBrk="0" fontAlgn="base" hangingPunct="0">
        <a:spcBef>
          <a:spcPct val="0"/>
        </a:spcBef>
        <a:spcAft>
          <a:spcPct val="0"/>
        </a:spcAft>
        <a:defRPr sz="3200">
          <a:solidFill>
            <a:srgbClr val="FFFF00"/>
          </a:solidFill>
          <a:latin typeface="Helvetica" pitchFamily="34" charset="0"/>
        </a:defRPr>
      </a:lvl4pPr>
      <a:lvl5pPr algn="ctr" rtl="0" eaLnBrk="0" fontAlgn="base" hangingPunct="0">
        <a:spcBef>
          <a:spcPct val="0"/>
        </a:spcBef>
        <a:spcAft>
          <a:spcPct val="0"/>
        </a:spcAft>
        <a:defRPr sz="3200">
          <a:solidFill>
            <a:srgbClr val="FFFF00"/>
          </a:solidFill>
          <a:latin typeface="Helvetica" pitchFamily="34" charset="0"/>
        </a:defRPr>
      </a:lvl5pPr>
      <a:lvl6pPr marL="455731" algn="ctr" rtl="0" fontAlgn="base">
        <a:spcBef>
          <a:spcPct val="0"/>
        </a:spcBef>
        <a:spcAft>
          <a:spcPct val="0"/>
        </a:spcAft>
        <a:defRPr sz="3200">
          <a:solidFill>
            <a:srgbClr val="FFFF00"/>
          </a:solidFill>
          <a:latin typeface="Helvetica" pitchFamily="34" charset="0"/>
        </a:defRPr>
      </a:lvl6pPr>
      <a:lvl7pPr marL="911466" algn="ctr" rtl="0" fontAlgn="base">
        <a:spcBef>
          <a:spcPct val="0"/>
        </a:spcBef>
        <a:spcAft>
          <a:spcPct val="0"/>
        </a:spcAft>
        <a:defRPr sz="3200">
          <a:solidFill>
            <a:srgbClr val="FFFF00"/>
          </a:solidFill>
          <a:latin typeface="Helvetica" pitchFamily="34" charset="0"/>
        </a:defRPr>
      </a:lvl7pPr>
      <a:lvl8pPr marL="1367201" algn="ctr" rtl="0" fontAlgn="base">
        <a:spcBef>
          <a:spcPct val="0"/>
        </a:spcBef>
        <a:spcAft>
          <a:spcPct val="0"/>
        </a:spcAft>
        <a:defRPr sz="3200">
          <a:solidFill>
            <a:srgbClr val="FFFF00"/>
          </a:solidFill>
          <a:latin typeface="Helvetica" pitchFamily="34" charset="0"/>
        </a:defRPr>
      </a:lvl8pPr>
      <a:lvl9pPr marL="1822932" algn="ctr" rtl="0" fontAlgn="base">
        <a:spcBef>
          <a:spcPct val="0"/>
        </a:spcBef>
        <a:spcAft>
          <a:spcPct val="0"/>
        </a:spcAft>
        <a:defRPr sz="3200">
          <a:solidFill>
            <a:srgbClr val="FFFF00"/>
          </a:solidFill>
          <a:latin typeface="Helvetica" pitchFamily="34" charset="0"/>
        </a:defRPr>
      </a:lvl9pPr>
    </p:titleStyle>
    <p:bodyStyle>
      <a:lvl1pPr marL="362406" indent="-362406" algn="l" rtl="0" eaLnBrk="0" fontAlgn="base" hangingPunct="0">
        <a:spcBef>
          <a:spcPct val="30000"/>
        </a:spcBef>
        <a:spcAft>
          <a:spcPct val="0"/>
        </a:spcAft>
        <a:buClr>
          <a:srgbClr val="FFFF00"/>
        </a:buClr>
        <a:buSzPct val="80000"/>
        <a:buFont typeface="Zapf Dingbats"/>
        <a:buChar char="l"/>
        <a:defRPr sz="2400">
          <a:solidFill>
            <a:schemeClr val="bg1"/>
          </a:solidFill>
          <a:latin typeface="+mn-lt"/>
          <a:ea typeface="+mn-ea"/>
          <a:cs typeface="+mn-cs"/>
        </a:defRPr>
      </a:lvl1pPr>
      <a:lvl2pPr marL="887820" indent="-344999" algn="l" rtl="0" eaLnBrk="0" fontAlgn="base" hangingPunct="0">
        <a:spcBef>
          <a:spcPct val="30000"/>
        </a:spcBef>
        <a:spcAft>
          <a:spcPct val="0"/>
        </a:spcAft>
        <a:buClr>
          <a:srgbClr val="FFFF00"/>
        </a:buClr>
        <a:buSzPct val="70000"/>
        <a:buFont typeface="Zapf Dingbats"/>
        <a:buChar char="n"/>
        <a:defRPr sz="2200">
          <a:solidFill>
            <a:schemeClr val="bg1"/>
          </a:solidFill>
          <a:latin typeface="+mn-lt"/>
        </a:defRPr>
      </a:lvl2pPr>
      <a:lvl3pPr marL="1294541" indent="-226310" algn="l" rtl="0" eaLnBrk="0" fontAlgn="base" hangingPunct="0">
        <a:lnSpc>
          <a:spcPct val="80000"/>
        </a:lnSpc>
        <a:spcBef>
          <a:spcPct val="30000"/>
        </a:spcBef>
        <a:spcAft>
          <a:spcPct val="0"/>
        </a:spcAft>
        <a:buClr>
          <a:srgbClr val="FFFF00"/>
        </a:buClr>
        <a:buSzPct val="80000"/>
        <a:buFont typeface="Zapf Dingbats"/>
        <a:buChar char="u"/>
        <a:defRPr sz="2000">
          <a:solidFill>
            <a:schemeClr val="bg1"/>
          </a:solidFill>
          <a:latin typeface="+mn-lt"/>
        </a:defRPr>
      </a:lvl3pPr>
      <a:lvl4pPr marL="1702854" indent="-227889" algn="l" rtl="0" eaLnBrk="0" fontAlgn="base" hangingPunct="0">
        <a:lnSpc>
          <a:spcPct val="80000"/>
        </a:lnSpc>
        <a:spcBef>
          <a:spcPct val="30000"/>
        </a:spcBef>
        <a:spcAft>
          <a:spcPct val="0"/>
        </a:spcAft>
        <a:buClr>
          <a:srgbClr val="FFFF00"/>
        </a:buClr>
        <a:buSzPct val="80000"/>
        <a:buFont typeface="Zapf Dingbats"/>
        <a:buChar char="s"/>
        <a:defRPr>
          <a:solidFill>
            <a:schemeClr val="bg1"/>
          </a:solidFill>
          <a:latin typeface="+mn-lt"/>
        </a:defRPr>
      </a:lvl4pPr>
      <a:lvl5pPr marL="2111147" indent="-227889" algn="l" rtl="0" eaLnBrk="0" fontAlgn="base" hangingPunct="0">
        <a:lnSpc>
          <a:spcPct val="80000"/>
        </a:lnSpc>
        <a:spcBef>
          <a:spcPct val="30000"/>
        </a:spcBef>
        <a:spcAft>
          <a:spcPct val="0"/>
        </a:spcAft>
        <a:buClr>
          <a:schemeClr val="accent2"/>
        </a:buClr>
        <a:buFont typeface="Arial" pitchFamily="34" charset="0"/>
        <a:buChar char="►"/>
        <a:defRPr sz="2000">
          <a:solidFill>
            <a:schemeClr val="bg1"/>
          </a:solidFill>
          <a:latin typeface="+mn-lt"/>
        </a:defRPr>
      </a:lvl5pPr>
      <a:lvl6pPr marL="2568247" indent="-229447" algn="l" rtl="0" fontAlgn="base">
        <a:lnSpc>
          <a:spcPct val="80000"/>
        </a:lnSpc>
        <a:spcBef>
          <a:spcPct val="30000"/>
        </a:spcBef>
        <a:spcAft>
          <a:spcPct val="0"/>
        </a:spcAft>
        <a:buClr>
          <a:schemeClr val="accent2"/>
        </a:buClr>
        <a:buFont typeface="Arial" charset="0"/>
        <a:buChar char="►"/>
        <a:defRPr sz="2000">
          <a:solidFill>
            <a:schemeClr val="bg1"/>
          </a:solidFill>
          <a:latin typeface="+mn-lt"/>
        </a:defRPr>
      </a:lvl6pPr>
      <a:lvl7pPr marL="3023982" indent="-229447" algn="l" rtl="0" fontAlgn="base">
        <a:lnSpc>
          <a:spcPct val="80000"/>
        </a:lnSpc>
        <a:spcBef>
          <a:spcPct val="30000"/>
        </a:spcBef>
        <a:spcAft>
          <a:spcPct val="0"/>
        </a:spcAft>
        <a:buClr>
          <a:schemeClr val="accent2"/>
        </a:buClr>
        <a:buFont typeface="Arial" charset="0"/>
        <a:buChar char="►"/>
        <a:defRPr sz="2000">
          <a:solidFill>
            <a:schemeClr val="bg1"/>
          </a:solidFill>
          <a:latin typeface="+mn-lt"/>
        </a:defRPr>
      </a:lvl7pPr>
      <a:lvl8pPr marL="3479707" indent="-229447" algn="l" rtl="0" fontAlgn="base">
        <a:lnSpc>
          <a:spcPct val="80000"/>
        </a:lnSpc>
        <a:spcBef>
          <a:spcPct val="30000"/>
        </a:spcBef>
        <a:spcAft>
          <a:spcPct val="0"/>
        </a:spcAft>
        <a:buClr>
          <a:schemeClr val="accent2"/>
        </a:buClr>
        <a:buFont typeface="Arial" charset="0"/>
        <a:buChar char="►"/>
        <a:defRPr sz="2000">
          <a:solidFill>
            <a:schemeClr val="bg1"/>
          </a:solidFill>
          <a:latin typeface="+mn-lt"/>
        </a:defRPr>
      </a:lvl8pPr>
      <a:lvl9pPr marL="3935443" indent="-229447" algn="l" rtl="0" fontAlgn="base">
        <a:lnSpc>
          <a:spcPct val="80000"/>
        </a:lnSpc>
        <a:spcBef>
          <a:spcPct val="30000"/>
        </a:spcBef>
        <a:spcAft>
          <a:spcPct val="0"/>
        </a:spcAft>
        <a:buClr>
          <a:schemeClr val="accent2"/>
        </a:buClr>
        <a:buFont typeface="Arial" charset="0"/>
        <a:buChar char="►"/>
        <a:defRPr sz="2000">
          <a:solidFill>
            <a:schemeClr val="bg1"/>
          </a:solidFill>
          <a:latin typeface="+mn-lt"/>
        </a:defRPr>
      </a:lvl9pPr>
    </p:bodyStyle>
    <p:otherStyle>
      <a:defPPr>
        <a:defRPr lang="en-US"/>
      </a:defPPr>
      <a:lvl1pPr marL="0" algn="l" defTabSz="911466" rtl="0" eaLnBrk="1" latinLnBrk="0" hangingPunct="1">
        <a:defRPr sz="1800" kern="1200">
          <a:solidFill>
            <a:schemeClr val="tx1"/>
          </a:solidFill>
          <a:latin typeface="+mn-lt"/>
          <a:ea typeface="+mn-ea"/>
          <a:cs typeface="+mn-cs"/>
        </a:defRPr>
      </a:lvl1pPr>
      <a:lvl2pPr marL="455731" algn="l" defTabSz="911466" rtl="0" eaLnBrk="1" latinLnBrk="0" hangingPunct="1">
        <a:defRPr sz="1800" kern="1200">
          <a:solidFill>
            <a:schemeClr val="tx1"/>
          </a:solidFill>
          <a:latin typeface="+mn-lt"/>
          <a:ea typeface="+mn-ea"/>
          <a:cs typeface="+mn-cs"/>
        </a:defRPr>
      </a:lvl2pPr>
      <a:lvl3pPr marL="911466" algn="l" defTabSz="911466" rtl="0" eaLnBrk="1" latinLnBrk="0" hangingPunct="1">
        <a:defRPr sz="1800" kern="1200">
          <a:solidFill>
            <a:schemeClr val="tx1"/>
          </a:solidFill>
          <a:latin typeface="+mn-lt"/>
          <a:ea typeface="+mn-ea"/>
          <a:cs typeface="+mn-cs"/>
        </a:defRPr>
      </a:lvl3pPr>
      <a:lvl4pPr marL="1367201" algn="l" defTabSz="911466" rtl="0" eaLnBrk="1" latinLnBrk="0" hangingPunct="1">
        <a:defRPr sz="1800" kern="1200">
          <a:solidFill>
            <a:schemeClr val="tx1"/>
          </a:solidFill>
          <a:latin typeface="+mn-lt"/>
          <a:ea typeface="+mn-ea"/>
          <a:cs typeface="+mn-cs"/>
        </a:defRPr>
      </a:lvl4pPr>
      <a:lvl5pPr marL="1822932" algn="l" defTabSz="911466" rtl="0" eaLnBrk="1" latinLnBrk="0" hangingPunct="1">
        <a:defRPr sz="1800" kern="1200">
          <a:solidFill>
            <a:schemeClr val="tx1"/>
          </a:solidFill>
          <a:latin typeface="+mn-lt"/>
          <a:ea typeface="+mn-ea"/>
          <a:cs typeface="+mn-cs"/>
        </a:defRPr>
      </a:lvl5pPr>
      <a:lvl6pPr marL="2278668" algn="l" defTabSz="911466" rtl="0" eaLnBrk="1" latinLnBrk="0" hangingPunct="1">
        <a:defRPr sz="1800" kern="1200">
          <a:solidFill>
            <a:schemeClr val="tx1"/>
          </a:solidFill>
          <a:latin typeface="+mn-lt"/>
          <a:ea typeface="+mn-ea"/>
          <a:cs typeface="+mn-cs"/>
        </a:defRPr>
      </a:lvl6pPr>
      <a:lvl7pPr marL="2734399" algn="l" defTabSz="911466" rtl="0" eaLnBrk="1" latinLnBrk="0" hangingPunct="1">
        <a:defRPr sz="1800" kern="1200">
          <a:solidFill>
            <a:schemeClr val="tx1"/>
          </a:solidFill>
          <a:latin typeface="+mn-lt"/>
          <a:ea typeface="+mn-ea"/>
          <a:cs typeface="+mn-cs"/>
        </a:defRPr>
      </a:lvl7pPr>
      <a:lvl8pPr marL="3190123" algn="l" defTabSz="911466" rtl="0" eaLnBrk="1" latinLnBrk="0" hangingPunct="1">
        <a:defRPr sz="1800" kern="1200">
          <a:solidFill>
            <a:schemeClr val="tx1"/>
          </a:solidFill>
          <a:latin typeface="+mn-lt"/>
          <a:ea typeface="+mn-ea"/>
          <a:cs typeface="+mn-cs"/>
        </a:defRPr>
      </a:lvl8pPr>
      <a:lvl9pPr marL="3645862" algn="l" defTabSz="91146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7" y="274641"/>
            <a:ext cx="8229600" cy="1143000"/>
          </a:xfrm>
          <a:prstGeom prst="rect">
            <a:avLst/>
          </a:prstGeom>
          <a:noFill/>
          <a:ln w="9525">
            <a:noFill/>
            <a:miter lim="800000"/>
            <a:headEnd/>
            <a:tailEnd/>
          </a:ln>
        </p:spPr>
        <p:txBody>
          <a:bodyPr vert="horz" wrap="square" lIns="91125" tIns="45565" rIns="91125" bIns="45565" numCol="1" anchor="ctr" anchorCtr="0" compatLnSpc="1">
            <a:prstTxWarp prst="textNoShape">
              <a:avLst/>
            </a:prstTxWarp>
          </a:bodyPr>
          <a:lstStyle/>
          <a:p>
            <a:pPr lvl="0"/>
            <a:r>
              <a:rPr lang="ja-JP" altLang="en-US"/>
              <a:t>マスタ タイトルの書式設定</a:t>
            </a:r>
          </a:p>
        </p:txBody>
      </p:sp>
      <p:sp>
        <p:nvSpPr>
          <p:cNvPr id="3075" name="Rectangle 3"/>
          <p:cNvSpPr>
            <a:spLocks noGrp="1" noChangeArrowheads="1"/>
          </p:cNvSpPr>
          <p:nvPr>
            <p:ph type="body" idx="1"/>
          </p:nvPr>
        </p:nvSpPr>
        <p:spPr bwMode="auto">
          <a:xfrm>
            <a:off x="457207" y="1600230"/>
            <a:ext cx="8229600" cy="4525963"/>
          </a:xfrm>
          <a:prstGeom prst="rect">
            <a:avLst/>
          </a:prstGeom>
          <a:noFill/>
          <a:ln w="9525">
            <a:noFill/>
            <a:miter lim="800000"/>
            <a:headEnd/>
            <a:tailEnd/>
          </a:ln>
        </p:spPr>
        <p:txBody>
          <a:bodyPr vert="horz" wrap="square" lIns="91125" tIns="45565" rIns="91125" bIns="45565"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62852" name="Rectangle 4"/>
          <p:cNvSpPr>
            <a:spLocks noGrp="1" noChangeArrowheads="1"/>
          </p:cNvSpPr>
          <p:nvPr>
            <p:ph type="dt" sz="half" idx="2"/>
          </p:nvPr>
        </p:nvSpPr>
        <p:spPr bwMode="auto">
          <a:xfrm>
            <a:off x="457205" y="6245225"/>
            <a:ext cx="2133600" cy="476250"/>
          </a:xfrm>
          <a:prstGeom prst="rect">
            <a:avLst/>
          </a:prstGeom>
          <a:noFill/>
          <a:ln w="9525">
            <a:noFill/>
            <a:miter lim="800000"/>
            <a:headEnd/>
            <a:tailEnd/>
          </a:ln>
          <a:effectLst/>
        </p:spPr>
        <p:txBody>
          <a:bodyPr vert="horz" wrap="square" lIns="91125" tIns="45565" rIns="91125" bIns="45565" numCol="1" anchor="t" anchorCtr="0" compatLnSpc="1">
            <a:prstTxWarp prst="textNoShape">
              <a:avLst/>
            </a:prstTxWarp>
          </a:bodyPr>
          <a:lstStyle>
            <a:lvl1pPr>
              <a:defRPr sz="1400" b="0">
                <a:solidFill>
                  <a:srgbClr val="000000"/>
                </a:solidFill>
                <a:latin typeface="Arial" pitchFamily="34" charset="0"/>
                <a:ea typeface="ＭＳ Ｐゴシック" pitchFamily="50" charset="-128"/>
              </a:defRPr>
            </a:lvl1pPr>
          </a:lstStyle>
          <a:p>
            <a:pPr>
              <a:defRPr/>
            </a:pPr>
            <a:endParaRPr lang="en-US" altLang="ja-JP"/>
          </a:p>
        </p:txBody>
      </p:sp>
      <p:sp>
        <p:nvSpPr>
          <p:cNvPr id="462853" name="Rectangle 5"/>
          <p:cNvSpPr>
            <a:spLocks noGrp="1" noChangeArrowheads="1"/>
          </p:cNvSpPr>
          <p:nvPr>
            <p:ph type="ftr" sz="quarter" idx="3"/>
          </p:nvPr>
        </p:nvSpPr>
        <p:spPr bwMode="auto">
          <a:xfrm>
            <a:off x="3124205" y="6245225"/>
            <a:ext cx="2895600" cy="476250"/>
          </a:xfrm>
          <a:prstGeom prst="rect">
            <a:avLst/>
          </a:prstGeom>
          <a:noFill/>
          <a:ln w="9525">
            <a:noFill/>
            <a:miter lim="800000"/>
            <a:headEnd/>
            <a:tailEnd/>
          </a:ln>
          <a:effectLst/>
        </p:spPr>
        <p:txBody>
          <a:bodyPr vert="horz" wrap="square" lIns="91125" tIns="45565" rIns="91125" bIns="45565" numCol="1" anchor="t" anchorCtr="0" compatLnSpc="1">
            <a:prstTxWarp prst="textNoShape">
              <a:avLst/>
            </a:prstTxWarp>
          </a:bodyPr>
          <a:lstStyle>
            <a:lvl1pPr algn="ctr">
              <a:defRPr sz="1400" b="0">
                <a:solidFill>
                  <a:srgbClr val="000000"/>
                </a:solidFill>
                <a:latin typeface="Arial" pitchFamily="34" charset="0"/>
                <a:ea typeface="ＭＳ Ｐゴシック" pitchFamily="50" charset="-128"/>
              </a:defRPr>
            </a:lvl1pPr>
          </a:lstStyle>
          <a:p>
            <a:pPr>
              <a:defRPr/>
            </a:pPr>
            <a:endParaRPr lang="en-US" altLang="ja-JP"/>
          </a:p>
        </p:txBody>
      </p:sp>
      <p:sp>
        <p:nvSpPr>
          <p:cNvPr id="462854" name="Rectangle 6"/>
          <p:cNvSpPr>
            <a:spLocks noGrp="1" noChangeArrowheads="1"/>
          </p:cNvSpPr>
          <p:nvPr>
            <p:ph type="sldNum" sz="quarter" idx="4"/>
          </p:nvPr>
        </p:nvSpPr>
        <p:spPr bwMode="auto">
          <a:xfrm>
            <a:off x="6553205" y="6245225"/>
            <a:ext cx="2133600" cy="476250"/>
          </a:xfrm>
          <a:prstGeom prst="rect">
            <a:avLst/>
          </a:prstGeom>
          <a:noFill/>
          <a:ln w="9525">
            <a:noFill/>
            <a:miter lim="800000"/>
            <a:headEnd/>
            <a:tailEnd/>
          </a:ln>
          <a:effectLst/>
        </p:spPr>
        <p:txBody>
          <a:bodyPr vert="horz" wrap="square" lIns="91125" tIns="45565" rIns="91125" bIns="45565" numCol="1" anchor="t" anchorCtr="0" compatLnSpc="1">
            <a:prstTxWarp prst="textNoShape">
              <a:avLst/>
            </a:prstTxWarp>
          </a:bodyPr>
          <a:lstStyle>
            <a:lvl1pPr algn="r">
              <a:defRPr sz="1400" b="0">
                <a:solidFill>
                  <a:srgbClr val="000000"/>
                </a:solidFill>
                <a:latin typeface="Arial" pitchFamily="34" charset="0"/>
                <a:ea typeface="ＭＳ Ｐゴシック" pitchFamily="50" charset="-128"/>
              </a:defRPr>
            </a:lvl1pPr>
          </a:lstStyle>
          <a:p>
            <a:pPr>
              <a:defRPr/>
            </a:pPr>
            <a:fld id="{00368BDD-42D9-4D12-82D5-B85445C8E273}"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5589" r:id="rId1"/>
    <p:sldLayoutId id="2147485590" r:id="rId2"/>
    <p:sldLayoutId id="2147485591" r:id="rId3"/>
    <p:sldLayoutId id="2147485592" r:id="rId4"/>
    <p:sldLayoutId id="2147485593" r:id="rId5"/>
    <p:sldLayoutId id="2147485594" r:id="rId6"/>
    <p:sldLayoutId id="2147485595" r:id="rId7"/>
    <p:sldLayoutId id="2147485596" r:id="rId8"/>
    <p:sldLayoutId id="2147485597" r:id="rId9"/>
    <p:sldLayoutId id="2147485598" r:id="rId10"/>
    <p:sldLayoutId id="2147485599" r:id="rId11"/>
    <p:sldLayoutId id="2147485600"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5683"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1372"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6706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2743"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38671" indent="-338671" algn="l" rtl="0" eaLnBrk="0" fontAlgn="base" hangingPunct="0">
        <a:spcBef>
          <a:spcPct val="20000"/>
        </a:spcBef>
        <a:spcAft>
          <a:spcPct val="0"/>
        </a:spcAft>
        <a:buChar char="•"/>
        <a:defRPr kumimoji="1" sz="3200">
          <a:solidFill>
            <a:schemeClr val="tx1"/>
          </a:solidFill>
          <a:latin typeface="+mn-lt"/>
          <a:ea typeface="+mn-ea"/>
          <a:cs typeface="+mn-cs"/>
        </a:defRPr>
      </a:lvl1pPr>
      <a:lvl2pPr marL="737474" indent="-281694" algn="l" rtl="0" eaLnBrk="0" fontAlgn="base" hangingPunct="0">
        <a:spcBef>
          <a:spcPct val="20000"/>
        </a:spcBef>
        <a:spcAft>
          <a:spcPct val="0"/>
        </a:spcAft>
        <a:buChar char="–"/>
        <a:defRPr kumimoji="1" sz="2800">
          <a:solidFill>
            <a:schemeClr val="tx1"/>
          </a:solidFill>
          <a:latin typeface="+mn-lt"/>
          <a:ea typeface="+mn-ea"/>
        </a:defRPr>
      </a:lvl2pPr>
      <a:lvl3pPr marL="1136292" indent="-224726" algn="l" rtl="0" eaLnBrk="0" fontAlgn="base" hangingPunct="0">
        <a:spcBef>
          <a:spcPct val="20000"/>
        </a:spcBef>
        <a:spcAft>
          <a:spcPct val="0"/>
        </a:spcAft>
        <a:buChar char="•"/>
        <a:defRPr kumimoji="1" sz="2400">
          <a:solidFill>
            <a:schemeClr val="tx1"/>
          </a:solidFill>
          <a:latin typeface="+mn-lt"/>
          <a:ea typeface="+mn-ea"/>
        </a:defRPr>
      </a:lvl3pPr>
      <a:lvl4pPr marL="1592048" indent="-224726" algn="l" rtl="0" eaLnBrk="0" fontAlgn="base" hangingPunct="0">
        <a:spcBef>
          <a:spcPct val="20000"/>
        </a:spcBef>
        <a:spcAft>
          <a:spcPct val="0"/>
        </a:spcAft>
        <a:buChar char="–"/>
        <a:defRPr kumimoji="1" sz="2000">
          <a:solidFill>
            <a:schemeClr val="tx1"/>
          </a:solidFill>
          <a:latin typeface="+mn-lt"/>
          <a:ea typeface="+mn-ea"/>
        </a:defRPr>
      </a:lvl4pPr>
      <a:lvl5pPr marL="2047844" indent="-224726" algn="l" rtl="0" eaLnBrk="0" fontAlgn="base" hangingPunct="0">
        <a:spcBef>
          <a:spcPct val="20000"/>
        </a:spcBef>
        <a:spcAft>
          <a:spcPct val="0"/>
        </a:spcAft>
        <a:buChar char="»"/>
        <a:defRPr kumimoji="1" sz="2000">
          <a:solidFill>
            <a:schemeClr val="tx1"/>
          </a:solidFill>
          <a:latin typeface="+mn-lt"/>
          <a:ea typeface="+mn-ea"/>
        </a:defRPr>
      </a:lvl5pPr>
      <a:lvl6pPr marL="2506271" indent="-227842" algn="l" rtl="0" fontAlgn="base">
        <a:spcBef>
          <a:spcPct val="20000"/>
        </a:spcBef>
        <a:spcAft>
          <a:spcPct val="0"/>
        </a:spcAft>
        <a:buChar char="»"/>
        <a:defRPr kumimoji="1" sz="2000">
          <a:solidFill>
            <a:schemeClr val="tx1"/>
          </a:solidFill>
          <a:latin typeface="+mn-lt"/>
          <a:ea typeface="+mn-ea"/>
        </a:defRPr>
      </a:lvl6pPr>
      <a:lvl7pPr marL="2961958" indent="-227842" algn="l" rtl="0" fontAlgn="base">
        <a:spcBef>
          <a:spcPct val="20000"/>
        </a:spcBef>
        <a:spcAft>
          <a:spcPct val="0"/>
        </a:spcAft>
        <a:buChar char="»"/>
        <a:defRPr kumimoji="1" sz="2000">
          <a:solidFill>
            <a:schemeClr val="tx1"/>
          </a:solidFill>
          <a:latin typeface="+mn-lt"/>
          <a:ea typeface="+mn-ea"/>
        </a:defRPr>
      </a:lvl7pPr>
      <a:lvl8pPr marL="3417643" indent="-227842" algn="l" rtl="0" fontAlgn="base">
        <a:spcBef>
          <a:spcPct val="20000"/>
        </a:spcBef>
        <a:spcAft>
          <a:spcPct val="0"/>
        </a:spcAft>
        <a:buChar char="»"/>
        <a:defRPr kumimoji="1" sz="2000">
          <a:solidFill>
            <a:schemeClr val="tx1"/>
          </a:solidFill>
          <a:latin typeface="+mn-lt"/>
          <a:ea typeface="+mn-ea"/>
        </a:defRPr>
      </a:lvl8pPr>
      <a:lvl9pPr marL="3873330" indent="-227842"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1372" rtl="0" eaLnBrk="1" latinLnBrk="0" hangingPunct="1">
        <a:defRPr kumimoji="1" sz="1800" kern="1200">
          <a:solidFill>
            <a:schemeClr val="tx1"/>
          </a:solidFill>
          <a:latin typeface="+mn-lt"/>
          <a:ea typeface="+mn-ea"/>
          <a:cs typeface="+mn-cs"/>
        </a:defRPr>
      </a:lvl1pPr>
      <a:lvl2pPr marL="455683" algn="l" defTabSz="911372" rtl="0" eaLnBrk="1" latinLnBrk="0" hangingPunct="1">
        <a:defRPr kumimoji="1" sz="1800" kern="1200">
          <a:solidFill>
            <a:schemeClr val="tx1"/>
          </a:solidFill>
          <a:latin typeface="+mn-lt"/>
          <a:ea typeface="+mn-ea"/>
          <a:cs typeface="+mn-cs"/>
        </a:defRPr>
      </a:lvl2pPr>
      <a:lvl3pPr marL="911372" algn="l" defTabSz="911372" rtl="0" eaLnBrk="1" latinLnBrk="0" hangingPunct="1">
        <a:defRPr kumimoji="1" sz="1800" kern="1200">
          <a:solidFill>
            <a:schemeClr val="tx1"/>
          </a:solidFill>
          <a:latin typeface="+mn-lt"/>
          <a:ea typeface="+mn-ea"/>
          <a:cs typeface="+mn-cs"/>
        </a:defRPr>
      </a:lvl3pPr>
      <a:lvl4pPr marL="1367060" algn="l" defTabSz="911372" rtl="0" eaLnBrk="1" latinLnBrk="0" hangingPunct="1">
        <a:defRPr kumimoji="1" sz="1800" kern="1200">
          <a:solidFill>
            <a:schemeClr val="tx1"/>
          </a:solidFill>
          <a:latin typeface="+mn-lt"/>
          <a:ea typeface="+mn-ea"/>
          <a:cs typeface="+mn-cs"/>
        </a:defRPr>
      </a:lvl4pPr>
      <a:lvl5pPr marL="1822743" algn="l" defTabSz="911372" rtl="0" eaLnBrk="1" latinLnBrk="0" hangingPunct="1">
        <a:defRPr kumimoji="1" sz="1800" kern="1200">
          <a:solidFill>
            <a:schemeClr val="tx1"/>
          </a:solidFill>
          <a:latin typeface="+mn-lt"/>
          <a:ea typeface="+mn-ea"/>
          <a:cs typeface="+mn-cs"/>
        </a:defRPr>
      </a:lvl5pPr>
      <a:lvl6pPr marL="2278432" algn="l" defTabSz="911372" rtl="0" eaLnBrk="1" latinLnBrk="0" hangingPunct="1">
        <a:defRPr kumimoji="1" sz="1800" kern="1200">
          <a:solidFill>
            <a:schemeClr val="tx1"/>
          </a:solidFill>
          <a:latin typeface="+mn-lt"/>
          <a:ea typeface="+mn-ea"/>
          <a:cs typeface="+mn-cs"/>
        </a:defRPr>
      </a:lvl6pPr>
      <a:lvl7pPr marL="2734116" algn="l" defTabSz="911372" rtl="0" eaLnBrk="1" latinLnBrk="0" hangingPunct="1">
        <a:defRPr kumimoji="1" sz="1800" kern="1200">
          <a:solidFill>
            <a:schemeClr val="tx1"/>
          </a:solidFill>
          <a:latin typeface="+mn-lt"/>
          <a:ea typeface="+mn-ea"/>
          <a:cs typeface="+mn-cs"/>
        </a:defRPr>
      </a:lvl7pPr>
      <a:lvl8pPr marL="3189793" algn="l" defTabSz="911372" rtl="0" eaLnBrk="1" latinLnBrk="0" hangingPunct="1">
        <a:defRPr kumimoji="1" sz="1800" kern="1200">
          <a:solidFill>
            <a:schemeClr val="tx1"/>
          </a:solidFill>
          <a:latin typeface="+mn-lt"/>
          <a:ea typeface="+mn-ea"/>
          <a:cs typeface="+mn-cs"/>
        </a:defRPr>
      </a:lvl8pPr>
      <a:lvl9pPr marL="3645484" algn="l" defTabSz="911372"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671543" y="568325"/>
            <a:ext cx="7807325" cy="114458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altLang="ja-JP"/>
              <a:t>Click to edit the title text format</a:t>
            </a:r>
          </a:p>
        </p:txBody>
      </p:sp>
      <p:sp>
        <p:nvSpPr>
          <p:cNvPr id="4099" name="Rectangle 2"/>
          <p:cNvSpPr>
            <a:spLocks noGrp="1" noChangeArrowheads="1"/>
          </p:cNvSpPr>
          <p:nvPr>
            <p:ph type="body" idx="1"/>
          </p:nvPr>
        </p:nvSpPr>
        <p:spPr bwMode="auto">
          <a:xfrm>
            <a:off x="671543" y="1906588"/>
            <a:ext cx="7807325" cy="4318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ltLang="ja-JP"/>
              <a:t>Click to edit the outline text format</a:t>
            </a:r>
          </a:p>
          <a:p>
            <a:pPr lvl="1"/>
            <a:r>
              <a:rPr lang="en-GB" altLang="ja-JP"/>
              <a:t>Second Outline Level</a:t>
            </a:r>
          </a:p>
          <a:p>
            <a:pPr lvl="2"/>
            <a:r>
              <a:rPr lang="en-GB" altLang="ja-JP"/>
              <a:t>Third Outline Level</a:t>
            </a:r>
          </a:p>
          <a:p>
            <a:pPr lvl="3"/>
            <a:r>
              <a:rPr lang="en-GB" altLang="ja-JP"/>
              <a:t>Fourth Outline Level</a:t>
            </a:r>
          </a:p>
          <a:p>
            <a:pPr lvl="4"/>
            <a:r>
              <a:rPr lang="en-GB" altLang="ja-JP"/>
              <a:t>Fifth Outline Level</a:t>
            </a:r>
          </a:p>
          <a:p>
            <a:pPr lvl="4"/>
            <a:r>
              <a:rPr lang="en-GB" altLang="ja-JP"/>
              <a:t>Sixth Outline Level</a:t>
            </a:r>
          </a:p>
          <a:p>
            <a:pPr lvl="4"/>
            <a:r>
              <a:rPr lang="en-GB" altLang="ja-JP"/>
              <a:t>Seventh Outline Level</a:t>
            </a:r>
          </a:p>
          <a:p>
            <a:pPr lvl="4"/>
            <a:r>
              <a:rPr lang="en-GB" altLang="ja-JP"/>
              <a:t>Eighth Outline Level</a:t>
            </a:r>
          </a:p>
          <a:p>
            <a:pPr lvl="4"/>
            <a:r>
              <a:rPr lang="en-GB" altLang="ja-JP"/>
              <a:t>Ninth Outline Level</a:t>
            </a:r>
          </a:p>
        </p:txBody>
      </p:sp>
    </p:spTree>
  </p:cSld>
  <p:clrMap bg1="lt1" tx1="dk1" bg2="lt2" tx2="dk2" accent1="accent1" accent2="accent2" accent3="accent3" accent4="accent4" accent5="accent5" accent6="accent6" hlink="hlink" folHlink="folHlink"/>
  <p:sldLayoutIdLst>
    <p:sldLayoutId id="2147485601" r:id="rId1"/>
    <p:sldLayoutId id="2147485602" r:id="rId2"/>
    <p:sldLayoutId id="2147485603" r:id="rId3"/>
    <p:sldLayoutId id="2147485604" r:id="rId4"/>
    <p:sldLayoutId id="2147485605" r:id="rId5"/>
    <p:sldLayoutId id="2147485606" r:id="rId6"/>
    <p:sldLayoutId id="2147485607" r:id="rId7"/>
    <p:sldLayoutId id="2147485608" r:id="rId8"/>
    <p:sldLayoutId id="2147485609" r:id="rId9"/>
    <p:sldLayoutId id="2147485610" r:id="rId10"/>
    <p:sldLayoutId id="2147485611" r:id="rId11"/>
  </p:sldLayoutIdLst>
  <p:txStyles>
    <p:titleStyle>
      <a:lvl1pPr algn="ctr" defTabSz="413050" rtl="0" eaLnBrk="0" fontAlgn="base" hangingPunct="0">
        <a:lnSpc>
          <a:spcPct val="97000"/>
        </a:lnSpc>
        <a:spcBef>
          <a:spcPct val="0"/>
        </a:spcBef>
        <a:spcAft>
          <a:spcPct val="0"/>
        </a:spcAft>
        <a:buClr>
          <a:srgbClr val="000000"/>
        </a:buClr>
        <a:buSzPct val="45000"/>
        <a:buFont typeface="StarSymbol"/>
        <a:defRPr sz="4000">
          <a:solidFill>
            <a:srgbClr val="000000"/>
          </a:solidFill>
          <a:latin typeface="+mj-lt"/>
          <a:ea typeface="+mj-ea"/>
          <a:cs typeface="+mj-cs"/>
        </a:defRPr>
      </a:lvl1pPr>
      <a:lvl2pPr algn="ctr" defTabSz="413050" rtl="0" eaLnBrk="0" fontAlgn="base" hangingPunct="0">
        <a:lnSpc>
          <a:spcPct val="97000"/>
        </a:lnSpc>
        <a:spcBef>
          <a:spcPct val="0"/>
        </a:spcBef>
        <a:spcAft>
          <a:spcPct val="0"/>
        </a:spcAft>
        <a:buClr>
          <a:srgbClr val="000000"/>
        </a:buClr>
        <a:buSzPct val="45000"/>
        <a:buFont typeface="StarSymbol"/>
        <a:defRPr sz="4000">
          <a:solidFill>
            <a:srgbClr val="000000"/>
          </a:solidFill>
          <a:latin typeface="Times New Roman" pitchFamily="16" charset="0"/>
          <a:ea typeface="Lucida Sans Unicode" charset="0"/>
          <a:cs typeface="Lucida Sans Unicode" charset="0"/>
        </a:defRPr>
      </a:lvl2pPr>
      <a:lvl3pPr algn="ctr" defTabSz="413050" rtl="0" eaLnBrk="0" fontAlgn="base" hangingPunct="0">
        <a:lnSpc>
          <a:spcPct val="97000"/>
        </a:lnSpc>
        <a:spcBef>
          <a:spcPct val="0"/>
        </a:spcBef>
        <a:spcAft>
          <a:spcPct val="0"/>
        </a:spcAft>
        <a:buClr>
          <a:srgbClr val="000000"/>
        </a:buClr>
        <a:buSzPct val="45000"/>
        <a:buFont typeface="StarSymbol"/>
        <a:defRPr sz="4000">
          <a:solidFill>
            <a:srgbClr val="000000"/>
          </a:solidFill>
          <a:latin typeface="Times New Roman" pitchFamily="16" charset="0"/>
          <a:ea typeface="Lucida Sans Unicode" charset="0"/>
          <a:cs typeface="Lucida Sans Unicode" charset="0"/>
        </a:defRPr>
      </a:lvl3pPr>
      <a:lvl4pPr algn="ctr" defTabSz="413050" rtl="0" eaLnBrk="0" fontAlgn="base" hangingPunct="0">
        <a:lnSpc>
          <a:spcPct val="97000"/>
        </a:lnSpc>
        <a:spcBef>
          <a:spcPct val="0"/>
        </a:spcBef>
        <a:spcAft>
          <a:spcPct val="0"/>
        </a:spcAft>
        <a:buClr>
          <a:srgbClr val="000000"/>
        </a:buClr>
        <a:buSzPct val="45000"/>
        <a:buFont typeface="StarSymbol"/>
        <a:defRPr sz="4000">
          <a:solidFill>
            <a:srgbClr val="000000"/>
          </a:solidFill>
          <a:latin typeface="Times New Roman" pitchFamily="16" charset="0"/>
          <a:ea typeface="Lucida Sans Unicode" charset="0"/>
          <a:cs typeface="Lucida Sans Unicode" charset="0"/>
        </a:defRPr>
      </a:lvl4pPr>
      <a:lvl5pPr algn="ctr" defTabSz="413050" rtl="0" eaLnBrk="0" fontAlgn="base" hangingPunct="0">
        <a:lnSpc>
          <a:spcPct val="97000"/>
        </a:lnSpc>
        <a:spcBef>
          <a:spcPct val="0"/>
        </a:spcBef>
        <a:spcAft>
          <a:spcPct val="0"/>
        </a:spcAft>
        <a:buClr>
          <a:srgbClr val="000000"/>
        </a:buClr>
        <a:buSzPct val="45000"/>
        <a:buFont typeface="StarSymbol"/>
        <a:defRPr sz="4000">
          <a:solidFill>
            <a:srgbClr val="000000"/>
          </a:solidFill>
          <a:latin typeface="Times New Roman" pitchFamily="16" charset="0"/>
          <a:ea typeface="Lucida Sans Unicode" charset="0"/>
          <a:cs typeface="Lucida Sans Unicode" charset="0"/>
        </a:defRPr>
      </a:lvl5pPr>
      <a:lvl6pPr marL="1389467" indent="-195219" algn="l" defTabSz="413394" rtl="0" fontAlgn="base" hangingPunct="0">
        <a:spcBef>
          <a:spcPct val="0"/>
        </a:spcBef>
        <a:spcAft>
          <a:spcPct val="0"/>
        </a:spcAft>
        <a:buClr>
          <a:srgbClr val="000000"/>
        </a:buClr>
        <a:buSzPct val="45000"/>
        <a:buFont typeface="StarSymbol" charset="0"/>
        <a:defRPr sz="4000">
          <a:solidFill>
            <a:srgbClr val="000000"/>
          </a:solidFill>
          <a:latin typeface="Times New Roman" pitchFamily="16" charset="0"/>
          <a:ea typeface="Lucida Sans Unicode" charset="0"/>
          <a:cs typeface="Lucida Sans Unicode" charset="0"/>
        </a:defRPr>
      </a:lvl6pPr>
      <a:lvl7pPr marL="1802865" indent="-195219" algn="l" defTabSz="413394" rtl="0" fontAlgn="base" hangingPunct="0">
        <a:spcBef>
          <a:spcPct val="0"/>
        </a:spcBef>
        <a:spcAft>
          <a:spcPct val="0"/>
        </a:spcAft>
        <a:buClr>
          <a:srgbClr val="000000"/>
        </a:buClr>
        <a:buSzPct val="45000"/>
        <a:buFont typeface="StarSymbol" charset="0"/>
        <a:defRPr sz="4000">
          <a:solidFill>
            <a:srgbClr val="000000"/>
          </a:solidFill>
          <a:latin typeface="Times New Roman" pitchFamily="16" charset="0"/>
          <a:ea typeface="Lucida Sans Unicode" charset="0"/>
          <a:cs typeface="Lucida Sans Unicode" charset="0"/>
        </a:defRPr>
      </a:lvl7pPr>
      <a:lvl8pPr marL="2216258" indent="-195219" algn="l" defTabSz="413394" rtl="0" fontAlgn="base" hangingPunct="0">
        <a:spcBef>
          <a:spcPct val="0"/>
        </a:spcBef>
        <a:spcAft>
          <a:spcPct val="0"/>
        </a:spcAft>
        <a:buClr>
          <a:srgbClr val="000000"/>
        </a:buClr>
        <a:buSzPct val="45000"/>
        <a:buFont typeface="StarSymbol" charset="0"/>
        <a:defRPr sz="4000">
          <a:solidFill>
            <a:srgbClr val="000000"/>
          </a:solidFill>
          <a:latin typeface="Times New Roman" pitchFamily="16" charset="0"/>
          <a:ea typeface="Lucida Sans Unicode" charset="0"/>
          <a:cs typeface="Lucida Sans Unicode" charset="0"/>
        </a:defRPr>
      </a:lvl8pPr>
      <a:lvl9pPr marL="2629655" indent="-195219" algn="l" defTabSz="413394" rtl="0" fontAlgn="base" hangingPunct="0">
        <a:spcBef>
          <a:spcPct val="0"/>
        </a:spcBef>
        <a:spcAft>
          <a:spcPct val="0"/>
        </a:spcAft>
        <a:buClr>
          <a:srgbClr val="000000"/>
        </a:buClr>
        <a:buSzPct val="45000"/>
        <a:buFont typeface="StarSymbol" charset="0"/>
        <a:defRPr sz="4000">
          <a:solidFill>
            <a:srgbClr val="000000"/>
          </a:solidFill>
          <a:latin typeface="Times New Roman" pitchFamily="16" charset="0"/>
          <a:ea typeface="Lucida Sans Unicode" charset="0"/>
          <a:cs typeface="Lucida Sans Unicode" charset="0"/>
        </a:defRPr>
      </a:lvl9pPr>
    </p:titleStyle>
    <p:bodyStyle>
      <a:lvl1pPr marL="389315" indent="-292781" algn="l" defTabSz="413050" rtl="0" eaLnBrk="0" fontAlgn="base" hangingPunct="0">
        <a:lnSpc>
          <a:spcPct val="97000"/>
        </a:lnSpc>
        <a:spcBef>
          <a:spcPct val="0"/>
        </a:spcBef>
        <a:spcAft>
          <a:spcPts val="1288"/>
        </a:spcAft>
        <a:buClr>
          <a:srgbClr val="000000"/>
        </a:buClr>
        <a:buSzPct val="45000"/>
        <a:buFont typeface="StarSymbol"/>
        <a:buChar char="●"/>
        <a:defRPr sz="2900">
          <a:solidFill>
            <a:srgbClr val="000000"/>
          </a:solidFill>
          <a:latin typeface="+mn-lt"/>
          <a:ea typeface="+mn-ea"/>
          <a:cs typeface="+mn-cs"/>
        </a:defRPr>
      </a:lvl1pPr>
      <a:lvl2pPr marL="780209" indent="-259541" algn="l" defTabSz="413050" rtl="0" eaLnBrk="0" fontAlgn="base" hangingPunct="0">
        <a:lnSpc>
          <a:spcPct val="97000"/>
        </a:lnSpc>
        <a:spcBef>
          <a:spcPct val="0"/>
        </a:spcBef>
        <a:spcAft>
          <a:spcPts val="1038"/>
        </a:spcAft>
        <a:buClr>
          <a:srgbClr val="000000"/>
        </a:buClr>
        <a:buSzPct val="75000"/>
        <a:buFont typeface="StarSymbol"/>
        <a:buChar char="–"/>
        <a:defRPr sz="2500">
          <a:solidFill>
            <a:srgbClr val="000000"/>
          </a:solidFill>
          <a:latin typeface="+mn-lt"/>
          <a:ea typeface="+mn-ea"/>
          <a:cs typeface="+mn-cs"/>
        </a:defRPr>
      </a:lvl2pPr>
      <a:lvl3pPr marL="1171102" indent="-194661" algn="l" defTabSz="413050" rtl="0" eaLnBrk="0" fontAlgn="base" hangingPunct="0">
        <a:lnSpc>
          <a:spcPct val="97000"/>
        </a:lnSpc>
        <a:spcBef>
          <a:spcPct val="0"/>
        </a:spcBef>
        <a:spcAft>
          <a:spcPts val="775"/>
        </a:spcAft>
        <a:buClr>
          <a:srgbClr val="000000"/>
        </a:buClr>
        <a:buSzPct val="45000"/>
        <a:buFont typeface="StarSymbol"/>
        <a:buChar char="●"/>
        <a:defRPr sz="2200">
          <a:solidFill>
            <a:srgbClr val="000000"/>
          </a:solidFill>
          <a:latin typeface="+mn-lt"/>
          <a:ea typeface="+mn-ea"/>
          <a:cs typeface="+mn-cs"/>
        </a:defRPr>
      </a:lvl3pPr>
      <a:lvl4pPr marL="1560416" indent="-194661" algn="l" defTabSz="413050" rtl="0" eaLnBrk="0" fontAlgn="base" hangingPunct="0">
        <a:lnSpc>
          <a:spcPct val="97000"/>
        </a:lnSpc>
        <a:spcBef>
          <a:spcPct val="0"/>
        </a:spcBef>
        <a:spcAft>
          <a:spcPts val="525"/>
        </a:spcAft>
        <a:buClr>
          <a:srgbClr val="000000"/>
        </a:buClr>
        <a:buSzPct val="75000"/>
        <a:buFont typeface="StarSymbol"/>
        <a:buChar char="–"/>
        <a:defRPr>
          <a:solidFill>
            <a:srgbClr val="000000"/>
          </a:solidFill>
          <a:latin typeface="+mn-lt"/>
          <a:ea typeface="+mn-ea"/>
          <a:cs typeface="+mn-cs"/>
        </a:defRPr>
      </a:lvl4pPr>
      <a:lvl5pPr marL="1951307" indent="-194661" algn="l" defTabSz="413050" rtl="0" eaLnBrk="0" fontAlgn="base" hangingPunct="0">
        <a:lnSpc>
          <a:spcPct val="97000"/>
        </a:lnSpc>
        <a:spcBef>
          <a:spcPct val="0"/>
        </a:spcBef>
        <a:spcAft>
          <a:spcPts val="263"/>
        </a:spcAft>
        <a:buClr>
          <a:srgbClr val="000000"/>
        </a:buClr>
        <a:buSzPct val="45000"/>
        <a:buFont typeface="StarSymbol"/>
        <a:buChar char="●"/>
        <a:defRPr>
          <a:solidFill>
            <a:srgbClr val="000000"/>
          </a:solidFill>
          <a:latin typeface="+mn-lt"/>
          <a:ea typeface="+mn-ea"/>
          <a:cs typeface="+mn-cs"/>
        </a:defRPr>
      </a:lvl5pPr>
      <a:lvl6pPr marL="2365543" indent="-195219" algn="l" defTabSz="413394" rtl="0" fontAlgn="base" hangingPunct="0">
        <a:lnSpc>
          <a:spcPct val="97000"/>
        </a:lnSpc>
        <a:spcBef>
          <a:spcPct val="0"/>
        </a:spcBef>
        <a:spcAft>
          <a:spcPts val="261"/>
        </a:spcAft>
        <a:buClr>
          <a:srgbClr val="000000"/>
        </a:buClr>
        <a:buSzPct val="45000"/>
        <a:buFont typeface="StarSymbol" charset="0"/>
        <a:buChar char="●"/>
        <a:defRPr sz="1800">
          <a:solidFill>
            <a:srgbClr val="000000"/>
          </a:solidFill>
          <a:latin typeface="+mn-lt"/>
          <a:ea typeface="+mn-ea"/>
          <a:cs typeface="+mn-cs"/>
        </a:defRPr>
      </a:lvl6pPr>
      <a:lvl7pPr marL="2778934" indent="-195219" algn="l" defTabSz="413394" rtl="0" fontAlgn="base" hangingPunct="0">
        <a:lnSpc>
          <a:spcPct val="97000"/>
        </a:lnSpc>
        <a:spcBef>
          <a:spcPct val="0"/>
        </a:spcBef>
        <a:spcAft>
          <a:spcPts val="261"/>
        </a:spcAft>
        <a:buClr>
          <a:srgbClr val="000000"/>
        </a:buClr>
        <a:buSzPct val="45000"/>
        <a:buFont typeface="StarSymbol" charset="0"/>
        <a:buChar char="●"/>
        <a:defRPr sz="1800">
          <a:solidFill>
            <a:srgbClr val="000000"/>
          </a:solidFill>
          <a:latin typeface="+mn-lt"/>
          <a:ea typeface="+mn-ea"/>
          <a:cs typeface="+mn-cs"/>
        </a:defRPr>
      </a:lvl7pPr>
      <a:lvl8pPr marL="3192323" indent="-195219" algn="l" defTabSz="413394" rtl="0" fontAlgn="base" hangingPunct="0">
        <a:lnSpc>
          <a:spcPct val="97000"/>
        </a:lnSpc>
        <a:spcBef>
          <a:spcPct val="0"/>
        </a:spcBef>
        <a:spcAft>
          <a:spcPts val="261"/>
        </a:spcAft>
        <a:buClr>
          <a:srgbClr val="000000"/>
        </a:buClr>
        <a:buSzPct val="45000"/>
        <a:buFont typeface="StarSymbol" charset="0"/>
        <a:buChar char="●"/>
        <a:defRPr sz="1800">
          <a:solidFill>
            <a:srgbClr val="000000"/>
          </a:solidFill>
          <a:latin typeface="+mn-lt"/>
          <a:ea typeface="+mn-ea"/>
          <a:cs typeface="+mn-cs"/>
        </a:defRPr>
      </a:lvl8pPr>
      <a:lvl9pPr marL="3605724" indent="-195219" algn="l" defTabSz="413394" rtl="0" fontAlgn="base" hangingPunct="0">
        <a:lnSpc>
          <a:spcPct val="97000"/>
        </a:lnSpc>
        <a:spcBef>
          <a:spcPct val="0"/>
        </a:spcBef>
        <a:spcAft>
          <a:spcPts val="261"/>
        </a:spcAft>
        <a:buClr>
          <a:srgbClr val="000000"/>
        </a:buClr>
        <a:buSzPct val="45000"/>
        <a:buFont typeface="StarSymbol" charset="0"/>
        <a:buChar char="●"/>
        <a:defRPr sz="1800">
          <a:solidFill>
            <a:srgbClr val="000000"/>
          </a:solidFill>
          <a:latin typeface="+mn-lt"/>
          <a:ea typeface="+mn-ea"/>
          <a:cs typeface="+mn-cs"/>
        </a:defRPr>
      </a:lvl9pPr>
    </p:bodyStyle>
    <p:otherStyle>
      <a:defPPr>
        <a:defRPr lang="ja-JP"/>
      </a:defPPr>
      <a:lvl1pPr marL="0" algn="l" defTabSz="826788" rtl="0" eaLnBrk="1" latinLnBrk="0" hangingPunct="1">
        <a:defRPr kumimoji="1" sz="1600" kern="1200">
          <a:solidFill>
            <a:schemeClr val="tx1"/>
          </a:solidFill>
          <a:latin typeface="+mn-lt"/>
          <a:ea typeface="+mn-ea"/>
          <a:cs typeface="+mn-cs"/>
        </a:defRPr>
      </a:lvl1pPr>
      <a:lvl2pPr marL="413394" algn="l" defTabSz="826788" rtl="0" eaLnBrk="1" latinLnBrk="0" hangingPunct="1">
        <a:defRPr kumimoji="1" sz="1600" kern="1200">
          <a:solidFill>
            <a:schemeClr val="tx1"/>
          </a:solidFill>
          <a:latin typeface="+mn-lt"/>
          <a:ea typeface="+mn-ea"/>
          <a:cs typeface="+mn-cs"/>
        </a:defRPr>
      </a:lvl2pPr>
      <a:lvl3pPr marL="826788" algn="l" defTabSz="826788" rtl="0" eaLnBrk="1" latinLnBrk="0" hangingPunct="1">
        <a:defRPr kumimoji="1" sz="1600" kern="1200">
          <a:solidFill>
            <a:schemeClr val="tx1"/>
          </a:solidFill>
          <a:latin typeface="+mn-lt"/>
          <a:ea typeface="+mn-ea"/>
          <a:cs typeface="+mn-cs"/>
        </a:defRPr>
      </a:lvl3pPr>
      <a:lvl4pPr marL="1240186" algn="l" defTabSz="826788" rtl="0" eaLnBrk="1" latinLnBrk="0" hangingPunct="1">
        <a:defRPr kumimoji="1" sz="1600" kern="1200">
          <a:solidFill>
            <a:schemeClr val="tx1"/>
          </a:solidFill>
          <a:latin typeface="+mn-lt"/>
          <a:ea typeface="+mn-ea"/>
          <a:cs typeface="+mn-cs"/>
        </a:defRPr>
      </a:lvl4pPr>
      <a:lvl5pPr marL="1653580" algn="l" defTabSz="826788" rtl="0" eaLnBrk="1" latinLnBrk="0" hangingPunct="1">
        <a:defRPr kumimoji="1" sz="1600" kern="1200">
          <a:solidFill>
            <a:schemeClr val="tx1"/>
          </a:solidFill>
          <a:latin typeface="+mn-lt"/>
          <a:ea typeface="+mn-ea"/>
          <a:cs typeface="+mn-cs"/>
        </a:defRPr>
      </a:lvl5pPr>
      <a:lvl6pPr marL="2066972" algn="l" defTabSz="826788" rtl="0" eaLnBrk="1" latinLnBrk="0" hangingPunct="1">
        <a:defRPr kumimoji="1" sz="1600" kern="1200">
          <a:solidFill>
            <a:schemeClr val="tx1"/>
          </a:solidFill>
          <a:latin typeface="+mn-lt"/>
          <a:ea typeface="+mn-ea"/>
          <a:cs typeface="+mn-cs"/>
        </a:defRPr>
      </a:lvl6pPr>
      <a:lvl7pPr marL="2480372" algn="l" defTabSz="826788" rtl="0" eaLnBrk="1" latinLnBrk="0" hangingPunct="1">
        <a:defRPr kumimoji="1" sz="1600" kern="1200">
          <a:solidFill>
            <a:schemeClr val="tx1"/>
          </a:solidFill>
          <a:latin typeface="+mn-lt"/>
          <a:ea typeface="+mn-ea"/>
          <a:cs typeface="+mn-cs"/>
        </a:defRPr>
      </a:lvl7pPr>
      <a:lvl8pPr marL="2893768" algn="l" defTabSz="826788" rtl="0" eaLnBrk="1" latinLnBrk="0" hangingPunct="1">
        <a:defRPr kumimoji="1" sz="1600" kern="1200">
          <a:solidFill>
            <a:schemeClr val="tx1"/>
          </a:solidFill>
          <a:latin typeface="+mn-lt"/>
          <a:ea typeface="+mn-ea"/>
          <a:cs typeface="+mn-cs"/>
        </a:defRPr>
      </a:lvl8pPr>
      <a:lvl9pPr marL="3307165" algn="l" defTabSz="826788" rtl="0" eaLnBrk="1" latinLnBrk="0" hangingPunct="1">
        <a:defRPr kumimoji="1"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Lira_Blue_KLine"/>
          <p:cNvPicPr>
            <a:picLocks noChangeAspect="1" noChangeArrowheads="1"/>
          </p:cNvPicPr>
          <p:nvPr userDrawn="1"/>
        </p:nvPicPr>
        <p:blipFill>
          <a:blip r:embed="rId6" cstate="print"/>
          <a:srcRect/>
          <a:stretch>
            <a:fillRect/>
          </a:stretch>
        </p:blipFill>
        <p:spPr bwMode="auto">
          <a:xfrm>
            <a:off x="527050" y="258763"/>
            <a:ext cx="8142288" cy="931862"/>
          </a:xfrm>
          <a:prstGeom prst="rect">
            <a:avLst/>
          </a:prstGeom>
          <a:noFill/>
          <a:ln w="9525">
            <a:noFill/>
            <a:miter lim="800000"/>
            <a:headEnd/>
            <a:tailEnd/>
          </a:ln>
        </p:spPr>
      </p:pic>
      <p:sp>
        <p:nvSpPr>
          <p:cNvPr id="1027" name="Rectangle 3"/>
          <p:cNvSpPr>
            <a:spLocks noGrp="1" noChangeArrowheads="1"/>
          </p:cNvSpPr>
          <p:nvPr>
            <p:ph type="title"/>
          </p:nvPr>
        </p:nvSpPr>
        <p:spPr bwMode="auto">
          <a:xfrm>
            <a:off x="844550" y="344488"/>
            <a:ext cx="7624763" cy="730250"/>
          </a:xfrm>
          <a:prstGeom prst="rect">
            <a:avLst/>
          </a:prstGeom>
          <a:noFill/>
          <a:ln w="9525">
            <a:noFill/>
            <a:miter lim="800000"/>
            <a:headEnd/>
            <a:tailEnd/>
          </a:ln>
        </p:spPr>
        <p:txBody>
          <a:bodyPr vert="horz" wrap="square" lIns="91420" tIns="45711" rIns="91420" bIns="45711" numCol="1" anchor="ctr" anchorCtr="0" compatLnSpc="1">
            <a:prstTxWarp prst="textNoShape">
              <a:avLst/>
            </a:prstTxWarp>
          </a:bodyPr>
          <a:lstStyle/>
          <a:p>
            <a:pPr lvl="0"/>
            <a:r>
              <a:rPr lang="en-GB" altLang="ja-JP"/>
              <a:t>Click to edit Master title style</a:t>
            </a:r>
          </a:p>
        </p:txBody>
      </p:sp>
      <p:sp>
        <p:nvSpPr>
          <p:cNvPr id="1028" name="Rectangle 4"/>
          <p:cNvSpPr>
            <a:spLocks noGrp="1" noChangeArrowheads="1"/>
          </p:cNvSpPr>
          <p:nvPr>
            <p:ph type="body" idx="1"/>
          </p:nvPr>
        </p:nvSpPr>
        <p:spPr bwMode="auto">
          <a:xfrm>
            <a:off x="515938" y="1600200"/>
            <a:ext cx="8170862" cy="4287838"/>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p>
            <a:pPr lvl="0"/>
            <a:r>
              <a:rPr lang="en-GB" altLang="ja-JP"/>
              <a:t>Click to edit Master text styles</a:t>
            </a:r>
          </a:p>
          <a:p>
            <a:pPr lvl="1"/>
            <a:r>
              <a:rPr lang="en-GB" altLang="ja-JP"/>
              <a:t>Second level</a:t>
            </a:r>
          </a:p>
          <a:p>
            <a:pPr lvl="2"/>
            <a:r>
              <a:rPr lang="en-GB" altLang="ja-JP"/>
              <a:t>Third level</a:t>
            </a:r>
          </a:p>
          <a:p>
            <a:pPr lvl="3"/>
            <a:r>
              <a:rPr lang="en-GB" altLang="ja-JP"/>
              <a:t>Fourth level</a:t>
            </a:r>
          </a:p>
          <a:p>
            <a:pPr lvl="4"/>
            <a:r>
              <a:rPr lang="en-GB" altLang="ja-JP"/>
              <a:t>Fifth level</a:t>
            </a:r>
          </a:p>
        </p:txBody>
      </p:sp>
      <p:sp>
        <p:nvSpPr>
          <p:cNvPr id="92166" name="Rectangle 6"/>
          <p:cNvSpPr>
            <a:spLocks noGrp="1" noChangeArrowheads="1"/>
          </p:cNvSpPr>
          <p:nvPr>
            <p:ph type="ftr" sz="quarter" idx="3"/>
          </p:nvPr>
        </p:nvSpPr>
        <p:spPr bwMode="auto">
          <a:xfrm>
            <a:off x="469900" y="-127000"/>
            <a:ext cx="5843588" cy="471488"/>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800">
                <a:solidFill>
                  <a:srgbClr val="BDB2A4"/>
                </a:solidFill>
              </a:defRPr>
            </a:lvl1pPr>
          </a:lstStyle>
          <a:p>
            <a:endParaRPr kumimoji="0" lang="ja-JP" altLang="ja-JP" b="0">
              <a:latin typeface="Verdana" pitchFamily="34" charset="0"/>
              <a:ea typeface="+mn-ea"/>
            </a:endParaRPr>
          </a:p>
        </p:txBody>
      </p:sp>
    </p:spTree>
  </p:cSld>
  <p:clrMap bg1="lt1" tx1="dk1" bg2="lt2" tx2="dk2" accent1="accent1" accent2="accent2" accent3="accent3" accent4="accent4" accent5="accent5" accent6="accent6" hlink="hlink" folHlink="folHlink"/>
  <p:sldLayoutIdLst>
    <p:sldLayoutId id="2147485751" r:id="rId1"/>
    <p:sldLayoutId id="2147485752" r:id="rId2"/>
    <p:sldLayoutId id="2147485753" r:id="rId3"/>
    <p:sldLayoutId id="2147485754" r:id="rId4"/>
  </p:sldLayoutIdLst>
  <p:txStyles>
    <p:titleStyle>
      <a:lvl1pPr algn="l" rtl="0" eaLnBrk="0" fontAlgn="base" hangingPunct="0">
        <a:lnSpc>
          <a:spcPct val="90000"/>
        </a:lnSpc>
        <a:spcBef>
          <a:spcPct val="0"/>
        </a:spcBef>
        <a:spcAft>
          <a:spcPct val="0"/>
        </a:spcAft>
        <a:defRPr sz="2800">
          <a:solidFill>
            <a:schemeClr val="tx1"/>
          </a:solidFill>
          <a:latin typeface="+mj-lt"/>
          <a:ea typeface="+mj-ea"/>
          <a:cs typeface="+mj-cs"/>
        </a:defRPr>
      </a:lvl1pPr>
      <a:lvl2pPr algn="l" rtl="0" eaLnBrk="0" fontAlgn="base" hangingPunct="0">
        <a:lnSpc>
          <a:spcPct val="90000"/>
        </a:lnSpc>
        <a:spcBef>
          <a:spcPct val="0"/>
        </a:spcBef>
        <a:spcAft>
          <a:spcPct val="0"/>
        </a:spcAft>
        <a:defRPr sz="2800">
          <a:solidFill>
            <a:schemeClr val="tx1"/>
          </a:solidFill>
          <a:latin typeface="Verdana" pitchFamily="34" charset="0"/>
        </a:defRPr>
      </a:lvl2pPr>
      <a:lvl3pPr algn="l" rtl="0" eaLnBrk="0" fontAlgn="base" hangingPunct="0">
        <a:lnSpc>
          <a:spcPct val="90000"/>
        </a:lnSpc>
        <a:spcBef>
          <a:spcPct val="0"/>
        </a:spcBef>
        <a:spcAft>
          <a:spcPct val="0"/>
        </a:spcAft>
        <a:defRPr sz="2800">
          <a:solidFill>
            <a:schemeClr val="tx1"/>
          </a:solidFill>
          <a:latin typeface="Verdana" pitchFamily="34" charset="0"/>
        </a:defRPr>
      </a:lvl3pPr>
      <a:lvl4pPr algn="l" rtl="0" eaLnBrk="0" fontAlgn="base" hangingPunct="0">
        <a:lnSpc>
          <a:spcPct val="90000"/>
        </a:lnSpc>
        <a:spcBef>
          <a:spcPct val="0"/>
        </a:spcBef>
        <a:spcAft>
          <a:spcPct val="0"/>
        </a:spcAft>
        <a:defRPr sz="2800">
          <a:solidFill>
            <a:schemeClr val="tx1"/>
          </a:solidFill>
          <a:latin typeface="Verdana" pitchFamily="34" charset="0"/>
        </a:defRPr>
      </a:lvl4pPr>
      <a:lvl5pPr algn="l" rtl="0" eaLnBrk="0" fontAlgn="base" hangingPunct="0">
        <a:lnSpc>
          <a:spcPct val="90000"/>
        </a:lnSpc>
        <a:spcBef>
          <a:spcPct val="0"/>
        </a:spcBef>
        <a:spcAft>
          <a:spcPct val="0"/>
        </a:spcAft>
        <a:defRPr sz="2800">
          <a:solidFill>
            <a:schemeClr val="tx1"/>
          </a:solidFill>
          <a:latin typeface="Verdana" pitchFamily="34" charset="0"/>
        </a:defRPr>
      </a:lvl5pPr>
      <a:lvl6pPr marL="457106" algn="l" rtl="0" fontAlgn="base">
        <a:lnSpc>
          <a:spcPct val="90000"/>
        </a:lnSpc>
        <a:spcBef>
          <a:spcPct val="0"/>
        </a:spcBef>
        <a:spcAft>
          <a:spcPct val="0"/>
        </a:spcAft>
        <a:defRPr sz="3200">
          <a:solidFill>
            <a:schemeClr val="tx1"/>
          </a:solidFill>
          <a:latin typeface="Verdana" pitchFamily="34" charset="0"/>
        </a:defRPr>
      </a:lvl6pPr>
      <a:lvl7pPr marL="914210" algn="l" rtl="0" fontAlgn="base">
        <a:lnSpc>
          <a:spcPct val="90000"/>
        </a:lnSpc>
        <a:spcBef>
          <a:spcPct val="0"/>
        </a:spcBef>
        <a:spcAft>
          <a:spcPct val="0"/>
        </a:spcAft>
        <a:defRPr sz="3200">
          <a:solidFill>
            <a:schemeClr val="tx1"/>
          </a:solidFill>
          <a:latin typeface="Verdana" pitchFamily="34" charset="0"/>
        </a:defRPr>
      </a:lvl7pPr>
      <a:lvl8pPr marL="1371316" algn="l" rtl="0" fontAlgn="base">
        <a:lnSpc>
          <a:spcPct val="90000"/>
        </a:lnSpc>
        <a:spcBef>
          <a:spcPct val="0"/>
        </a:spcBef>
        <a:spcAft>
          <a:spcPct val="0"/>
        </a:spcAft>
        <a:defRPr sz="3200">
          <a:solidFill>
            <a:schemeClr val="tx1"/>
          </a:solidFill>
          <a:latin typeface="Verdana" pitchFamily="34" charset="0"/>
        </a:defRPr>
      </a:lvl8pPr>
      <a:lvl9pPr marL="1828421" algn="l" rtl="0" fontAlgn="base">
        <a:lnSpc>
          <a:spcPct val="90000"/>
        </a:lnSpc>
        <a:spcBef>
          <a:spcPct val="0"/>
        </a:spcBef>
        <a:spcAft>
          <a:spcPct val="0"/>
        </a:spcAft>
        <a:defRPr sz="3200">
          <a:solidFill>
            <a:schemeClr val="tx1"/>
          </a:solidFill>
          <a:latin typeface="Verdana" pitchFamily="34" charset="0"/>
        </a:defRPr>
      </a:lvl9pPr>
    </p:titleStyle>
    <p:bodyStyle>
      <a:lvl1pPr marL="342829" indent="-342829" algn="l" rtl="0" eaLnBrk="0" fontAlgn="base" hangingPunct="0">
        <a:spcBef>
          <a:spcPct val="20000"/>
        </a:spcBef>
        <a:spcAft>
          <a:spcPct val="0"/>
        </a:spcAft>
        <a:buClr>
          <a:srgbClr val="880038"/>
        </a:buClr>
        <a:buChar char="•"/>
        <a:defRPr sz="2000">
          <a:solidFill>
            <a:srgbClr val="001965"/>
          </a:solidFill>
          <a:latin typeface="+mn-lt"/>
          <a:ea typeface="+mn-ea"/>
          <a:cs typeface="+mn-cs"/>
        </a:defRPr>
      </a:lvl1pPr>
      <a:lvl2pPr marL="742796" indent="-285690" algn="l" rtl="0" eaLnBrk="0" fontAlgn="base" hangingPunct="0">
        <a:spcBef>
          <a:spcPct val="20000"/>
        </a:spcBef>
        <a:spcAft>
          <a:spcPct val="0"/>
        </a:spcAft>
        <a:buClr>
          <a:schemeClr val="tx1"/>
        </a:buClr>
        <a:buChar char="•"/>
        <a:defRPr>
          <a:solidFill>
            <a:srgbClr val="001965"/>
          </a:solidFill>
          <a:latin typeface="+mn-lt"/>
        </a:defRPr>
      </a:lvl2pPr>
      <a:lvl3pPr marL="1142764" indent="-228553" algn="l" rtl="0" eaLnBrk="0" fontAlgn="base" hangingPunct="0">
        <a:spcBef>
          <a:spcPct val="20000"/>
        </a:spcBef>
        <a:spcAft>
          <a:spcPct val="0"/>
        </a:spcAft>
        <a:buClr>
          <a:schemeClr val="hlink"/>
        </a:buClr>
        <a:buChar char="•"/>
        <a:defRPr sz="1600">
          <a:solidFill>
            <a:srgbClr val="001965"/>
          </a:solidFill>
          <a:latin typeface="+mn-lt"/>
        </a:defRPr>
      </a:lvl3pPr>
      <a:lvl4pPr marL="1599868" indent="-228553" algn="l" rtl="0" eaLnBrk="0" fontAlgn="base" hangingPunct="0">
        <a:spcBef>
          <a:spcPct val="20000"/>
        </a:spcBef>
        <a:spcAft>
          <a:spcPct val="0"/>
        </a:spcAft>
        <a:buClr>
          <a:srgbClr val="8DA2CC"/>
        </a:buClr>
        <a:buChar char="•"/>
        <a:defRPr sz="1400">
          <a:solidFill>
            <a:srgbClr val="001965"/>
          </a:solidFill>
          <a:latin typeface="+mn-lt"/>
        </a:defRPr>
      </a:lvl4pPr>
      <a:lvl5pPr marL="2056974" indent="-228553" algn="l" rtl="0" eaLnBrk="0" fontAlgn="base" hangingPunct="0">
        <a:spcBef>
          <a:spcPct val="20000"/>
        </a:spcBef>
        <a:spcAft>
          <a:spcPct val="0"/>
        </a:spcAft>
        <a:buClr>
          <a:srgbClr val="ECCCDA"/>
        </a:buClr>
        <a:buChar char="•"/>
        <a:defRPr sz="1400">
          <a:solidFill>
            <a:srgbClr val="001965"/>
          </a:solidFill>
          <a:latin typeface="+mn-lt"/>
        </a:defRPr>
      </a:lvl5pPr>
      <a:lvl6pPr marL="2514079" indent="-228553" algn="l" rtl="0" fontAlgn="base">
        <a:spcBef>
          <a:spcPct val="20000"/>
        </a:spcBef>
        <a:spcAft>
          <a:spcPct val="0"/>
        </a:spcAft>
        <a:buClr>
          <a:srgbClr val="ECCCDA"/>
        </a:buClr>
        <a:buChar char="•"/>
        <a:defRPr sz="1400">
          <a:solidFill>
            <a:srgbClr val="001965"/>
          </a:solidFill>
          <a:latin typeface="+mn-lt"/>
        </a:defRPr>
      </a:lvl6pPr>
      <a:lvl7pPr marL="2971184" indent="-228553" algn="l" rtl="0" fontAlgn="base">
        <a:spcBef>
          <a:spcPct val="20000"/>
        </a:spcBef>
        <a:spcAft>
          <a:spcPct val="0"/>
        </a:spcAft>
        <a:buClr>
          <a:srgbClr val="ECCCDA"/>
        </a:buClr>
        <a:buChar char="•"/>
        <a:defRPr sz="1400">
          <a:solidFill>
            <a:srgbClr val="001965"/>
          </a:solidFill>
          <a:latin typeface="+mn-lt"/>
        </a:defRPr>
      </a:lvl7pPr>
      <a:lvl8pPr marL="3428289" indent="-228553" algn="l" rtl="0" fontAlgn="base">
        <a:spcBef>
          <a:spcPct val="20000"/>
        </a:spcBef>
        <a:spcAft>
          <a:spcPct val="0"/>
        </a:spcAft>
        <a:buClr>
          <a:srgbClr val="ECCCDA"/>
        </a:buClr>
        <a:buChar char="•"/>
        <a:defRPr sz="1400">
          <a:solidFill>
            <a:srgbClr val="001965"/>
          </a:solidFill>
          <a:latin typeface="+mn-lt"/>
        </a:defRPr>
      </a:lvl8pPr>
      <a:lvl9pPr marL="3885394" indent="-228553" algn="l" rtl="0" fontAlgn="base">
        <a:spcBef>
          <a:spcPct val="20000"/>
        </a:spcBef>
        <a:spcAft>
          <a:spcPct val="0"/>
        </a:spcAft>
        <a:buClr>
          <a:srgbClr val="ECCCDA"/>
        </a:buClr>
        <a:buChar char="•"/>
        <a:defRPr sz="1400">
          <a:solidFill>
            <a:srgbClr val="001965"/>
          </a:solidFill>
          <a:latin typeface="+mn-lt"/>
        </a:defRPr>
      </a:lvl9pPr>
    </p:bodyStyle>
    <p:otherStyle>
      <a:defPPr>
        <a:defRPr lang="en-US"/>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Lira_Blue_KLine"/>
          <p:cNvPicPr>
            <a:picLocks noChangeAspect="1" noChangeArrowheads="1"/>
          </p:cNvPicPr>
          <p:nvPr userDrawn="1"/>
        </p:nvPicPr>
        <p:blipFill>
          <a:blip r:embed="rId6" cstate="print"/>
          <a:srcRect/>
          <a:stretch>
            <a:fillRect/>
          </a:stretch>
        </p:blipFill>
        <p:spPr bwMode="auto">
          <a:xfrm>
            <a:off x="527050" y="258763"/>
            <a:ext cx="8142288" cy="931862"/>
          </a:xfrm>
          <a:prstGeom prst="rect">
            <a:avLst/>
          </a:prstGeom>
          <a:noFill/>
          <a:ln w="9525">
            <a:noFill/>
            <a:miter lim="800000"/>
            <a:headEnd/>
            <a:tailEnd/>
          </a:ln>
        </p:spPr>
      </p:pic>
      <p:sp>
        <p:nvSpPr>
          <p:cNvPr id="1027" name="Rectangle 3"/>
          <p:cNvSpPr>
            <a:spLocks noGrp="1" noChangeArrowheads="1"/>
          </p:cNvSpPr>
          <p:nvPr>
            <p:ph type="title"/>
          </p:nvPr>
        </p:nvSpPr>
        <p:spPr bwMode="auto">
          <a:xfrm>
            <a:off x="844550" y="344488"/>
            <a:ext cx="7624763" cy="730250"/>
          </a:xfrm>
          <a:prstGeom prst="rect">
            <a:avLst/>
          </a:prstGeom>
          <a:noFill/>
          <a:ln w="9525">
            <a:noFill/>
            <a:miter lim="800000"/>
            <a:headEnd/>
            <a:tailEnd/>
          </a:ln>
        </p:spPr>
        <p:txBody>
          <a:bodyPr vert="horz" wrap="square" lIns="91420" tIns="45711" rIns="91420" bIns="45711" numCol="1" anchor="ctr" anchorCtr="0" compatLnSpc="1">
            <a:prstTxWarp prst="textNoShape">
              <a:avLst/>
            </a:prstTxWarp>
          </a:bodyPr>
          <a:lstStyle/>
          <a:p>
            <a:pPr lvl="0"/>
            <a:r>
              <a:rPr lang="en-GB" altLang="ja-JP"/>
              <a:t>Click to edit Master title style</a:t>
            </a:r>
          </a:p>
        </p:txBody>
      </p:sp>
      <p:sp>
        <p:nvSpPr>
          <p:cNvPr id="1028" name="Rectangle 4"/>
          <p:cNvSpPr>
            <a:spLocks noGrp="1" noChangeArrowheads="1"/>
          </p:cNvSpPr>
          <p:nvPr>
            <p:ph type="body" idx="1"/>
          </p:nvPr>
        </p:nvSpPr>
        <p:spPr bwMode="auto">
          <a:xfrm>
            <a:off x="515938" y="1600200"/>
            <a:ext cx="8170862" cy="4287838"/>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p>
            <a:pPr lvl="0"/>
            <a:r>
              <a:rPr lang="en-GB" altLang="ja-JP"/>
              <a:t>Click to edit Master text styles</a:t>
            </a:r>
          </a:p>
          <a:p>
            <a:pPr lvl="1"/>
            <a:r>
              <a:rPr lang="en-GB" altLang="ja-JP"/>
              <a:t>Second level</a:t>
            </a:r>
          </a:p>
          <a:p>
            <a:pPr lvl="2"/>
            <a:r>
              <a:rPr lang="en-GB" altLang="ja-JP"/>
              <a:t>Third level</a:t>
            </a:r>
          </a:p>
          <a:p>
            <a:pPr lvl="3"/>
            <a:r>
              <a:rPr lang="en-GB" altLang="ja-JP"/>
              <a:t>Fourth level</a:t>
            </a:r>
          </a:p>
          <a:p>
            <a:pPr lvl="4"/>
            <a:r>
              <a:rPr lang="en-GB" altLang="ja-JP"/>
              <a:t>Fifth level</a:t>
            </a:r>
          </a:p>
        </p:txBody>
      </p:sp>
      <p:sp>
        <p:nvSpPr>
          <p:cNvPr id="92166" name="Rectangle 6"/>
          <p:cNvSpPr>
            <a:spLocks noGrp="1" noChangeArrowheads="1"/>
          </p:cNvSpPr>
          <p:nvPr>
            <p:ph type="ftr" sz="quarter" idx="3"/>
          </p:nvPr>
        </p:nvSpPr>
        <p:spPr bwMode="auto">
          <a:xfrm>
            <a:off x="469900" y="-127000"/>
            <a:ext cx="5843588" cy="471488"/>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800">
                <a:solidFill>
                  <a:srgbClr val="BDB2A4"/>
                </a:solidFill>
              </a:defRPr>
            </a:lvl1pPr>
          </a:lstStyle>
          <a:p>
            <a:endParaRPr kumimoji="0" lang="ja-JP" altLang="ja-JP" b="0">
              <a:latin typeface="Verdana" pitchFamily="34" charset="0"/>
            </a:endParaRPr>
          </a:p>
        </p:txBody>
      </p:sp>
    </p:spTree>
  </p:cSld>
  <p:clrMap bg1="lt1" tx1="dk1" bg2="lt2" tx2="dk2" accent1="accent1" accent2="accent2" accent3="accent3" accent4="accent4" accent5="accent5" accent6="accent6" hlink="hlink" folHlink="folHlink"/>
  <p:sldLayoutIdLst>
    <p:sldLayoutId id="2147485756" r:id="rId1"/>
    <p:sldLayoutId id="2147485757" r:id="rId2"/>
    <p:sldLayoutId id="2147485758" r:id="rId3"/>
    <p:sldLayoutId id="2147485759" r:id="rId4"/>
  </p:sldLayoutIdLst>
  <p:txStyles>
    <p:titleStyle>
      <a:lvl1pPr algn="l" rtl="0" eaLnBrk="0" fontAlgn="base" hangingPunct="0">
        <a:lnSpc>
          <a:spcPct val="90000"/>
        </a:lnSpc>
        <a:spcBef>
          <a:spcPct val="0"/>
        </a:spcBef>
        <a:spcAft>
          <a:spcPct val="0"/>
        </a:spcAft>
        <a:defRPr sz="2800">
          <a:solidFill>
            <a:schemeClr val="tx1"/>
          </a:solidFill>
          <a:latin typeface="+mj-lt"/>
          <a:ea typeface="+mj-ea"/>
          <a:cs typeface="+mj-cs"/>
        </a:defRPr>
      </a:lvl1pPr>
      <a:lvl2pPr algn="l" rtl="0" eaLnBrk="0" fontAlgn="base" hangingPunct="0">
        <a:lnSpc>
          <a:spcPct val="90000"/>
        </a:lnSpc>
        <a:spcBef>
          <a:spcPct val="0"/>
        </a:spcBef>
        <a:spcAft>
          <a:spcPct val="0"/>
        </a:spcAft>
        <a:defRPr sz="2800">
          <a:solidFill>
            <a:schemeClr val="tx1"/>
          </a:solidFill>
          <a:latin typeface="Verdana" pitchFamily="34" charset="0"/>
        </a:defRPr>
      </a:lvl2pPr>
      <a:lvl3pPr algn="l" rtl="0" eaLnBrk="0" fontAlgn="base" hangingPunct="0">
        <a:lnSpc>
          <a:spcPct val="90000"/>
        </a:lnSpc>
        <a:spcBef>
          <a:spcPct val="0"/>
        </a:spcBef>
        <a:spcAft>
          <a:spcPct val="0"/>
        </a:spcAft>
        <a:defRPr sz="2800">
          <a:solidFill>
            <a:schemeClr val="tx1"/>
          </a:solidFill>
          <a:latin typeface="Verdana" pitchFamily="34" charset="0"/>
        </a:defRPr>
      </a:lvl3pPr>
      <a:lvl4pPr algn="l" rtl="0" eaLnBrk="0" fontAlgn="base" hangingPunct="0">
        <a:lnSpc>
          <a:spcPct val="90000"/>
        </a:lnSpc>
        <a:spcBef>
          <a:spcPct val="0"/>
        </a:spcBef>
        <a:spcAft>
          <a:spcPct val="0"/>
        </a:spcAft>
        <a:defRPr sz="2800">
          <a:solidFill>
            <a:schemeClr val="tx1"/>
          </a:solidFill>
          <a:latin typeface="Verdana" pitchFamily="34" charset="0"/>
        </a:defRPr>
      </a:lvl4pPr>
      <a:lvl5pPr algn="l" rtl="0" eaLnBrk="0" fontAlgn="base" hangingPunct="0">
        <a:lnSpc>
          <a:spcPct val="90000"/>
        </a:lnSpc>
        <a:spcBef>
          <a:spcPct val="0"/>
        </a:spcBef>
        <a:spcAft>
          <a:spcPct val="0"/>
        </a:spcAft>
        <a:defRPr sz="2800">
          <a:solidFill>
            <a:schemeClr val="tx1"/>
          </a:solidFill>
          <a:latin typeface="Verdana" pitchFamily="34" charset="0"/>
        </a:defRPr>
      </a:lvl5pPr>
      <a:lvl6pPr marL="457106" algn="l" rtl="0" fontAlgn="base">
        <a:lnSpc>
          <a:spcPct val="90000"/>
        </a:lnSpc>
        <a:spcBef>
          <a:spcPct val="0"/>
        </a:spcBef>
        <a:spcAft>
          <a:spcPct val="0"/>
        </a:spcAft>
        <a:defRPr sz="3200">
          <a:solidFill>
            <a:schemeClr val="tx1"/>
          </a:solidFill>
          <a:latin typeface="Verdana" pitchFamily="34" charset="0"/>
        </a:defRPr>
      </a:lvl6pPr>
      <a:lvl7pPr marL="914210" algn="l" rtl="0" fontAlgn="base">
        <a:lnSpc>
          <a:spcPct val="90000"/>
        </a:lnSpc>
        <a:spcBef>
          <a:spcPct val="0"/>
        </a:spcBef>
        <a:spcAft>
          <a:spcPct val="0"/>
        </a:spcAft>
        <a:defRPr sz="3200">
          <a:solidFill>
            <a:schemeClr val="tx1"/>
          </a:solidFill>
          <a:latin typeface="Verdana" pitchFamily="34" charset="0"/>
        </a:defRPr>
      </a:lvl7pPr>
      <a:lvl8pPr marL="1371316" algn="l" rtl="0" fontAlgn="base">
        <a:lnSpc>
          <a:spcPct val="90000"/>
        </a:lnSpc>
        <a:spcBef>
          <a:spcPct val="0"/>
        </a:spcBef>
        <a:spcAft>
          <a:spcPct val="0"/>
        </a:spcAft>
        <a:defRPr sz="3200">
          <a:solidFill>
            <a:schemeClr val="tx1"/>
          </a:solidFill>
          <a:latin typeface="Verdana" pitchFamily="34" charset="0"/>
        </a:defRPr>
      </a:lvl8pPr>
      <a:lvl9pPr marL="1828421" algn="l" rtl="0" fontAlgn="base">
        <a:lnSpc>
          <a:spcPct val="90000"/>
        </a:lnSpc>
        <a:spcBef>
          <a:spcPct val="0"/>
        </a:spcBef>
        <a:spcAft>
          <a:spcPct val="0"/>
        </a:spcAft>
        <a:defRPr sz="3200">
          <a:solidFill>
            <a:schemeClr val="tx1"/>
          </a:solidFill>
          <a:latin typeface="Verdana" pitchFamily="34" charset="0"/>
        </a:defRPr>
      </a:lvl9pPr>
    </p:titleStyle>
    <p:bodyStyle>
      <a:lvl1pPr marL="342829" indent="-342829" algn="l" rtl="0" eaLnBrk="0" fontAlgn="base" hangingPunct="0">
        <a:spcBef>
          <a:spcPct val="20000"/>
        </a:spcBef>
        <a:spcAft>
          <a:spcPct val="0"/>
        </a:spcAft>
        <a:buClr>
          <a:srgbClr val="880038"/>
        </a:buClr>
        <a:buChar char="•"/>
        <a:defRPr sz="2000">
          <a:solidFill>
            <a:srgbClr val="001965"/>
          </a:solidFill>
          <a:latin typeface="+mn-lt"/>
          <a:ea typeface="+mn-ea"/>
          <a:cs typeface="+mn-cs"/>
        </a:defRPr>
      </a:lvl1pPr>
      <a:lvl2pPr marL="742796" indent="-285690" algn="l" rtl="0" eaLnBrk="0" fontAlgn="base" hangingPunct="0">
        <a:spcBef>
          <a:spcPct val="20000"/>
        </a:spcBef>
        <a:spcAft>
          <a:spcPct val="0"/>
        </a:spcAft>
        <a:buClr>
          <a:schemeClr val="tx1"/>
        </a:buClr>
        <a:buChar char="•"/>
        <a:defRPr>
          <a:solidFill>
            <a:srgbClr val="001965"/>
          </a:solidFill>
          <a:latin typeface="+mn-lt"/>
        </a:defRPr>
      </a:lvl2pPr>
      <a:lvl3pPr marL="1142764" indent="-228553" algn="l" rtl="0" eaLnBrk="0" fontAlgn="base" hangingPunct="0">
        <a:spcBef>
          <a:spcPct val="20000"/>
        </a:spcBef>
        <a:spcAft>
          <a:spcPct val="0"/>
        </a:spcAft>
        <a:buClr>
          <a:schemeClr val="hlink"/>
        </a:buClr>
        <a:buChar char="•"/>
        <a:defRPr sz="1600">
          <a:solidFill>
            <a:srgbClr val="001965"/>
          </a:solidFill>
          <a:latin typeface="+mn-lt"/>
        </a:defRPr>
      </a:lvl3pPr>
      <a:lvl4pPr marL="1599868" indent="-228553" algn="l" rtl="0" eaLnBrk="0" fontAlgn="base" hangingPunct="0">
        <a:spcBef>
          <a:spcPct val="20000"/>
        </a:spcBef>
        <a:spcAft>
          <a:spcPct val="0"/>
        </a:spcAft>
        <a:buClr>
          <a:srgbClr val="8DA2CC"/>
        </a:buClr>
        <a:buChar char="•"/>
        <a:defRPr sz="1400">
          <a:solidFill>
            <a:srgbClr val="001965"/>
          </a:solidFill>
          <a:latin typeface="+mn-lt"/>
        </a:defRPr>
      </a:lvl4pPr>
      <a:lvl5pPr marL="2056974" indent="-228553" algn="l" rtl="0" eaLnBrk="0" fontAlgn="base" hangingPunct="0">
        <a:spcBef>
          <a:spcPct val="20000"/>
        </a:spcBef>
        <a:spcAft>
          <a:spcPct val="0"/>
        </a:spcAft>
        <a:buClr>
          <a:srgbClr val="ECCCDA"/>
        </a:buClr>
        <a:buChar char="•"/>
        <a:defRPr sz="1400">
          <a:solidFill>
            <a:srgbClr val="001965"/>
          </a:solidFill>
          <a:latin typeface="+mn-lt"/>
        </a:defRPr>
      </a:lvl5pPr>
      <a:lvl6pPr marL="2514079" indent="-228553" algn="l" rtl="0" fontAlgn="base">
        <a:spcBef>
          <a:spcPct val="20000"/>
        </a:spcBef>
        <a:spcAft>
          <a:spcPct val="0"/>
        </a:spcAft>
        <a:buClr>
          <a:srgbClr val="ECCCDA"/>
        </a:buClr>
        <a:buChar char="•"/>
        <a:defRPr sz="1400">
          <a:solidFill>
            <a:srgbClr val="001965"/>
          </a:solidFill>
          <a:latin typeface="+mn-lt"/>
        </a:defRPr>
      </a:lvl6pPr>
      <a:lvl7pPr marL="2971184" indent="-228553" algn="l" rtl="0" fontAlgn="base">
        <a:spcBef>
          <a:spcPct val="20000"/>
        </a:spcBef>
        <a:spcAft>
          <a:spcPct val="0"/>
        </a:spcAft>
        <a:buClr>
          <a:srgbClr val="ECCCDA"/>
        </a:buClr>
        <a:buChar char="•"/>
        <a:defRPr sz="1400">
          <a:solidFill>
            <a:srgbClr val="001965"/>
          </a:solidFill>
          <a:latin typeface="+mn-lt"/>
        </a:defRPr>
      </a:lvl7pPr>
      <a:lvl8pPr marL="3428289" indent="-228553" algn="l" rtl="0" fontAlgn="base">
        <a:spcBef>
          <a:spcPct val="20000"/>
        </a:spcBef>
        <a:spcAft>
          <a:spcPct val="0"/>
        </a:spcAft>
        <a:buClr>
          <a:srgbClr val="ECCCDA"/>
        </a:buClr>
        <a:buChar char="•"/>
        <a:defRPr sz="1400">
          <a:solidFill>
            <a:srgbClr val="001965"/>
          </a:solidFill>
          <a:latin typeface="+mn-lt"/>
        </a:defRPr>
      </a:lvl8pPr>
      <a:lvl9pPr marL="3885394" indent="-228553" algn="l" rtl="0" fontAlgn="base">
        <a:spcBef>
          <a:spcPct val="20000"/>
        </a:spcBef>
        <a:spcAft>
          <a:spcPct val="0"/>
        </a:spcAft>
        <a:buClr>
          <a:srgbClr val="ECCCDA"/>
        </a:buClr>
        <a:buChar char="•"/>
        <a:defRPr sz="1400">
          <a:solidFill>
            <a:srgbClr val="001965"/>
          </a:solidFill>
          <a:latin typeface="+mn-lt"/>
        </a:defRPr>
      </a:lvl9pPr>
    </p:bodyStyle>
    <p:otherStyle>
      <a:defPPr>
        <a:defRPr lang="en-US"/>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3074" name="Picture 6" descr="EQUA_slidekit_temp_B_naka_2"/>
          <p:cNvPicPr>
            <a:picLocks noChangeAspect="1" noChangeArrowheads="1"/>
          </p:cNvPicPr>
          <p:nvPr userDrawn="1"/>
        </p:nvPicPr>
        <p:blipFill>
          <a:blip r:embed="rId16" cstate="print"/>
          <a:srcRect/>
          <a:stretch>
            <a:fillRect/>
          </a:stretch>
        </p:blipFill>
        <p:spPr bwMode="auto">
          <a:xfrm>
            <a:off x="0" y="0"/>
            <a:ext cx="9144000" cy="6858000"/>
          </a:xfrm>
          <a:prstGeom prst="rect">
            <a:avLst/>
          </a:prstGeom>
          <a:noFill/>
          <a:ln w="9525">
            <a:noFill/>
            <a:miter lim="800000"/>
            <a:headEnd/>
            <a:tailEnd/>
          </a:ln>
        </p:spPr>
      </p:pic>
      <p:sp>
        <p:nvSpPr>
          <p:cNvPr id="6155" name="Text Box 11"/>
          <p:cNvSpPr txBox="1">
            <a:spLocks noChangeArrowheads="1"/>
          </p:cNvSpPr>
          <p:nvPr userDrawn="1"/>
        </p:nvSpPr>
        <p:spPr bwMode="auto">
          <a:xfrm>
            <a:off x="8811713" y="6402389"/>
            <a:ext cx="340227" cy="245896"/>
          </a:xfrm>
          <a:prstGeom prst="rect">
            <a:avLst/>
          </a:prstGeom>
          <a:noFill/>
          <a:ln w="12700">
            <a:noFill/>
            <a:miter lim="800000"/>
            <a:headEnd type="none" w="sm" len="sm"/>
            <a:tailEnd type="none" w="sm" len="sm"/>
          </a:ln>
          <a:effectLst/>
        </p:spPr>
        <p:txBody>
          <a:bodyPr wrap="none" lIns="91420" tIns="45711" rIns="91420" bIns="45711">
            <a:spAutoFit/>
          </a:bodyPr>
          <a:lstStyle/>
          <a:p>
            <a:pPr algn="r" eaLnBrk="0" hangingPunct="0">
              <a:defRPr/>
            </a:pPr>
            <a:fld id="{90111076-F578-47B9-AB26-0DD49EE8C086}" type="slidenum">
              <a:rPr kumimoji="0" lang="ja-JP" altLang="en-US" sz="1000" b="0">
                <a:solidFill>
                  <a:srgbClr val="000000"/>
                </a:solidFill>
                <a:latin typeface="Arial" charset="0"/>
                <a:ea typeface="ＭＳ Ｐゴシック" charset="-128"/>
              </a:rPr>
              <a:pPr algn="r" eaLnBrk="0" hangingPunct="0">
                <a:defRPr/>
              </a:pPr>
              <a:t>‹#›</a:t>
            </a:fld>
            <a:endParaRPr kumimoji="0" lang="en-US" altLang="ja-JP" sz="1000" b="0">
              <a:solidFill>
                <a:srgbClr val="000000"/>
              </a:solidFill>
              <a:latin typeface="News Gothic MT" pitchFamily="34" charset="0"/>
              <a:ea typeface="ＭＳ Ｐゴシック" charset="-128"/>
            </a:endParaRPr>
          </a:p>
        </p:txBody>
      </p:sp>
      <p:sp>
        <p:nvSpPr>
          <p:cNvPr id="3076" name="Rectangle 4"/>
          <p:cNvSpPr>
            <a:spLocks noGrp="1" noChangeArrowheads="1"/>
          </p:cNvSpPr>
          <p:nvPr>
            <p:ph type="body" idx="1"/>
          </p:nvPr>
        </p:nvSpPr>
        <p:spPr bwMode="auto">
          <a:xfrm>
            <a:off x="457200" y="1600202"/>
            <a:ext cx="8229600" cy="4525963"/>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077" name="Rectangle 5"/>
          <p:cNvSpPr>
            <a:spLocks noGrp="1" noChangeArrowheads="1"/>
          </p:cNvSpPr>
          <p:nvPr>
            <p:ph type="title"/>
          </p:nvPr>
        </p:nvSpPr>
        <p:spPr bwMode="auto">
          <a:xfrm>
            <a:off x="250825" y="1"/>
            <a:ext cx="8642350" cy="1123950"/>
          </a:xfrm>
          <a:prstGeom prst="rect">
            <a:avLst/>
          </a:prstGeom>
          <a:noFill/>
          <a:ln w="9525">
            <a:noFill/>
            <a:miter lim="800000"/>
            <a:headEnd/>
            <a:tailEnd/>
          </a:ln>
        </p:spPr>
        <p:txBody>
          <a:bodyPr vert="horz" wrap="square" lIns="91420" tIns="45711" rIns="91420" bIns="45711" numCol="1" anchor="ctr" anchorCtr="0" compatLnSpc="1">
            <a:prstTxWarp prst="textNoShape">
              <a:avLst/>
            </a:prstTxWarp>
          </a:bodyPr>
          <a:lstStyle/>
          <a:p>
            <a:pPr lvl="0"/>
            <a:endParaRPr lang="ja-JP" altLang="en-US"/>
          </a:p>
        </p:txBody>
      </p:sp>
    </p:spTree>
    <p:extLst>
      <p:ext uri="{BB962C8B-B14F-4D97-AF65-F5344CB8AC3E}">
        <p14:creationId xmlns:p14="http://schemas.microsoft.com/office/powerpoint/2010/main" val="3959999241"/>
      </p:ext>
    </p:extLst>
  </p:cSld>
  <p:clrMap bg1="dk2" tx1="lt1" bg2="dk1" tx2="lt2" accent1="accent1" accent2="accent2" accent3="accent3" accent4="accent4" accent5="accent5" accent6="accent6" hlink="hlink" folHlink="folHlink"/>
  <p:sldLayoutIdLst>
    <p:sldLayoutId id="2147485874" r:id="rId1"/>
    <p:sldLayoutId id="2147485875" r:id="rId2"/>
    <p:sldLayoutId id="2147485876" r:id="rId3"/>
    <p:sldLayoutId id="2147485877" r:id="rId4"/>
    <p:sldLayoutId id="2147485878" r:id="rId5"/>
    <p:sldLayoutId id="2147485879" r:id="rId6"/>
    <p:sldLayoutId id="2147485880" r:id="rId7"/>
    <p:sldLayoutId id="2147485881" r:id="rId8"/>
    <p:sldLayoutId id="2147485882" r:id="rId9"/>
    <p:sldLayoutId id="2147485883" r:id="rId10"/>
    <p:sldLayoutId id="2147485884" r:id="rId11"/>
    <p:sldLayoutId id="2147485885" r:id="rId12"/>
    <p:sldLayoutId id="2147485886" r:id="rId13"/>
    <p:sldLayoutId id="2147485887" r:id="rId14"/>
  </p:sldLayoutIdLst>
  <p:transition/>
  <p:txStyles>
    <p:titleStyle>
      <a:lvl1pPr algn="l" rtl="0" eaLnBrk="0" fontAlgn="base" hangingPunct="0">
        <a:spcBef>
          <a:spcPct val="0"/>
        </a:spcBef>
        <a:spcAft>
          <a:spcPct val="0"/>
        </a:spcAft>
        <a:defRPr kumimoji="1" sz="2800" b="1">
          <a:solidFill>
            <a:schemeClr val="bg2"/>
          </a:solidFill>
          <a:latin typeface="+mj-lt"/>
          <a:ea typeface="+mj-ea"/>
          <a:cs typeface="+mj-cs"/>
        </a:defRPr>
      </a:lvl1pPr>
      <a:lvl2pPr algn="l" rtl="0" eaLnBrk="0" fontAlgn="base" hangingPunct="0">
        <a:spcBef>
          <a:spcPct val="0"/>
        </a:spcBef>
        <a:spcAft>
          <a:spcPct val="0"/>
        </a:spcAft>
        <a:defRPr kumimoji="1" sz="2800" b="1">
          <a:solidFill>
            <a:schemeClr val="bg2"/>
          </a:solidFill>
          <a:latin typeface="Arial" charset="0"/>
          <a:ea typeface="ＭＳ Ｐゴシック" charset="-128"/>
          <a:cs typeface="Arial" charset="0"/>
        </a:defRPr>
      </a:lvl2pPr>
      <a:lvl3pPr algn="l" rtl="0" eaLnBrk="0" fontAlgn="base" hangingPunct="0">
        <a:spcBef>
          <a:spcPct val="0"/>
        </a:spcBef>
        <a:spcAft>
          <a:spcPct val="0"/>
        </a:spcAft>
        <a:defRPr kumimoji="1" sz="2800" b="1">
          <a:solidFill>
            <a:schemeClr val="bg2"/>
          </a:solidFill>
          <a:latin typeface="Arial" charset="0"/>
          <a:ea typeface="ＭＳ Ｐゴシック" charset="-128"/>
          <a:cs typeface="Arial" charset="0"/>
        </a:defRPr>
      </a:lvl3pPr>
      <a:lvl4pPr algn="l" rtl="0" eaLnBrk="0" fontAlgn="base" hangingPunct="0">
        <a:spcBef>
          <a:spcPct val="0"/>
        </a:spcBef>
        <a:spcAft>
          <a:spcPct val="0"/>
        </a:spcAft>
        <a:defRPr kumimoji="1" sz="2800" b="1">
          <a:solidFill>
            <a:schemeClr val="bg2"/>
          </a:solidFill>
          <a:latin typeface="Arial" charset="0"/>
          <a:ea typeface="ＭＳ Ｐゴシック" charset="-128"/>
          <a:cs typeface="Arial" charset="0"/>
        </a:defRPr>
      </a:lvl4pPr>
      <a:lvl5pPr algn="l" rtl="0" eaLnBrk="0" fontAlgn="base" hangingPunct="0">
        <a:spcBef>
          <a:spcPct val="0"/>
        </a:spcBef>
        <a:spcAft>
          <a:spcPct val="0"/>
        </a:spcAft>
        <a:defRPr kumimoji="1" sz="2800" b="1">
          <a:solidFill>
            <a:schemeClr val="bg2"/>
          </a:solidFill>
          <a:latin typeface="Arial" charset="0"/>
          <a:ea typeface="ＭＳ Ｐゴシック" charset="-128"/>
          <a:cs typeface="Arial" charset="0"/>
        </a:defRPr>
      </a:lvl5pPr>
      <a:lvl6pPr marL="457106" algn="l" rtl="0" fontAlgn="base">
        <a:spcBef>
          <a:spcPct val="0"/>
        </a:spcBef>
        <a:spcAft>
          <a:spcPct val="0"/>
        </a:spcAft>
        <a:defRPr kumimoji="1" sz="2800" b="1">
          <a:solidFill>
            <a:schemeClr val="bg2"/>
          </a:solidFill>
          <a:latin typeface="Arial" charset="0"/>
          <a:ea typeface="ＭＳ Ｐゴシック" charset="-128"/>
          <a:cs typeface="Arial" charset="0"/>
        </a:defRPr>
      </a:lvl6pPr>
      <a:lvl7pPr marL="914210" algn="l" rtl="0" fontAlgn="base">
        <a:spcBef>
          <a:spcPct val="0"/>
        </a:spcBef>
        <a:spcAft>
          <a:spcPct val="0"/>
        </a:spcAft>
        <a:defRPr kumimoji="1" sz="2800" b="1">
          <a:solidFill>
            <a:schemeClr val="bg2"/>
          </a:solidFill>
          <a:latin typeface="Arial" charset="0"/>
          <a:ea typeface="ＭＳ Ｐゴシック" charset="-128"/>
          <a:cs typeface="Arial" charset="0"/>
        </a:defRPr>
      </a:lvl7pPr>
      <a:lvl8pPr marL="1371316" algn="l" rtl="0" fontAlgn="base">
        <a:spcBef>
          <a:spcPct val="0"/>
        </a:spcBef>
        <a:spcAft>
          <a:spcPct val="0"/>
        </a:spcAft>
        <a:defRPr kumimoji="1" sz="2800" b="1">
          <a:solidFill>
            <a:schemeClr val="bg2"/>
          </a:solidFill>
          <a:latin typeface="Arial" charset="0"/>
          <a:ea typeface="ＭＳ Ｐゴシック" charset="-128"/>
          <a:cs typeface="Arial" charset="0"/>
        </a:defRPr>
      </a:lvl8pPr>
      <a:lvl9pPr marL="1828421" algn="l" rtl="0" fontAlgn="base">
        <a:spcBef>
          <a:spcPct val="0"/>
        </a:spcBef>
        <a:spcAft>
          <a:spcPct val="0"/>
        </a:spcAft>
        <a:defRPr kumimoji="1" sz="2800" b="1">
          <a:solidFill>
            <a:schemeClr val="bg2"/>
          </a:solidFill>
          <a:latin typeface="Arial" charset="0"/>
          <a:ea typeface="ＭＳ Ｐゴシック" charset="-128"/>
          <a:cs typeface="Arial" charset="0"/>
        </a:defRPr>
      </a:lvl9pPr>
    </p:titleStyle>
    <p:bodyStyle>
      <a:lvl1pPr marL="342829" indent="-342829" algn="l" rtl="0" eaLnBrk="0" fontAlgn="base" hangingPunct="0">
        <a:spcBef>
          <a:spcPct val="0"/>
        </a:spcBef>
        <a:spcAft>
          <a:spcPct val="40000"/>
        </a:spcAft>
        <a:buFont typeface="Symbol" pitchFamily="18" charset="2"/>
        <a:defRPr kumimoji="1" sz="2000" b="1">
          <a:solidFill>
            <a:schemeClr val="bg2"/>
          </a:solidFill>
          <a:latin typeface="+mn-lt"/>
          <a:ea typeface="+mn-ea"/>
          <a:cs typeface="+mn-cs"/>
        </a:defRPr>
      </a:lvl1pPr>
      <a:lvl2pPr marL="287279" indent="-285690" algn="l" rtl="0" eaLnBrk="0" fontAlgn="base" hangingPunct="0">
        <a:spcBef>
          <a:spcPct val="0"/>
        </a:spcBef>
        <a:spcAft>
          <a:spcPct val="40000"/>
        </a:spcAft>
        <a:buFont typeface="Symbol" pitchFamily="18" charset="2"/>
        <a:buChar char="·"/>
        <a:defRPr kumimoji="1" b="1">
          <a:solidFill>
            <a:schemeClr val="bg2"/>
          </a:solidFill>
          <a:latin typeface="+mn-lt"/>
          <a:ea typeface="+mn-ea"/>
          <a:cs typeface="+mn-cs"/>
        </a:defRPr>
      </a:lvl2pPr>
      <a:lvl3pPr marL="566620" indent="-277755" algn="l" rtl="0" eaLnBrk="0" fontAlgn="base" hangingPunct="0">
        <a:spcBef>
          <a:spcPct val="0"/>
        </a:spcBef>
        <a:spcAft>
          <a:spcPct val="40000"/>
        </a:spcAft>
        <a:buFont typeface="Symbol" pitchFamily="18" charset="2"/>
        <a:buChar char="-"/>
        <a:defRPr kumimoji="1" b="1">
          <a:solidFill>
            <a:schemeClr val="bg2"/>
          </a:solidFill>
          <a:latin typeface="+mn-lt"/>
          <a:ea typeface="+mn-ea"/>
          <a:cs typeface="+mn-cs"/>
        </a:defRPr>
      </a:lvl3pPr>
      <a:lvl4pPr marL="853899" indent="-285690" algn="l" rtl="0" eaLnBrk="0" fontAlgn="base" hangingPunct="0">
        <a:spcBef>
          <a:spcPct val="0"/>
        </a:spcBef>
        <a:spcAft>
          <a:spcPct val="40000"/>
        </a:spcAft>
        <a:buChar char="•"/>
        <a:defRPr kumimoji="1" sz="1600" b="1">
          <a:solidFill>
            <a:schemeClr val="bg2"/>
          </a:solidFill>
          <a:latin typeface="+mn-lt"/>
          <a:ea typeface="+mn-ea"/>
          <a:cs typeface="+mn-cs"/>
        </a:defRPr>
      </a:lvl4pPr>
      <a:lvl5pPr marL="2455355" indent="-284105" algn="l" rtl="0" eaLnBrk="0" fontAlgn="base" hangingPunct="0">
        <a:spcBef>
          <a:spcPct val="0"/>
        </a:spcBef>
        <a:spcAft>
          <a:spcPct val="50000"/>
        </a:spcAft>
        <a:buFont typeface="Symbol" pitchFamily="18" charset="2"/>
        <a:buChar char="·"/>
        <a:defRPr kumimoji="1" sz="2200" b="1">
          <a:solidFill>
            <a:schemeClr val="bg2"/>
          </a:solidFill>
          <a:latin typeface="+mn-lt"/>
          <a:ea typeface="+mn-ea"/>
          <a:cs typeface="+mn-cs"/>
        </a:defRPr>
      </a:lvl5pPr>
      <a:lvl6pPr marL="2912459" indent="-284105" algn="l" rtl="0" fontAlgn="base">
        <a:spcBef>
          <a:spcPct val="0"/>
        </a:spcBef>
        <a:spcAft>
          <a:spcPct val="50000"/>
        </a:spcAft>
        <a:buFont typeface="Symbol" pitchFamily="18" charset="2"/>
        <a:buChar char="·"/>
        <a:defRPr kumimoji="1" sz="2200" b="1">
          <a:solidFill>
            <a:schemeClr val="bg2"/>
          </a:solidFill>
          <a:latin typeface="+mn-lt"/>
          <a:ea typeface="+mn-ea"/>
          <a:cs typeface="+mn-cs"/>
        </a:defRPr>
      </a:lvl6pPr>
      <a:lvl7pPr marL="3369564" indent="-284105" algn="l" rtl="0" fontAlgn="base">
        <a:spcBef>
          <a:spcPct val="0"/>
        </a:spcBef>
        <a:spcAft>
          <a:spcPct val="50000"/>
        </a:spcAft>
        <a:buFont typeface="Symbol" pitchFamily="18" charset="2"/>
        <a:buChar char="·"/>
        <a:defRPr kumimoji="1" sz="2200" b="1">
          <a:solidFill>
            <a:schemeClr val="bg2"/>
          </a:solidFill>
          <a:latin typeface="+mn-lt"/>
          <a:ea typeface="+mn-ea"/>
          <a:cs typeface="+mn-cs"/>
        </a:defRPr>
      </a:lvl7pPr>
      <a:lvl8pPr marL="3826669" indent="-284105" algn="l" rtl="0" fontAlgn="base">
        <a:spcBef>
          <a:spcPct val="0"/>
        </a:spcBef>
        <a:spcAft>
          <a:spcPct val="50000"/>
        </a:spcAft>
        <a:buFont typeface="Symbol" pitchFamily="18" charset="2"/>
        <a:buChar char="·"/>
        <a:defRPr kumimoji="1" sz="2200" b="1">
          <a:solidFill>
            <a:schemeClr val="bg2"/>
          </a:solidFill>
          <a:latin typeface="+mn-lt"/>
          <a:ea typeface="+mn-ea"/>
          <a:cs typeface="+mn-cs"/>
        </a:defRPr>
      </a:lvl8pPr>
      <a:lvl9pPr marL="4283775" indent="-284105" algn="l" rtl="0" fontAlgn="base">
        <a:spcBef>
          <a:spcPct val="0"/>
        </a:spcBef>
        <a:spcAft>
          <a:spcPct val="50000"/>
        </a:spcAft>
        <a:buFont typeface="Symbol" pitchFamily="18" charset="2"/>
        <a:buChar char="·"/>
        <a:defRPr kumimoji="1" sz="2200" b="1">
          <a:solidFill>
            <a:schemeClr val="bg2"/>
          </a:solidFill>
          <a:latin typeface="+mn-lt"/>
          <a:ea typeface="+mn-ea"/>
          <a:cs typeface="+mn-cs"/>
        </a:defRPr>
      </a:lvl9pPr>
    </p:bodyStyle>
    <p:otherStyle>
      <a:defPPr>
        <a:defRPr lang="en-US"/>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3"/>
          <p:cNvSpPr>
            <a:spLocks noGrp="1" noChangeArrowheads="1"/>
          </p:cNvSpPr>
          <p:nvPr>
            <p:ph type="title"/>
          </p:nvPr>
        </p:nvSpPr>
        <p:spPr bwMode="auto">
          <a:xfrm>
            <a:off x="495301" y="344488"/>
            <a:ext cx="81994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ctr" anchorCtr="0" compatLnSpc="1">
            <a:prstTxWarp prst="textNoShape">
              <a:avLst/>
            </a:prstTxWarp>
          </a:bodyPr>
          <a:lstStyle/>
          <a:p>
            <a:pPr lvl="0"/>
            <a:r>
              <a:rPr lang="en-GB" altLang="ja-JP"/>
              <a:t>Click to edit Master title style</a:t>
            </a:r>
          </a:p>
        </p:txBody>
      </p:sp>
      <p:sp>
        <p:nvSpPr>
          <p:cNvPr id="8195" name="Rectangle 4"/>
          <p:cNvSpPr>
            <a:spLocks noGrp="1" noChangeArrowheads="1"/>
          </p:cNvSpPr>
          <p:nvPr>
            <p:ph type="body" idx="1"/>
          </p:nvPr>
        </p:nvSpPr>
        <p:spPr bwMode="auto">
          <a:xfrm>
            <a:off x="515938" y="1600200"/>
            <a:ext cx="8170862" cy="428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t" anchorCtr="0" compatLnSpc="1">
            <a:prstTxWarp prst="textNoShape">
              <a:avLst/>
            </a:prstTxWarp>
          </a:bodyPr>
          <a:lstStyle/>
          <a:p>
            <a:pPr lvl="0"/>
            <a:r>
              <a:rPr lang="en-GB" altLang="ja-JP"/>
              <a:t>Click to edit Master text styles</a:t>
            </a:r>
          </a:p>
          <a:p>
            <a:pPr lvl="1"/>
            <a:r>
              <a:rPr lang="en-GB" altLang="ja-JP"/>
              <a:t>Second level</a:t>
            </a:r>
          </a:p>
          <a:p>
            <a:pPr lvl="2"/>
            <a:r>
              <a:rPr lang="en-GB" altLang="ja-JP"/>
              <a:t>Third level</a:t>
            </a:r>
          </a:p>
          <a:p>
            <a:pPr lvl="3"/>
            <a:r>
              <a:rPr lang="en-GB" altLang="ja-JP"/>
              <a:t>Fourth level</a:t>
            </a:r>
          </a:p>
          <a:p>
            <a:pPr lvl="4"/>
            <a:r>
              <a:rPr lang="en-GB" altLang="ja-JP"/>
              <a:t>Fifth level</a:t>
            </a:r>
          </a:p>
        </p:txBody>
      </p:sp>
    </p:spTree>
    <p:extLst>
      <p:ext uri="{BB962C8B-B14F-4D97-AF65-F5344CB8AC3E}">
        <p14:creationId xmlns:p14="http://schemas.microsoft.com/office/powerpoint/2010/main" val="3666751335"/>
      </p:ext>
    </p:extLst>
  </p:cSld>
  <p:clrMap bg1="lt1" tx1="dk1" bg2="lt2" tx2="dk2" accent1="accent1" accent2="accent2" accent3="accent3" accent4="accent4" accent5="accent5" accent6="accent6" hlink="hlink" folHlink="folHlink"/>
  <p:sldLayoutIdLst>
    <p:sldLayoutId id="2147485889" r:id="rId1"/>
    <p:sldLayoutId id="2147485890" r:id="rId2"/>
    <p:sldLayoutId id="2147485891" r:id="rId3"/>
    <p:sldLayoutId id="2147485892" r:id="rId4"/>
    <p:sldLayoutId id="2147485893" r:id="rId5"/>
    <p:sldLayoutId id="2147485894" r:id="rId6"/>
    <p:sldLayoutId id="2147485895" r:id="rId7"/>
    <p:sldLayoutId id="2147485896" r:id="rId8"/>
    <p:sldLayoutId id="2147485897" r:id="rId9"/>
    <p:sldLayoutId id="2147485898" r:id="rId10"/>
    <p:sldLayoutId id="2147485899" r:id="rId11"/>
  </p:sldLayoutIdLst>
  <p:txStyles>
    <p:titleStyle>
      <a:lvl1pPr algn="l" rtl="0" fontAlgn="base">
        <a:lnSpc>
          <a:spcPct val="90000"/>
        </a:lnSpc>
        <a:spcBef>
          <a:spcPct val="0"/>
        </a:spcBef>
        <a:spcAft>
          <a:spcPct val="0"/>
        </a:spcAft>
        <a:defRPr kumimoji="1" sz="3200">
          <a:solidFill>
            <a:schemeClr val="tx1"/>
          </a:solidFill>
          <a:latin typeface="+mj-lt"/>
          <a:ea typeface="+mj-ea"/>
          <a:cs typeface="+mj-cs"/>
        </a:defRPr>
      </a:lvl1pPr>
      <a:lvl2pPr algn="l" rtl="0" fontAlgn="base">
        <a:lnSpc>
          <a:spcPct val="90000"/>
        </a:lnSpc>
        <a:spcBef>
          <a:spcPct val="0"/>
        </a:spcBef>
        <a:spcAft>
          <a:spcPct val="0"/>
        </a:spcAft>
        <a:defRPr kumimoji="1" sz="3200">
          <a:solidFill>
            <a:schemeClr val="tx1"/>
          </a:solidFill>
          <a:latin typeface="Verdana" pitchFamily="34" charset="0"/>
          <a:ea typeface="ＭＳ Ｐゴシック" charset="-128"/>
        </a:defRPr>
      </a:lvl2pPr>
      <a:lvl3pPr algn="l" rtl="0" fontAlgn="base">
        <a:lnSpc>
          <a:spcPct val="90000"/>
        </a:lnSpc>
        <a:spcBef>
          <a:spcPct val="0"/>
        </a:spcBef>
        <a:spcAft>
          <a:spcPct val="0"/>
        </a:spcAft>
        <a:defRPr kumimoji="1" sz="3200">
          <a:solidFill>
            <a:schemeClr val="tx1"/>
          </a:solidFill>
          <a:latin typeface="Verdana" pitchFamily="34" charset="0"/>
          <a:ea typeface="ＭＳ Ｐゴシック" charset="-128"/>
        </a:defRPr>
      </a:lvl3pPr>
      <a:lvl4pPr algn="l" rtl="0" fontAlgn="base">
        <a:lnSpc>
          <a:spcPct val="90000"/>
        </a:lnSpc>
        <a:spcBef>
          <a:spcPct val="0"/>
        </a:spcBef>
        <a:spcAft>
          <a:spcPct val="0"/>
        </a:spcAft>
        <a:defRPr kumimoji="1" sz="3200">
          <a:solidFill>
            <a:schemeClr val="tx1"/>
          </a:solidFill>
          <a:latin typeface="Verdana" pitchFamily="34" charset="0"/>
          <a:ea typeface="ＭＳ Ｐゴシック" charset="-128"/>
        </a:defRPr>
      </a:lvl4pPr>
      <a:lvl5pPr algn="l" rtl="0" fontAlgn="base">
        <a:lnSpc>
          <a:spcPct val="90000"/>
        </a:lnSpc>
        <a:spcBef>
          <a:spcPct val="0"/>
        </a:spcBef>
        <a:spcAft>
          <a:spcPct val="0"/>
        </a:spcAft>
        <a:defRPr kumimoji="1" sz="3200">
          <a:solidFill>
            <a:schemeClr val="tx1"/>
          </a:solidFill>
          <a:latin typeface="Verdana" pitchFamily="34" charset="0"/>
          <a:ea typeface="ＭＳ Ｐゴシック" charset="-128"/>
        </a:defRPr>
      </a:lvl5pPr>
      <a:lvl6pPr marL="457106" algn="l" rtl="0" fontAlgn="base">
        <a:lnSpc>
          <a:spcPct val="90000"/>
        </a:lnSpc>
        <a:spcBef>
          <a:spcPct val="0"/>
        </a:spcBef>
        <a:spcAft>
          <a:spcPct val="0"/>
        </a:spcAft>
        <a:defRPr kumimoji="1" sz="3200">
          <a:solidFill>
            <a:schemeClr val="tx1"/>
          </a:solidFill>
          <a:latin typeface="Verdana" pitchFamily="34" charset="0"/>
          <a:ea typeface="ＭＳ Ｐゴシック" charset="-128"/>
        </a:defRPr>
      </a:lvl6pPr>
      <a:lvl7pPr marL="914210" algn="l" rtl="0" fontAlgn="base">
        <a:lnSpc>
          <a:spcPct val="90000"/>
        </a:lnSpc>
        <a:spcBef>
          <a:spcPct val="0"/>
        </a:spcBef>
        <a:spcAft>
          <a:spcPct val="0"/>
        </a:spcAft>
        <a:defRPr kumimoji="1" sz="3200">
          <a:solidFill>
            <a:schemeClr val="tx1"/>
          </a:solidFill>
          <a:latin typeface="Verdana" pitchFamily="34" charset="0"/>
          <a:ea typeface="ＭＳ Ｐゴシック" charset="-128"/>
        </a:defRPr>
      </a:lvl7pPr>
      <a:lvl8pPr marL="1371316" algn="l" rtl="0" fontAlgn="base">
        <a:lnSpc>
          <a:spcPct val="90000"/>
        </a:lnSpc>
        <a:spcBef>
          <a:spcPct val="0"/>
        </a:spcBef>
        <a:spcAft>
          <a:spcPct val="0"/>
        </a:spcAft>
        <a:defRPr kumimoji="1" sz="3200">
          <a:solidFill>
            <a:schemeClr val="tx1"/>
          </a:solidFill>
          <a:latin typeface="Verdana" pitchFamily="34" charset="0"/>
          <a:ea typeface="ＭＳ Ｐゴシック" charset="-128"/>
        </a:defRPr>
      </a:lvl8pPr>
      <a:lvl9pPr marL="1828421" algn="l" rtl="0" fontAlgn="base">
        <a:lnSpc>
          <a:spcPct val="90000"/>
        </a:lnSpc>
        <a:spcBef>
          <a:spcPct val="0"/>
        </a:spcBef>
        <a:spcAft>
          <a:spcPct val="0"/>
        </a:spcAft>
        <a:defRPr kumimoji="1" sz="3200">
          <a:solidFill>
            <a:schemeClr val="tx1"/>
          </a:solidFill>
          <a:latin typeface="Verdana" pitchFamily="34" charset="0"/>
          <a:ea typeface="ＭＳ Ｐゴシック" charset="-128"/>
        </a:defRPr>
      </a:lvl9pPr>
    </p:titleStyle>
    <p:bodyStyle>
      <a:lvl1pPr marL="342829" indent="-342829" algn="l" rtl="0" fontAlgn="base">
        <a:spcBef>
          <a:spcPct val="20000"/>
        </a:spcBef>
        <a:spcAft>
          <a:spcPct val="0"/>
        </a:spcAft>
        <a:buClr>
          <a:srgbClr val="880038"/>
        </a:buClr>
        <a:buChar char="•"/>
        <a:defRPr kumimoji="1" sz="2000">
          <a:solidFill>
            <a:srgbClr val="001965"/>
          </a:solidFill>
          <a:latin typeface="+mn-lt"/>
          <a:ea typeface="+mn-ea"/>
          <a:cs typeface="+mn-cs"/>
        </a:defRPr>
      </a:lvl1pPr>
      <a:lvl2pPr marL="742796" indent="-285690" algn="l" rtl="0" fontAlgn="base">
        <a:spcBef>
          <a:spcPct val="20000"/>
        </a:spcBef>
        <a:spcAft>
          <a:spcPct val="0"/>
        </a:spcAft>
        <a:buClr>
          <a:schemeClr val="tx1"/>
        </a:buClr>
        <a:buChar char="•"/>
        <a:defRPr kumimoji="1" sz="2800">
          <a:solidFill>
            <a:srgbClr val="001965"/>
          </a:solidFill>
          <a:latin typeface="+mn-lt"/>
          <a:ea typeface="+mn-ea"/>
        </a:defRPr>
      </a:lvl2pPr>
      <a:lvl3pPr marL="1142764" indent="-228553" algn="l" rtl="0" fontAlgn="base">
        <a:spcBef>
          <a:spcPct val="20000"/>
        </a:spcBef>
        <a:spcAft>
          <a:spcPct val="0"/>
        </a:spcAft>
        <a:buClr>
          <a:schemeClr val="hlink"/>
        </a:buClr>
        <a:buChar char="•"/>
        <a:defRPr kumimoji="1" sz="1600">
          <a:solidFill>
            <a:srgbClr val="001965"/>
          </a:solidFill>
          <a:latin typeface="+mn-lt"/>
          <a:ea typeface="+mn-ea"/>
        </a:defRPr>
      </a:lvl3pPr>
      <a:lvl4pPr marL="1599868" indent="-228553" algn="l" rtl="0" fontAlgn="base">
        <a:spcBef>
          <a:spcPct val="20000"/>
        </a:spcBef>
        <a:spcAft>
          <a:spcPct val="0"/>
        </a:spcAft>
        <a:buClr>
          <a:srgbClr val="8DA2CC"/>
        </a:buClr>
        <a:buChar char="•"/>
        <a:defRPr kumimoji="1" sz="1400">
          <a:solidFill>
            <a:srgbClr val="001965"/>
          </a:solidFill>
          <a:latin typeface="+mn-lt"/>
          <a:ea typeface="+mn-ea"/>
        </a:defRPr>
      </a:lvl4pPr>
      <a:lvl5pPr marL="2056974" indent="-228553" algn="l" rtl="0" fontAlgn="base">
        <a:spcBef>
          <a:spcPct val="20000"/>
        </a:spcBef>
        <a:spcAft>
          <a:spcPct val="0"/>
        </a:spcAft>
        <a:buClr>
          <a:srgbClr val="ECCCDA"/>
        </a:buClr>
        <a:buChar char="•"/>
        <a:defRPr kumimoji="1" sz="1400">
          <a:solidFill>
            <a:srgbClr val="001965"/>
          </a:solidFill>
          <a:latin typeface="+mn-lt"/>
          <a:ea typeface="+mn-ea"/>
        </a:defRPr>
      </a:lvl5pPr>
      <a:lvl6pPr marL="2514079" indent="-228553" algn="l" rtl="0" fontAlgn="base">
        <a:spcBef>
          <a:spcPct val="20000"/>
        </a:spcBef>
        <a:spcAft>
          <a:spcPct val="0"/>
        </a:spcAft>
        <a:buClr>
          <a:srgbClr val="ECCCDA"/>
        </a:buClr>
        <a:buChar char="•"/>
        <a:defRPr kumimoji="1" sz="1400">
          <a:solidFill>
            <a:srgbClr val="001965"/>
          </a:solidFill>
          <a:latin typeface="+mn-lt"/>
          <a:ea typeface="+mn-ea"/>
        </a:defRPr>
      </a:lvl6pPr>
      <a:lvl7pPr marL="2971184" indent="-228553" algn="l" rtl="0" fontAlgn="base">
        <a:spcBef>
          <a:spcPct val="20000"/>
        </a:spcBef>
        <a:spcAft>
          <a:spcPct val="0"/>
        </a:spcAft>
        <a:buClr>
          <a:srgbClr val="ECCCDA"/>
        </a:buClr>
        <a:buChar char="•"/>
        <a:defRPr kumimoji="1" sz="1400">
          <a:solidFill>
            <a:srgbClr val="001965"/>
          </a:solidFill>
          <a:latin typeface="+mn-lt"/>
          <a:ea typeface="+mn-ea"/>
        </a:defRPr>
      </a:lvl7pPr>
      <a:lvl8pPr marL="3428289" indent="-228553" algn="l" rtl="0" fontAlgn="base">
        <a:spcBef>
          <a:spcPct val="20000"/>
        </a:spcBef>
        <a:spcAft>
          <a:spcPct val="0"/>
        </a:spcAft>
        <a:buClr>
          <a:srgbClr val="ECCCDA"/>
        </a:buClr>
        <a:buChar char="•"/>
        <a:defRPr kumimoji="1" sz="1400">
          <a:solidFill>
            <a:srgbClr val="001965"/>
          </a:solidFill>
          <a:latin typeface="+mn-lt"/>
          <a:ea typeface="+mn-ea"/>
        </a:defRPr>
      </a:lvl8pPr>
      <a:lvl9pPr marL="3885394" indent="-228553" algn="l" rtl="0" fontAlgn="base">
        <a:spcBef>
          <a:spcPct val="20000"/>
        </a:spcBef>
        <a:spcAft>
          <a:spcPct val="0"/>
        </a:spcAft>
        <a:buClr>
          <a:srgbClr val="ECCCDA"/>
        </a:buClr>
        <a:buChar char="•"/>
        <a:defRPr kumimoji="1" sz="1400">
          <a:solidFill>
            <a:srgbClr val="001965"/>
          </a:solidFill>
          <a:latin typeface="+mn-lt"/>
          <a:ea typeface="+mn-ea"/>
        </a:defRPr>
      </a:lvl9pPr>
    </p:bodyStyle>
    <p:otherStyle>
      <a:defPPr>
        <a:defRPr lang="ja-JP"/>
      </a:defPPr>
      <a:lvl1pPr marL="0" algn="l" defTabSz="914210" rtl="0" eaLnBrk="1" latinLnBrk="0" hangingPunct="1">
        <a:defRPr kumimoji="1" sz="1800" kern="1200">
          <a:solidFill>
            <a:schemeClr val="tx1"/>
          </a:solidFill>
          <a:latin typeface="+mn-lt"/>
          <a:ea typeface="+mn-ea"/>
          <a:cs typeface="+mn-cs"/>
        </a:defRPr>
      </a:lvl1pPr>
      <a:lvl2pPr marL="457106" algn="l" defTabSz="914210" rtl="0" eaLnBrk="1" latinLnBrk="0" hangingPunct="1">
        <a:defRPr kumimoji="1" sz="1800" kern="1200">
          <a:solidFill>
            <a:schemeClr val="tx1"/>
          </a:solidFill>
          <a:latin typeface="+mn-lt"/>
          <a:ea typeface="+mn-ea"/>
          <a:cs typeface="+mn-cs"/>
        </a:defRPr>
      </a:lvl2pPr>
      <a:lvl3pPr marL="914210" algn="l" defTabSz="914210" rtl="0" eaLnBrk="1" latinLnBrk="0" hangingPunct="1">
        <a:defRPr kumimoji="1" sz="1800" kern="1200">
          <a:solidFill>
            <a:schemeClr val="tx1"/>
          </a:solidFill>
          <a:latin typeface="+mn-lt"/>
          <a:ea typeface="+mn-ea"/>
          <a:cs typeface="+mn-cs"/>
        </a:defRPr>
      </a:lvl3pPr>
      <a:lvl4pPr marL="1371316" algn="l" defTabSz="914210" rtl="0" eaLnBrk="1" latinLnBrk="0" hangingPunct="1">
        <a:defRPr kumimoji="1" sz="1800" kern="1200">
          <a:solidFill>
            <a:schemeClr val="tx1"/>
          </a:solidFill>
          <a:latin typeface="+mn-lt"/>
          <a:ea typeface="+mn-ea"/>
          <a:cs typeface="+mn-cs"/>
        </a:defRPr>
      </a:lvl4pPr>
      <a:lvl5pPr marL="1828421" algn="l" defTabSz="914210" rtl="0" eaLnBrk="1" latinLnBrk="0" hangingPunct="1">
        <a:defRPr kumimoji="1" sz="1800" kern="1200">
          <a:solidFill>
            <a:schemeClr val="tx1"/>
          </a:solidFill>
          <a:latin typeface="+mn-lt"/>
          <a:ea typeface="+mn-ea"/>
          <a:cs typeface="+mn-cs"/>
        </a:defRPr>
      </a:lvl5pPr>
      <a:lvl6pPr marL="2285526" algn="l" defTabSz="914210" rtl="0" eaLnBrk="1" latinLnBrk="0" hangingPunct="1">
        <a:defRPr kumimoji="1" sz="1800" kern="1200">
          <a:solidFill>
            <a:schemeClr val="tx1"/>
          </a:solidFill>
          <a:latin typeface="+mn-lt"/>
          <a:ea typeface="+mn-ea"/>
          <a:cs typeface="+mn-cs"/>
        </a:defRPr>
      </a:lvl6pPr>
      <a:lvl7pPr marL="2742630" algn="l" defTabSz="914210" rtl="0" eaLnBrk="1" latinLnBrk="0" hangingPunct="1">
        <a:defRPr kumimoji="1" sz="1800" kern="1200">
          <a:solidFill>
            <a:schemeClr val="tx1"/>
          </a:solidFill>
          <a:latin typeface="+mn-lt"/>
          <a:ea typeface="+mn-ea"/>
          <a:cs typeface="+mn-cs"/>
        </a:defRPr>
      </a:lvl7pPr>
      <a:lvl8pPr marL="3199736" algn="l" defTabSz="914210" rtl="0" eaLnBrk="1" latinLnBrk="0" hangingPunct="1">
        <a:defRPr kumimoji="1" sz="1800" kern="1200">
          <a:solidFill>
            <a:schemeClr val="tx1"/>
          </a:solidFill>
          <a:latin typeface="+mn-lt"/>
          <a:ea typeface="+mn-ea"/>
          <a:cs typeface="+mn-cs"/>
        </a:defRPr>
      </a:lvl8pPr>
      <a:lvl9pPr marL="3656841" algn="l" defTabSz="91421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45" tIns="45575" rIns="91145" bIns="45575" numCol="1" anchor="ctr" anchorCtr="0" compatLnSpc="1">
            <a:prstTxWarp prst="textNoShape">
              <a:avLst/>
            </a:prstTxWarp>
          </a:bodyPr>
          <a:lstStyle/>
          <a:p>
            <a:pPr lvl="0"/>
            <a:r>
              <a:rPr lang="ja-JP" altLang="en-US"/>
              <a:t>マスタ タイトルの書式設定</a:t>
            </a:r>
          </a:p>
        </p:txBody>
      </p:sp>
      <p:sp>
        <p:nvSpPr>
          <p:cNvPr id="6147" name="Rectangle 3"/>
          <p:cNvSpPr>
            <a:spLocks noGrp="1" noChangeArrowheads="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45" tIns="45575" rIns="91145" bIns="45575"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628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145" tIns="45575" rIns="91145" bIns="45575" numCol="1" anchor="t" anchorCtr="0" compatLnSpc="1">
            <a:prstTxWarp prst="textNoShape">
              <a:avLst/>
            </a:prstTxWarp>
          </a:bodyPr>
          <a:lstStyle>
            <a:lvl1pPr>
              <a:defRPr sz="1400" b="0">
                <a:solidFill>
                  <a:srgbClr val="000000"/>
                </a:solidFill>
                <a:latin typeface="Arial" pitchFamily="34" charset="0"/>
                <a:ea typeface="ＭＳ Ｐゴシック" pitchFamily="50" charset="-128"/>
              </a:defRPr>
            </a:lvl1pPr>
          </a:lstStyle>
          <a:p>
            <a:pPr>
              <a:defRPr/>
            </a:pPr>
            <a:endParaRPr lang="en-US" altLang="ja-JP"/>
          </a:p>
        </p:txBody>
      </p:sp>
      <p:sp>
        <p:nvSpPr>
          <p:cNvPr id="4628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145" tIns="45575" rIns="91145" bIns="45575" numCol="1" anchor="t" anchorCtr="0" compatLnSpc="1">
            <a:prstTxWarp prst="textNoShape">
              <a:avLst/>
            </a:prstTxWarp>
          </a:bodyPr>
          <a:lstStyle>
            <a:lvl1pPr algn="ctr">
              <a:defRPr sz="1400" b="0">
                <a:solidFill>
                  <a:srgbClr val="000000"/>
                </a:solidFill>
                <a:latin typeface="Arial" pitchFamily="34" charset="0"/>
                <a:ea typeface="ＭＳ Ｐゴシック" pitchFamily="50" charset="-128"/>
              </a:defRPr>
            </a:lvl1pPr>
          </a:lstStyle>
          <a:p>
            <a:pPr>
              <a:defRPr/>
            </a:pPr>
            <a:endParaRPr lang="en-US" altLang="ja-JP"/>
          </a:p>
        </p:txBody>
      </p:sp>
      <p:sp>
        <p:nvSpPr>
          <p:cNvPr id="4628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145" tIns="45575" rIns="91145" bIns="45575" numCol="1" anchor="t" anchorCtr="0" compatLnSpc="1">
            <a:prstTxWarp prst="textNoShape">
              <a:avLst/>
            </a:prstTxWarp>
          </a:bodyPr>
          <a:lstStyle>
            <a:lvl1pPr algn="r">
              <a:defRPr sz="1400" b="0">
                <a:solidFill>
                  <a:srgbClr val="000000"/>
                </a:solidFill>
                <a:latin typeface="Arial" pitchFamily="34" charset="0"/>
                <a:ea typeface="ＭＳ Ｐゴシック" pitchFamily="50" charset="-128"/>
              </a:defRPr>
            </a:lvl1pPr>
          </a:lstStyle>
          <a:p>
            <a:pPr>
              <a:defRPr/>
            </a:pPr>
            <a:fld id="{8E1FCE7F-83C0-4084-B180-510C90999D37}" type="slidenum">
              <a:rPr lang="en-US" altLang="ja-JP"/>
              <a:pPr>
                <a:defRPr/>
              </a:pPr>
              <a:t>‹#›</a:t>
            </a:fld>
            <a:endParaRPr lang="en-US" altLang="ja-JP"/>
          </a:p>
        </p:txBody>
      </p:sp>
    </p:spTree>
    <p:extLst>
      <p:ext uri="{BB962C8B-B14F-4D97-AF65-F5344CB8AC3E}">
        <p14:creationId xmlns:p14="http://schemas.microsoft.com/office/powerpoint/2010/main" val="3939526759"/>
      </p:ext>
    </p:extLst>
  </p:cSld>
  <p:clrMap bg1="lt1" tx1="dk1" bg2="lt2" tx2="dk2" accent1="accent1" accent2="accent2" accent3="accent3" accent4="accent4" accent5="accent5" accent6="accent6" hlink="hlink" folHlink="folHlink"/>
  <p:sldLayoutIdLst>
    <p:sldLayoutId id="2147485962" r:id="rId1"/>
    <p:sldLayoutId id="2147485963" r:id="rId2"/>
    <p:sldLayoutId id="2147485964" r:id="rId3"/>
    <p:sldLayoutId id="2147485965" r:id="rId4"/>
    <p:sldLayoutId id="2147485966" r:id="rId5"/>
    <p:sldLayoutId id="2147485967" r:id="rId6"/>
    <p:sldLayoutId id="2147485968" r:id="rId7"/>
    <p:sldLayoutId id="2147485969" r:id="rId8"/>
    <p:sldLayoutId id="2147485970" r:id="rId9"/>
    <p:sldLayoutId id="2147485971" r:id="rId10"/>
    <p:sldLayoutId id="2147485972" r:id="rId11"/>
    <p:sldLayoutId id="2147485973"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5778"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156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67343"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3121"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1242" indent="-341242" algn="l" rtl="0" eaLnBrk="0" fontAlgn="base" hangingPunct="0">
        <a:spcBef>
          <a:spcPct val="20000"/>
        </a:spcBef>
        <a:spcAft>
          <a:spcPct val="0"/>
        </a:spcAft>
        <a:buChar char="•"/>
        <a:defRPr kumimoji="1" sz="3200">
          <a:solidFill>
            <a:schemeClr val="tx1"/>
          </a:solidFill>
          <a:latin typeface="+mn-lt"/>
          <a:ea typeface="+mn-ea"/>
          <a:cs typeface="+mn-cs"/>
        </a:defRPr>
      </a:lvl1pPr>
      <a:lvl2pPr marL="739621" indent="-284105" algn="l" rtl="0" eaLnBrk="0" fontAlgn="base" hangingPunct="0">
        <a:spcBef>
          <a:spcPct val="20000"/>
        </a:spcBef>
        <a:spcAft>
          <a:spcPct val="0"/>
        </a:spcAft>
        <a:buChar char="–"/>
        <a:defRPr kumimoji="1" sz="2800">
          <a:solidFill>
            <a:schemeClr val="tx1"/>
          </a:solidFill>
          <a:latin typeface="+mn-lt"/>
          <a:ea typeface="+mn-ea"/>
        </a:defRPr>
      </a:lvl2pPr>
      <a:lvl3pPr marL="1138002" indent="-226965" algn="l" rtl="0" eaLnBrk="0" fontAlgn="base" hangingPunct="0">
        <a:spcBef>
          <a:spcPct val="20000"/>
        </a:spcBef>
        <a:spcAft>
          <a:spcPct val="0"/>
        </a:spcAft>
        <a:buChar char="•"/>
        <a:defRPr kumimoji="1" sz="2400">
          <a:solidFill>
            <a:schemeClr val="tx1"/>
          </a:solidFill>
          <a:latin typeface="+mn-lt"/>
          <a:ea typeface="+mn-ea"/>
        </a:defRPr>
      </a:lvl3pPr>
      <a:lvl4pPr marL="1595106" indent="-226965" algn="l" rtl="0" eaLnBrk="0" fontAlgn="base" hangingPunct="0">
        <a:spcBef>
          <a:spcPct val="20000"/>
        </a:spcBef>
        <a:spcAft>
          <a:spcPct val="0"/>
        </a:spcAft>
        <a:buChar char="–"/>
        <a:defRPr kumimoji="1" sz="2000">
          <a:solidFill>
            <a:schemeClr val="tx1"/>
          </a:solidFill>
          <a:latin typeface="+mn-lt"/>
          <a:ea typeface="+mn-ea"/>
        </a:defRPr>
      </a:lvl4pPr>
      <a:lvl5pPr marL="2050625" indent="-226965" algn="l" rtl="0" eaLnBrk="0" fontAlgn="base" hangingPunct="0">
        <a:spcBef>
          <a:spcPct val="20000"/>
        </a:spcBef>
        <a:spcAft>
          <a:spcPct val="0"/>
        </a:spcAft>
        <a:buChar char="»"/>
        <a:defRPr kumimoji="1" sz="2000">
          <a:solidFill>
            <a:schemeClr val="tx1"/>
          </a:solidFill>
          <a:latin typeface="+mn-lt"/>
          <a:ea typeface="+mn-ea"/>
        </a:defRPr>
      </a:lvl5pPr>
      <a:lvl6pPr marL="2506791" indent="-227889" algn="l" rtl="0" fontAlgn="base">
        <a:spcBef>
          <a:spcPct val="20000"/>
        </a:spcBef>
        <a:spcAft>
          <a:spcPct val="0"/>
        </a:spcAft>
        <a:buChar char="»"/>
        <a:defRPr kumimoji="1" sz="2000">
          <a:solidFill>
            <a:schemeClr val="tx1"/>
          </a:solidFill>
          <a:latin typeface="+mn-lt"/>
          <a:ea typeface="+mn-ea"/>
        </a:defRPr>
      </a:lvl6pPr>
      <a:lvl7pPr marL="2962572" indent="-227889" algn="l" rtl="0" fontAlgn="base">
        <a:spcBef>
          <a:spcPct val="20000"/>
        </a:spcBef>
        <a:spcAft>
          <a:spcPct val="0"/>
        </a:spcAft>
        <a:buChar char="»"/>
        <a:defRPr kumimoji="1" sz="2000">
          <a:solidFill>
            <a:schemeClr val="tx1"/>
          </a:solidFill>
          <a:latin typeface="+mn-lt"/>
          <a:ea typeface="+mn-ea"/>
        </a:defRPr>
      </a:lvl7pPr>
      <a:lvl8pPr marL="3418352" indent="-227889" algn="l" rtl="0" fontAlgn="base">
        <a:spcBef>
          <a:spcPct val="20000"/>
        </a:spcBef>
        <a:spcAft>
          <a:spcPct val="0"/>
        </a:spcAft>
        <a:buChar char="»"/>
        <a:defRPr kumimoji="1" sz="2000">
          <a:solidFill>
            <a:schemeClr val="tx1"/>
          </a:solidFill>
          <a:latin typeface="+mn-lt"/>
          <a:ea typeface="+mn-ea"/>
        </a:defRPr>
      </a:lvl8pPr>
      <a:lvl9pPr marL="3874132" indent="-227889"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1560" rtl="0" eaLnBrk="1" latinLnBrk="0" hangingPunct="1">
        <a:defRPr kumimoji="1" sz="1800" kern="1200">
          <a:solidFill>
            <a:schemeClr val="tx1"/>
          </a:solidFill>
          <a:latin typeface="+mn-lt"/>
          <a:ea typeface="+mn-ea"/>
          <a:cs typeface="+mn-cs"/>
        </a:defRPr>
      </a:lvl1pPr>
      <a:lvl2pPr marL="455778" algn="l" defTabSz="911560" rtl="0" eaLnBrk="1" latinLnBrk="0" hangingPunct="1">
        <a:defRPr kumimoji="1" sz="1800" kern="1200">
          <a:solidFill>
            <a:schemeClr val="tx1"/>
          </a:solidFill>
          <a:latin typeface="+mn-lt"/>
          <a:ea typeface="+mn-ea"/>
          <a:cs typeface="+mn-cs"/>
        </a:defRPr>
      </a:lvl2pPr>
      <a:lvl3pPr marL="911560" algn="l" defTabSz="911560" rtl="0" eaLnBrk="1" latinLnBrk="0" hangingPunct="1">
        <a:defRPr kumimoji="1" sz="1800" kern="1200">
          <a:solidFill>
            <a:schemeClr val="tx1"/>
          </a:solidFill>
          <a:latin typeface="+mn-lt"/>
          <a:ea typeface="+mn-ea"/>
          <a:cs typeface="+mn-cs"/>
        </a:defRPr>
      </a:lvl3pPr>
      <a:lvl4pPr marL="1367343" algn="l" defTabSz="911560" rtl="0" eaLnBrk="1" latinLnBrk="0" hangingPunct="1">
        <a:defRPr kumimoji="1" sz="1800" kern="1200">
          <a:solidFill>
            <a:schemeClr val="tx1"/>
          </a:solidFill>
          <a:latin typeface="+mn-lt"/>
          <a:ea typeface="+mn-ea"/>
          <a:cs typeface="+mn-cs"/>
        </a:defRPr>
      </a:lvl4pPr>
      <a:lvl5pPr marL="1823121" algn="l" defTabSz="911560" rtl="0" eaLnBrk="1" latinLnBrk="0" hangingPunct="1">
        <a:defRPr kumimoji="1" sz="1800" kern="1200">
          <a:solidFill>
            <a:schemeClr val="tx1"/>
          </a:solidFill>
          <a:latin typeface="+mn-lt"/>
          <a:ea typeface="+mn-ea"/>
          <a:cs typeface="+mn-cs"/>
        </a:defRPr>
      </a:lvl5pPr>
      <a:lvl6pPr marL="2278904" algn="l" defTabSz="911560" rtl="0" eaLnBrk="1" latinLnBrk="0" hangingPunct="1">
        <a:defRPr kumimoji="1" sz="1800" kern="1200">
          <a:solidFill>
            <a:schemeClr val="tx1"/>
          </a:solidFill>
          <a:latin typeface="+mn-lt"/>
          <a:ea typeface="+mn-ea"/>
          <a:cs typeface="+mn-cs"/>
        </a:defRPr>
      </a:lvl6pPr>
      <a:lvl7pPr marL="2734682" algn="l" defTabSz="911560" rtl="0" eaLnBrk="1" latinLnBrk="0" hangingPunct="1">
        <a:defRPr kumimoji="1" sz="1800" kern="1200">
          <a:solidFill>
            <a:schemeClr val="tx1"/>
          </a:solidFill>
          <a:latin typeface="+mn-lt"/>
          <a:ea typeface="+mn-ea"/>
          <a:cs typeface="+mn-cs"/>
        </a:defRPr>
      </a:lvl7pPr>
      <a:lvl8pPr marL="3190454" algn="l" defTabSz="911560" rtl="0" eaLnBrk="1" latinLnBrk="0" hangingPunct="1">
        <a:defRPr kumimoji="1" sz="1800" kern="1200">
          <a:solidFill>
            <a:schemeClr val="tx1"/>
          </a:solidFill>
          <a:latin typeface="+mn-lt"/>
          <a:ea typeface="+mn-ea"/>
          <a:cs typeface="+mn-cs"/>
        </a:defRPr>
      </a:lvl8pPr>
      <a:lvl9pPr marL="3646240" algn="l" defTabSz="91156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38.xml"/><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3.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3.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43.xml"/><Relationship Id="rId5" Type="http://schemas.openxmlformats.org/officeDocument/2006/relationships/image" Target="../media/image28.png"/><Relationship Id="rId4" Type="http://schemas.openxmlformats.org/officeDocument/2006/relationships/hyperlink" Target="http://en.wikipedia.org/wiki/File:Lomitapide_skeletal.sv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6.xml"/><Relationship Id="rId1" Type="http://schemas.openxmlformats.org/officeDocument/2006/relationships/slideLayout" Target="../slideLayouts/slideLayout10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43.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9.xml"/><Relationship Id="rId1" Type="http://schemas.openxmlformats.org/officeDocument/2006/relationships/slideLayout" Target="../slideLayouts/slideLayout82.xml"/></Relationships>
</file>

<file path=ppt/slides/_rels/slide2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3" Type="http://schemas.openxmlformats.org/officeDocument/2006/relationships/hyperlink" Target="https://en.wikipedia.org/wiki/priority_review_voucher" TargetMode="External"/><Relationship Id="rId2" Type="http://schemas.openxmlformats.org/officeDocument/2006/relationships/hyperlink" Target="https://ja.wikipedia.org/w/index.php?title=%E5%84%AA%E5%85%88%E5%AF%A9%E6%9F%BB%E6%A8%A9&amp;action=edit&amp;redlink=1" TargetMode="External"/><Relationship Id="rId1" Type="http://schemas.openxmlformats.org/officeDocument/2006/relationships/slideLayout" Target="../slideLayouts/slideLayout43.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1.xml"/><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43.xml"/><Relationship Id="rId4" Type="http://schemas.openxmlformats.org/officeDocument/2006/relationships/image" Target="../media/image44.emf"/></Relationships>
</file>

<file path=ppt/slides/_rels/slide3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2.xml"/><Relationship Id="rId1" Type="http://schemas.openxmlformats.org/officeDocument/2006/relationships/slideLayout" Target="../slideLayouts/slideLayout8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82.xml"/></Relationships>
</file>

<file path=ppt/slides/_rels/slide4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8.xml"/><Relationship Id="rId1" Type="http://schemas.openxmlformats.org/officeDocument/2006/relationships/slideLayout" Target="../slideLayouts/slideLayout38.xml"/><Relationship Id="rId4" Type="http://schemas.openxmlformats.org/officeDocument/2006/relationships/image" Target="../media/image50.emf"/></Relationships>
</file>

<file path=ppt/slides/_rels/slide4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9.xml"/><Relationship Id="rId1" Type="http://schemas.openxmlformats.org/officeDocument/2006/relationships/slideLayout" Target="../slideLayouts/slideLayout38.xml"/><Relationship Id="rId4" Type="http://schemas.openxmlformats.org/officeDocument/2006/relationships/image" Target="../media/image50.emf"/></Relationships>
</file>

<file path=ppt/slides/_rels/slide44.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9218" name="角丸四角形 11"/>
          <p:cNvSpPr>
            <a:spLocks noChangeArrowheads="1"/>
          </p:cNvSpPr>
          <p:nvPr/>
        </p:nvSpPr>
        <p:spPr bwMode="auto">
          <a:xfrm>
            <a:off x="558800" y="4749830"/>
            <a:ext cx="8026400" cy="1965325"/>
          </a:xfrm>
          <a:prstGeom prst="roundRect">
            <a:avLst>
              <a:gd name="adj" fmla="val 16667"/>
            </a:avLst>
          </a:prstGeom>
          <a:solidFill>
            <a:schemeClr val="accent1"/>
          </a:solidFill>
          <a:ln w="9525" algn="ctr">
            <a:solidFill>
              <a:schemeClr val="tx1"/>
            </a:solidFill>
            <a:round/>
            <a:headEnd/>
            <a:tailEnd/>
          </a:ln>
        </p:spPr>
        <p:txBody>
          <a:bodyPr lIns="91135" tIns="45570" rIns="91135" bIns="45570"/>
          <a:lstStyle/>
          <a:p>
            <a:endParaRPr lang="ja-JP" altLang="en-US" dirty="0"/>
          </a:p>
        </p:txBody>
      </p:sp>
      <p:sp>
        <p:nvSpPr>
          <p:cNvPr id="9219" name="AutoShape 6"/>
          <p:cNvSpPr>
            <a:spLocks noChangeArrowheads="1"/>
          </p:cNvSpPr>
          <p:nvPr/>
        </p:nvSpPr>
        <p:spPr bwMode="invGray">
          <a:xfrm>
            <a:off x="313531" y="188445"/>
            <a:ext cx="8569325" cy="3775297"/>
          </a:xfrm>
          <a:prstGeom prst="roundRect">
            <a:avLst>
              <a:gd name="adj" fmla="val 6349"/>
            </a:avLst>
          </a:prstGeom>
          <a:solidFill>
            <a:srgbClr val="000080"/>
          </a:solidFill>
          <a:ln w="12700">
            <a:solidFill>
              <a:schemeClr val="accent1"/>
            </a:solidFill>
            <a:round/>
            <a:headEnd/>
            <a:tailEnd/>
          </a:ln>
        </p:spPr>
        <p:txBody>
          <a:bodyPr wrap="none" lIns="91115" tIns="45560" rIns="91115" bIns="45560" anchor="ctr"/>
          <a:lstStyle/>
          <a:p>
            <a:pPr algn="ctr"/>
            <a:endParaRPr lang="ja-JP" altLang="ja-JP" b="0" dirty="0"/>
          </a:p>
        </p:txBody>
      </p:sp>
      <p:sp>
        <p:nvSpPr>
          <p:cNvPr id="465922" name="Rectangle 2"/>
          <p:cNvSpPr>
            <a:spLocks noGrp="1" noChangeArrowheads="1"/>
          </p:cNvSpPr>
          <p:nvPr>
            <p:ph type="title"/>
          </p:nvPr>
        </p:nvSpPr>
        <p:spPr>
          <a:xfrm>
            <a:off x="1083469" y="179370"/>
            <a:ext cx="6977062" cy="671228"/>
          </a:xfrm>
        </p:spPr>
        <p:txBody>
          <a:bodyPr/>
          <a:lstStyle/>
          <a:p>
            <a:pPr eaLnBrk="1" hangingPunct="1">
              <a:defRPr/>
            </a:pPr>
            <a:r>
              <a:rPr lang="en-US" altLang="ja-JP" sz="4800" b="1" dirty="0">
                <a:solidFill>
                  <a:srgbClr val="FFFF00"/>
                </a:solidFill>
                <a:effectLst>
                  <a:outerShdw blurRad="38100" dist="38100" dir="2700000" algn="tl">
                    <a:srgbClr val="000000"/>
                  </a:outerShdw>
                </a:effectLst>
              </a:rPr>
              <a:t>Journal Club</a:t>
            </a:r>
          </a:p>
        </p:txBody>
      </p:sp>
      <p:sp>
        <p:nvSpPr>
          <p:cNvPr id="465923" name="Rectangle 3"/>
          <p:cNvSpPr>
            <a:spLocks noGrp="1" noChangeArrowheads="1"/>
          </p:cNvSpPr>
          <p:nvPr>
            <p:ph type="body" idx="1"/>
          </p:nvPr>
        </p:nvSpPr>
        <p:spPr>
          <a:xfrm>
            <a:off x="401642" y="4940301"/>
            <a:ext cx="8342312" cy="1550988"/>
          </a:xfrm>
        </p:spPr>
        <p:txBody>
          <a:bodyPr/>
          <a:lstStyle/>
          <a:p>
            <a:pPr marL="341727" indent="-341727" algn="ctr" eaLnBrk="1" hangingPunct="1">
              <a:lnSpc>
                <a:spcPct val="80000"/>
              </a:lnSpc>
              <a:buNone/>
              <a:defRPr/>
            </a:pPr>
            <a:r>
              <a:rPr lang="ja-JP" altLang="en-US" sz="2000" b="1" dirty="0">
                <a:solidFill>
                  <a:srgbClr val="FF9900"/>
                </a:solidFill>
                <a:effectLst>
                  <a:outerShdw blurRad="38100" dist="38100" dir="2700000" algn="tl">
                    <a:srgbClr val="000000"/>
                  </a:outerShdw>
                </a:effectLst>
              </a:rPr>
              <a:t>埼玉医科大学　総合医療センター　内分泌・糖尿病内科</a:t>
            </a:r>
          </a:p>
          <a:p>
            <a:pPr marL="341727" indent="-341727" algn="ctr" eaLnBrk="1" hangingPunct="1">
              <a:lnSpc>
                <a:spcPct val="80000"/>
              </a:lnSpc>
              <a:buNone/>
              <a:defRPr/>
            </a:pPr>
            <a:r>
              <a:rPr lang="en-US" altLang="ja-JP" sz="1600" b="1" dirty="0">
                <a:solidFill>
                  <a:srgbClr val="FF9900"/>
                </a:solidFill>
                <a:effectLst>
                  <a:outerShdw blurRad="38100" dist="38100" dir="2700000" algn="tl">
                    <a:srgbClr val="000000"/>
                  </a:outerShdw>
                </a:effectLst>
              </a:rPr>
              <a:t>Department of Endocrinology and Diabetes, </a:t>
            </a:r>
          </a:p>
          <a:p>
            <a:pPr marL="341727" indent="-341727" algn="ctr" eaLnBrk="1" hangingPunct="1">
              <a:lnSpc>
                <a:spcPct val="80000"/>
              </a:lnSpc>
              <a:buNone/>
              <a:defRPr/>
            </a:pPr>
            <a:r>
              <a:rPr lang="en-US" altLang="ja-JP" sz="1600" b="1" dirty="0">
                <a:solidFill>
                  <a:srgbClr val="FF9900"/>
                </a:solidFill>
                <a:effectLst>
                  <a:outerShdw blurRad="38100" dist="38100" dir="2700000" algn="tl">
                    <a:srgbClr val="000000"/>
                  </a:outerShdw>
                </a:effectLst>
              </a:rPr>
              <a:t>Saitama Medical Center, Saitama Medical University</a:t>
            </a:r>
          </a:p>
          <a:p>
            <a:pPr marL="341727" indent="-341727" algn="ctr" eaLnBrk="1" hangingPunct="1">
              <a:lnSpc>
                <a:spcPct val="80000"/>
              </a:lnSpc>
              <a:buNone/>
              <a:defRPr/>
            </a:pPr>
            <a:endParaRPr lang="en-US" altLang="ja-JP" sz="900" b="1" dirty="0">
              <a:solidFill>
                <a:srgbClr val="FF9900"/>
              </a:solidFill>
              <a:effectLst>
                <a:outerShdw blurRad="38100" dist="38100" dir="2700000" algn="tl">
                  <a:srgbClr val="000000"/>
                </a:outerShdw>
              </a:effectLst>
            </a:endParaRPr>
          </a:p>
          <a:p>
            <a:pPr marL="341727" indent="-341727" algn="ctr" eaLnBrk="1" hangingPunct="1">
              <a:lnSpc>
                <a:spcPct val="80000"/>
              </a:lnSpc>
              <a:buNone/>
              <a:defRPr/>
            </a:pPr>
            <a:r>
              <a:rPr lang="en-US" altLang="ja-JP" sz="2000" b="1" dirty="0">
                <a:solidFill>
                  <a:srgbClr val="FF9900"/>
                </a:solidFill>
                <a:effectLst>
                  <a:outerShdw blurRad="38100" dist="38100" dir="2700000" algn="tl">
                    <a:srgbClr val="000000"/>
                  </a:outerShdw>
                </a:effectLst>
              </a:rPr>
              <a:t>M5</a:t>
            </a:r>
            <a:r>
              <a:rPr lang="ja-JP" altLang="en-US" sz="2000" b="1" dirty="0">
                <a:solidFill>
                  <a:srgbClr val="FF9900"/>
                </a:solidFill>
                <a:effectLst>
                  <a:outerShdw blurRad="38100" dist="38100" dir="2700000" algn="tl">
                    <a:srgbClr val="000000"/>
                  </a:outerShdw>
                </a:effectLst>
              </a:rPr>
              <a:t>　清水  元治  松井  拓也　</a:t>
            </a:r>
            <a:endParaRPr lang="en-US" altLang="ja-JP" sz="2000" b="1" dirty="0">
              <a:solidFill>
                <a:srgbClr val="FF9900"/>
              </a:solidFill>
              <a:effectLst>
                <a:outerShdw blurRad="38100" dist="38100" dir="2700000" algn="tl">
                  <a:srgbClr val="000000"/>
                </a:outerShdw>
              </a:effectLst>
            </a:endParaRPr>
          </a:p>
          <a:p>
            <a:pPr marL="341727" indent="-341727" algn="ctr" eaLnBrk="1" hangingPunct="1">
              <a:lnSpc>
                <a:spcPct val="80000"/>
              </a:lnSpc>
              <a:buNone/>
              <a:defRPr/>
            </a:pPr>
            <a:r>
              <a:rPr lang="en-US" altLang="ja-JP" sz="1600" b="1" dirty="0">
                <a:solidFill>
                  <a:srgbClr val="FF9900"/>
                </a:solidFill>
                <a:effectLst>
                  <a:outerShdw blurRad="38100" dist="38100" dir="2700000" algn="tl">
                    <a:srgbClr val="000000"/>
                  </a:outerShdw>
                </a:effectLst>
              </a:rPr>
              <a:t>Shimizu, </a:t>
            </a:r>
            <a:r>
              <a:rPr lang="en-US" altLang="ja-JP" sz="1600" b="1" dirty="0" err="1">
                <a:solidFill>
                  <a:srgbClr val="FF9900"/>
                </a:solidFill>
                <a:effectLst>
                  <a:outerShdw blurRad="38100" dist="38100" dir="2700000" algn="tl">
                    <a:srgbClr val="000000"/>
                  </a:outerShdw>
                </a:effectLst>
              </a:rPr>
              <a:t>Motoharu</a:t>
            </a:r>
            <a:r>
              <a:rPr lang="en-US" altLang="ja-JP" sz="1600" b="1" dirty="0">
                <a:solidFill>
                  <a:srgbClr val="FF9900"/>
                </a:solidFill>
                <a:effectLst>
                  <a:outerShdw blurRad="38100" dist="38100" dir="2700000" algn="tl">
                    <a:srgbClr val="000000"/>
                  </a:outerShdw>
                </a:effectLst>
              </a:rPr>
              <a:t>  Matsui</a:t>
            </a:r>
            <a:r>
              <a:rPr lang="en-US" altLang="ja-JP" sz="1600" b="1">
                <a:solidFill>
                  <a:srgbClr val="FF9900"/>
                </a:solidFill>
                <a:effectLst>
                  <a:outerShdw blurRad="38100" dist="38100" dir="2700000" algn="tl">
                    <a:srgbClr val="000000"/>
                  </a:outerShdw>
                </a:effectLst>
              </a:rPr>
              <a:t>, Takuya</a:t>
            </a:r>
            <a:endParaRPr lang="en-US" altLang="ja-JP" sz="1600" b="1" dirty="0">
              <a:solidFill>
                <a:srgbClr val="FF9900"/>
              </a:solidFill>
              <a:effectLst>
                <a:outerShdw blurRad="38100" dist="38100" dir="2700000" algn="tl">
                  <a:srgbClr val="000000"/>
                </a:outerShdw>
              </a:effectLst>
            </a:endParaRPr>
          </a:p>
        </p:txBody>
      </p:sp>
      <p:sp>
        <p:nvSpPr>
          <p:cNvPr id="465924" name="Rectangle 4"/>
          <p:cNvSpPr>
            <a:spLocks noChangeArrowheads="1"/>
          </p:cNvSpPr>
          <p:nvPr/>
        </p:nvSpPr>
        <p:spPr bwMode="auto">
          <a:xfrm>
            <a:off x="463550" y="3675212"/>
            <a:ext cx="8269288" cy="1039812"/>
          </a:xfrm>
          <a:prstGeom prst="rect">
            <a:avLst/>
          </a:prstGeom>
          <a:noFill/>
          <a:ln w="9525">
            <a:noFill/>
            <a:miter lim="800000"/>
            <a:headEnd/>
            <a:tailEnd/>
          </a:ln>
          <a:effectLst/>
        </p:spPr>
        <p:txBody>
          <a:bodyPr lIns="91115" tIns="45560" rIns="91115" bIns="45560"/>
          <a:lstStyle/>
          <a:p>
            <a:pPr marL="341727" indent="-341727" algn="ctr">
              <a:lnSpc>
                <a:spcPct val="90000"/>
              </a:lnSpc>
              <a:spcBef>
                <a:spcPct val="20000"/>
              </a:spcBef>
              <a:defRPr/>
            </a:pPr>
            <a:endParaRPr lang="en-US" altLang="ja-JP" sz="1000" dirty="0">
              <a:solidFill>
                <a:srgbClr val="FFFF00"/>
              </a:solidFill>
              <a:effectLst>
                <a:outerShdw blurRad="38100" dist="38100" dir="2700000" algn="tl">
                  <a:srgbClr val="000000"/>
                </a:outerShdw>
              </a:effectLst>
              <a:latin typeface="ＭＳ Ｐゴシック" charset="-128"/>
              <a:ea typeface="ＭＳ Ｐゴシック" charset="-128"/>
            </a:endParaRPr>
          </a:p>
          <a:p>
            <a:pPr marL="341727" indent="-341727" algn="ctr">
              <a:lnSpc>
                <a:spcPct val="90000"/>
              </a:lnSpc>
              <a:spcBef>
                <a:spcPct val="20000"/>
              </a:spcBef>
              <a:defRPr/>
            </a:pPr>
            <a:r>
              <a:rPr lang="en-US" altLang="ja-JP" sz="2400" dirty="0">
                <a:solidFill>
                  <a:srgbClr val="FFFF00"/>
                </a:solidFill>
                <a:effectLst>
                  <a:outerShdw blurRad="38100" dist="38100" dir="2700000" algn="tl">
                    <a:srgbClr val="000000"/>
                  </a:outerShdw>
                </a:effectLst>
                <a:latin typeface="ＭＳ Ｐゴシック" charset="-128"/>
                <a:ea typeface="ＭＳ Ｐゴシック" charset="-128"/>
              </a:rPr>
              <a:t>2017</a:t>
            </a:r>
            <a:r>
              <a:rPr lang="ja-JP" altLang="en-US" sz="2400" dirty="0">
                <a:solidFill>
                  <a:srgbClr val="FFFF00"/>
                </a:solidFill>
                <a:effectLst>
                  <a:outerShdw blurRad="38100" dist="38100" dir="2700000" algn="tl">
                    <a:srgbClr val="000000"/>
                  </a:outerShdw>
                </a:effectLst>
                <a:latin typeface="ＭＳ Ｐゴシック" charset="-128"/>
                <a:ea typeface="ＭＳ Ｐゴシック" charset="-128"/>
              </a:rPr>
              <a:t>年</a:t>
            </a:r>
            <a:r>
              <a:rPr lang="en-US" altLang="ja-JP" sz="2400" dirty="0">
                <a:solidFill>
                  <a:srgbClr val="FFFF00"/>
                </a:solidFill>
                <a:effectLst>
                  <a:outerShdw blurRad="38100" dist="38100" dir="2700000" algn="tl">
                    <a:srgbClr val="000000"/>
                  </a:outerShdw>
                </a:effectLst>
                <a:latin typeface="ＭＳ Ｐゴシック" charset="-128"/>
                <a:ea typeface="ＭＳ Ｐゴシック" charset="-128"/>
              </a:rPr>
              <a:t>10</a:t>
            </a:r>
            <a:r>
              <a:rPr lang="ja-JP" altLang="en-US" sz="2400" dirty="0">
                <a:solidFill>
                  <a:srgbClr val="FFFF00"/>
                </a:solidFill>
                <a:effectLst>
                  <a:outerShdw blurRad="38100" dist="38100" dir="2700000" algn="tl">
                    <a:srgbClr val="000000"/>
                  </a:outerShdw>
                </a:effectLst>
                <a:latin typeface="ＭＳ Ｐゴシック" charset="-128"/>
                <a:ea typeface="ＭＳ Ｐゴシック" charset="-128"/>
              </a:rPr>
              <a:t>月</a:t>
            </a:r>
            <a:r>
              <a:rPr lang="en-US" altLang="ja-JP" sz="2400" dirty="0">
                <a:solidFill>
                  <a:srgbClr val="FFFF00"/>
                </a:solidFill>
                <a:effectLst>
                  <a:outerShdw blurRad="38100" dist="38100" dir="2700000" algn="tl">
                    <a:srgbClr val="000000"/>
                  </a:outerShdw>
                </a:effectLst>
                <a:latin typeface="ＭＳ Ｐゴシック" charset="-128"/>
                <a:ea typeface="ＭＳ Ｐゴシック" charset="-128"/>
              </a:rPr>
              <a:t>5</a:t>
            </a:r>
            <a:r>
              <a:rPr lang="ja-JP" altLang="en-US" sz="2400" dirty="0">
                <a:solidFill>
                  <a:srgbClr val="FFFF00"/>
                </a:solidFill>
                <a:effectLst>
                  <a:outerShdw blurRad="38100" dist="38100" dir="2700000" algn="tl">
                    <a:srgbClr val="000000"/>
                  </a:outerShdw>
                </a:effectLst>
                <a:latin typeface="ＭＳ Ｐゴシック" charset="-128"/>
                <a:ea typeface="ＭＳ Ｐゴシック" charset="-128"/>
              </a:rPr>
              <a:t>日　</a:t>
            </a:r>
            <a:r>
              <a:rPr lang="en-US" altLang="ja-JP" sz="2400" dirty="0">
                <a:solidFill>
                  <a:srgbClr val="FFFF00"/>
                </a:solidFill>
                <a:effectLst>
                  <a:outerShdw blurRad="38100" dist="38100" dir="2700000" algn="tl">
                    <a:srgbClr val="000000"/>
                  </a:outerShdw>
                </a:effectLst>
                <a:latin typeface="ＭＳ Ｐゴシック" charset="-128"/>
                <a:ea typeface="ＭＳ Ｐゴシック" charset="-128"/>
              </a:rPr>
              <a:t>8:30-8:55</a:t>
            </a:r>
          </a:p>
          <a:p>
            <a:pPr marL="341727" indent="-341727" algn="ctr">
              <a:lnSpc>
                <a:spcPct val="90000"/>
              </a:lnSpc>
              <a:spcBef>
                <a:spcPct val="20000"/>
              </a:spcBef>
              <a:defRPr/>
            </a:pPr>
            <a:r>
              <a:rPr lang="ja-JP" altLang="en-US" sz="2400" dirty="0">
                <a:solidFill>
                  <a:srgbClr val="FFFF00"/>
                </a:solidFill>
                <a:effectLst>
                  <a:outerShdw blurRad="38100" dist="38100" dir="2700000" algn="tl">
                    <a:srgbClr val="000000"/>
                  </a:outerShdw>
                </a:effectLst>
                <a:latin typeface="ＭＳ Ｐゴシック" charset="-128"/>
                <a:ea typeface="ＭＳ Ｐゴシック" charset="-128"/>
              </a:rPr>
              <a:t>８階　医局</a:t>
            </a:r>
          </a:p>
        </p:txBody>
      </p:sp>
      <p:sp>
        <p:nvSpPr>
          <p:cNvPr id="9223" name="Rectangle 1"/>
          <p:cNvSpPr>
            <a:spLocks noChangeArrowheads="1"/>
          </p:cNvSpPr>
          <p:nvPr/>
        </p:nvSpPr>
        <p:spPr bwMode="auto">
          <a:xfrm>
            <a:off x="285749" y="919279"/>
            <a:ext cx="8591549" cy="2862019"/>
          </a:xfrm>
          <a:prstGeom prst="rect">
            <a:avLst/>
          </a:prstGeom>
          <a:noFill/>
          <a:ln w="9525">
            <a:noFill/>
            <a:miter lim="800000"/>
            <a:headEnd/>
            <a:tailEnd/>
          </a:ln>
        </p:spPr>
        <p:txBody>
          <a:bodyPr wrap="square" lIns="91135" tIns="45570" rIns="91135" bIns="45570" anchor="ctr">
            <a:spAutoFit/>
          </a:bodyPr>
          <a:lstStyle/>
          <a:p>
            <a:r>
              <a:rPr lang="en-US" altLang="ja-JP" sz="1500" dirty="0">
                <a:solidFill>
                  <a:schemeClr val="bg1"/>
                </a:solidFill>
                <a:latin typeface="Century" pitchFamily="18" charset="0"/>
                <a:ea typeface="ＭＳ 明朝" pitchFamily="17" charset="-128"/>
                <a:cs typeface="Arial" pitchFamily="34" charset="0"/>
              </a:rPr>
              <a:t>Beck RW, </a:t>
            </a:r>
            <a:r>
              <a:rPr lang="en-US" altLang="ja-JP" sz="1500" dirty="0" err="1">
                <a:solidFill>
                  <a:schemeClr val="bg1"/>
                </a:solidFill>
                <a:latin typeface="Century" pitchFamily="18" charset="0"/>
                <a:ea typeface="ＭＳ 明朝" pitchFamily="17" charset="-128"/>
                <a:cs typeface="Arial" pitchFamily="34" charset="0"/>
              </a:rPr>
              <a:t>Riddlesworth</a:t>
            </a:r>
            <a:r>
              <a:rPr lang="en-US" altLang="ja-JP" sz="1500" dirty="0">
                <a:solidFill>
                  <a:schemeClr val="bg1"/>
                </a:solidFill>
                <a:latin typeface="Century" pitchFamily="18" charset="0"/>
                <a:ea typeface="ＭＳ 明朝" pitchFamily="17" charset="-128"/>
                <a:cs typeface="Arial" pitchFamily="34" charset="0"/>
              </a:rPr>
              <a:t> TD, Ruedy K, </a:t>
            </a:r>
            <a:r>
              <a:rPr lang="en-US" altLang="ja-JP" sz="1500" dirty="0" err="1">
                <a:solidFill>
                  <a:schemeClr val="bg1"/>
                </a:solidFill>
                <a:latin typeface="Century" pitchFamily="18" charset="0"/>
                <a:ea typeface="ＭＳ 明朝" pitchFamily="17" charset="-128"/>
                <a:cs typeface="Arial" pitchFamily="34" charset="0"/>
              </a:rPr>
              <a:t>Ahmann</a:t>
            </a:r>
            <a:r>
              <a:rPr lang="en-US" altLang="ja-JP" sz="1500" dirty="0">
                <a:solidFill>
                  <a:schemeClr val="bg1"/>
                </a:solidFill>
                <a:latin typeface="Century" pitchFamily="18" charset="0"/>
                <a:ea typeface="ＭＳ 明朝" pitchFamily="17" charset="-128"/>
                <a:cs typeface="Arial" pitchFamily="34" charset="0"/>
              </a:rPr>
              <a:t> A, Haller S, Kruger D, McGill JB, </a:t>
            </a:r>
            <a:r>
              <a:rPr lang="en-US" altLang="ja-JP" sz="1500" dirty="0" err="1">
                <a:solidFill>
                  <a:schemeClr val="bg1"/>
                </a:solidFill>
                <a:latin typeface="Century" pitchFamily="18" charset="0"/>
                <a:ea typeface="ＭＳ 明朝" pitchFamily="17" charset="-128"/>
                <a:cs typeface="Arial" pitchFamily="34" charset="0"/>
              </a:rPr>
              <a:t>Polonsky</a:t>
            </a:r>
            <a:r>
              <a:rPr lang="en-US" altLang="ja-JP" sz="1500" dirty="0">
                <a:solidFill>
                  <a:schemeClr val="bg1"/>
                </a:solidFill>
                <a:latin typeface="Century" pitchFamily="18" charset="0"/>
                <a:ea typeface="ＭＳ 明朝" pitchFamily="17" charset="-128"/>
                <a:cs typeface="Arial" pitchFamily="34" charset="0"/>
              </a:rPr>
              <a:t> W, Price D, </a:t>
            </a:r>
            <a:r>
              <a:rPr lang="en-US" altLang="ja-JP" sz="1500" dirty="0" err="1">
                <a:solidFill>
                  <a:schemeClr val="bg1"/>
                </a:solidFill>
                <a:latin typeface="Century" pitchFamily="18" charset="0"/>
                <a:ea typeface="ＭＳ 明朝" pitchFamily="17" charset="-128"/>
                <a:cs typeface="Arial" pitchFamily="34" charset="0"/>
              </a:rPr>
              <a:t>Aronoff</a:t>
            </a:r>
            <a:r>
              <a:rPr lang="en-US" altLang="ja-JP" sz="1500" dirty="0">
                <a:solidFill>
                  <a:schemeClr val="bg1"/>
                </a:solidFill>
                <a:latin typeface="Century" pitchFamily="18" charset="0"/>
                <a:ea typeface="ＭＳ 明朝" pitchFamily="17" charset="-128"/>
                <a:cs typeface="Arial" pitchFamily="34" charset="0"/>
              </a:rPr>
              <a:t> S, Aronson R, </a:t>
            </a:r>
            <a:r>
              <a:rPr lang="en-US" altLang="ja-JP" sz="1500" dirty="0" err="1">
                <a:solidFill>
                  <a:schemeClr val="bg1"/>
                </a:solidFill>
                <a:latin typeface="Century" pitchFamily="18" charset="0"/>
                <a:ea typeface="ＭＳ 明朝" pitchFamily="17" charset="-128"/>
                <a:cs typeface="Arial" pitchFamily="34" charset="0"/>
              </a:rPr>
              <a:t>Toschi</a:t>
            </a:r>
            <a:r>
              <a:rPr lang="en-US" altLang="ja-JP" sz="1500" dirty="0">
                <a:solidFill>
                  <a:schemeClr val="bg1"/>
                </a:solidFill>
                <a:latin typeface="Century" pitchFamily="18" charset="0"/>
                <a:ea typeface="ＭＳ 明朝" pitchFamily="17" charset="-128"/>
                <a:cs typeface="Arial" pitchFamily="34" charset="0"/>
              </a:rPr>
              <a:t> E, </a:t>
            </a:r>
            <a:r>
              <a:rPr lang="en-US" altLang="ja-JP" sz="1500" dirty="0" err="1">
                <a:solidFill>
                  <a:schemeClr val="bg1"/>
                </a:solidFill>
                <a:latin typeface="Century" pitchFamily="18" charset="0"/>
                <a:ea typeface="ＭＳ 明朝" pitchFamily="17" charset="-128"/>
                <a:cs typeface="Arial" pitchFamily="34" charset="0"/>
              </a:rPr>
              <a:t>Kollman</a:t>
            </a:r>
            <a:r>
              <a:rPr lang="en-US" altLang="ja-JP" sz="1500" dirty="0">
                <a:solidFill>
                  <a:schemeClr val="bg1"/>
                </a:solidFill>
                <a:latin typeface="Century" pitchFamily="18" charset="0"/>
                <a:ea typeface="ＭＳ 明朝" pitchFamily="17" charset="-128"/>
                <a:cs typeface="Arial" pitchFamily="34" charset="0"/>
              </a:rPr>
              <a:t> C, </a:t>
            </a:r>
            <a:r>
              <a:rPr lang="en-US" altLang="ja-JP" sz="1500" dirty="0" err="1">
                <a:solidFill>
                  <a:schemeClr val="bg1"/>
                </a:solidFill>
                <a:latin typeface="Century" pitchFamily="18" charset="0"/>
                <a:ea typeface="ＭＳ 明朝" pitchFamily="17" charset="-128"/>
                <a:cs typeface="Arial" pitchFamily="34" charset="0"/>
              </a:rPr>
              <a:t>Bergenstal</a:t>
            </a:r>
            <a:r>
              <a:rPr lang="en-US" altLang="ja-JP" sz="1500" dirty="0">
                <a:solidFill>
                  <a:schemeClr val="bg1"/>
                </a:solidFill>
                <a:latin typeface="Century" pitchFamily="18" charset="0"/>
                <a:ea typeface="ＭＳ 明朝" pitchFamily="17" charset="-128"/>
                <a:cs typeface="Arial" pitchFamily="34" charset="0"/>
              </a:rPr>
              <a:t> R; DIAMOND Study Group.</a:t>
            </a:r>
          </a:p>
          <a:p>
            <a:r>
              <a:rPr lang="en-US" altLang="ja-JP" sz="1500" dirty="0">
                <a:solidFill>
                  <a:srgbClr val="FFFF66"/>
                </a:solidFill>
                <a:latin typeface="Century" pitchFamily="18" charset="0"/>
                <a:ea typeface="ＭＳ 明朝" pitchFamily="17" charset="-128"/>
                <a:cs typeface="Arial" pitchFamily="34" charset="0"/>
              </a:rPr>
              <a:t>Continuous Glucose Monitoring Versus Usual Care in Patients With Type 2 Diabetes Receiving Multiple Daily Insulin Injections: A Randomized Trial.</a:t>
            </a:r>
          </a:p>
          <a:p>
            <a:r>
              <a:rPr lang="en-US" altLang="ja-JP" sz="1500" dirty="0">
                <a:solidFill>
                  <a:schemeClr val="bg1"/>
                </a:solidFill>
                <a:latin typeface="Century" pitchFamily="18" charset="0"/>
                <a:ea typeface="ＭＳ 明朝" pitchFamily="17" charset="-128"/>
                <a:cs typeface="Arial" pitchFamily="34" charset="0"/>
              </a:rPr>
              <a:t>Ann Intern Med. 2017 Sep 19;167(6):365-374. </a:t>
            </a:r>
            <a:r>
              <a:rPr lang="en-US" altLang="ja-JP" sz="1500" dirty="0" err="1">
                <a:solidFill>
                  <a:schemeClr val="bg1"/>
                </a:solidFill>
                <a:latin typeface="Century" pitchFamily="18" charset="0"/>
                <a:ea typeface="ＭＳ 明朝" pitchFamily="17" charset="-128"/>
                <a:cs typeface="Arial" pitchFamily="34" charset="0"/>
              </a:rPr>
              <a:t>doi</a:t>
            </a:r>
            <a:r>
              <a:rPr lang="en-US" altLang="ja-JP" sz="1500" dirty="0">
                <a:solidFill>
                  <a:schemeClr val="bg1"/>
                </a:solidFill>
                <a:latin typeface="Century" pitchFamily="18" charset="0"/>
                <a:ea typeface="ＭＳ 明朝" pitchFamily="17" charset="-128"/>
                <a:cs typeface="Arial" pitchFamily="34" charset="0"/>
              </a:rPr>
              <a:t>: 10.7326/M16-2855. </a:t>
            </a:r>
            <a:r>
              <a:rPr lang="en-US" altLang="ja-JP" sz="1500" dirty="0" err="1">
                <a:solidFill>
                  <a:schemeClr val="bg1"/>
                </a:solidFill>
                <a:latin typeface="Century" pitchFamily="18" charset="0"/>
                <a:ea typeface="ＭＳ 明朝" pitchFamily="17" charset="-128"/>
                <a:cs typeface="Arial" pitchFamily="34" charset="0"/>
              </a:rPr>
              <a:t>Epub</a:t>
            </a:r>
            <a:r>
              <a:rPr lang="en-US" altLang="ja-JP" sz="1500" dirty="0">
                <a:solidFill>
                  <a:schemeClr val="bg1"/>
                </a:solidFill>
                <a:latin typeface="Century" pitchFamily="18" charset="0"/>
                <a:ea typeface="ＭＳ 明朝" pitchFamily="17" charset="-128"/>
                <a:cs typeface="Arial" pitchFamily="34" charset="0"/>
              </a:rPr>
              <a:t> 2017 Aug 22.</a:t>
            </a:r>
          </a:p>
          <a:p>
            <a:endParaRPr lang="en-US" altLang="ja-JP" sz="1500" dirty="0">
              <a:solidFill>
                <a:schemeClr val="bg1"/>
              </a:solidFill>
              <a:latin typeface="Century" pitchFamily="18" charset="0"/>
              <a:ea typeface="ＭＳ 明朝" pitchFamily="17" charset="-128"/>
              <a:cs typeface="Arial" pitchFamily="34" charset="0"/>
            </a:endParaRPr>
          </a:p>
          <a:p>
            <a:r>
              <a:rPr lang="en-US" altLang="ja-JP" sz="1500" dirty="0" err="1">
                <a:solidFill>
                  <a:schemeClr val="bg1"/>
                </a:solidFill>
                <a:latin typeface="Century" pitchFamily="18" charset="0"/>
                <a:ea typeface="ＭＳ 明朝" pitchFamily="17" charset="-128"/>
                <a:cs typeface="Arial" pitchFamily="34" charset="0"/>
              </a:rPr>
              <a:t>Giugliano</a:t>
            </a:r>
            <a:r>
              <a:rPr lang="en-US" altLang="ja-JP" sz="1500" dirty="0">
                <a:solidFill>
                  <a:schemeClr val="bg1"/>
                </a:solidFill>
                <a:latin typeface="Century" pitchFamily="18" charset="0"/>
                <a:ea typeface="ＭＳ 明朝" pitchFamily="17" charset="-128"/>
                <a:cs typeface="Arial" pitchFamily="34" charset="0"/>
              </a:rPr>
              <a:t> RP, Pedersen TR, Park JG, De Ferrari GM, </a:t>
            </a:r>
            <a:r>
              <a:rPr lang="en-US" altLang="ja-JP" sz="1500" dirty="0" err="1">
                <a:solidFill>
                  <a:schemeClr val="bg1"/>
                </a:solidFill>
                <a:latin typeface="Century" pitchFamily="18" charset="0"/>
                <a:ea typeface="ＭＳ 明朝" pitchFamily="17" charset="-128"/>
                <a:cs typeface="Arial" pitchFamily="34" charset="0"/>
              </a:rPr>
              <a:t>Gaciong</a:t>
            </a:r>
            <a:r>
              <a:rPr lang="en-US" altLang="ja-JP" sz="1500" dirty="0">
                <a:solidFill>
                  <a:schemeClr val="bg1"/>
                </a:solidFill>
                <a:latin typeface="Century" pitchFamily="18" charset="0"/>
                <a:ea typeface="ＭＳ 明朝" pitchFamily="17" charset="-128"/>
                <a:cs typeface="Arial" pitchFamily="34" charset="0"/>
              </a:rPr>
              <a:t> ZA, </a:t>
            </a:r>
            <a:r>
              <a:rPr lang="en-US" altLang="ja-JP" sz="1500" dirty="0" err="1">
                <a:solidFill>
                  <a:schemeClr val="bg1"/>
                </a:solidFill>
                <a:latin typeface="Century" pitchFamily="18" charset="0"/>
                <a:ea typeface="ＭＳ 明朝" pitchFamily="17" charset="-128"/>
                <a:cs typeface="Arial" pitchFamily="34" charset="0"/>
              </a:rPr>
              <a:t>Ceska</a:t>
            </a:r>
            <a:r>
              <a:rPr lang="en-US" altLang="ja-JP" sz="1500" dirty="0">
                <a:solidFill>
                  <a:schemeClr val="bg1"/>
                </a:solidFill>
                <a:latin typeface="Century" pitchFamily="18" charset="0"/>
                <a:ea typeface="ＭＳ 明朝" pitchFamily="17" charset="-128"/>
                <a:cs typeface="Arial" pitchFamily="34" charset="0"/>
              </a:rPr>
              <a:t> R, </a:t>
            </a:r>
            <a:r>
              <a:rPr lang="en-US" altLang="ja-JP" sz="1500" dirty="0" err="1">
                <a:solidFill>
                  <a:schemeClr val="bg1"/>
                </a:solidFill>
                <a:latin typeface="Century" pitchFamily="18" charset="0"/>
                <a:ea typeface="ＭＳ 明朝" pitchFamily="17" charset="-128"/>
                <a:cs typeface="Arial" pitchFamily="34" charset="0"/>
              </a:rPr>
              <a:t>Toth</a:t>
            </a:r>
            <a:r>
              <a:rPr lang="en-US" altLang="ja-JP" sz="1500" dirty="0">
                <a:solidFill>
                  <a:schemeClr val="bg1"/>
                </a:solidFill>
                <a:latin typeface="Century" pitchFamily="18" charset="0"/>
                <a:ea typeface="ＭＳ 明朝" pitchFamily="17" charset="-128"/>
                <a:cs typeface="Arial" pitchFamily="34" charset="0"/>
              </a:rPr>
              <a:t> K, </a:t>
            </a:r>
            <a:r>
              <a:rPr lang="en-US" altLang="ja-JP" sz="1500" dirty="0" err="1">
                <a:solidFill>
                  <a:schemeClr val="bg1"/>
                </a:solidFill>
                <a:latin typeface="Century" pitchFamily="18" charset="0"/>
                <a:ea typeface="ＭＳ 明朝" pitchFamily="17" charset="-128"/>
                <a:cs typeface="Arial" pitchFamily="34" charset="0"/>
              </a:rPr>
              <a:t>Gouni</a:t>
            </a:r>
            <a:r>
              <a:rPr lang="en-US" altLang="ja-JP" sz="1500" dirty="0">
                <a:solidFill>
                  <a:schemeClr val="bg1"/>
                </a:solidFill>
                <a:latin typeface="Century" pitchFamily="18" charset="0"/>
                <a:ea typeface="ＭＳ 明朝" pitchFamily="17" charset="-128"/>
                <a:cs typeface="Arial" pitchFamily="34" charset="0"/>
              </a:rPr>
              <a:t>-Berthold I, Lopez-Miranda J, Schiele F, Mach F, Ott BR, </a:t>
            </a:r>
            <a:r>
              <a:rPr lang="en-US" altLang="ja-JP" sz="1500" dirty="0" err="1">
                <a:solidFill>
                  <a:schemeClr val="bg1"/>
                </a:solidFill>
                <a:latin typeface="Century" pitchFamily="18" charset="0"/>
                <a:ea typeface="ＭＳ 明朝" pitchFamily="17" charset="-128"/>
                <a:cs typeface="Arial" pitchFamily="34" charset="0"/>
              </a:rPr>
              <a:t>Kanevsky</a:t>
            </a:r>
            <a:r>
              <a:rPr lang="en-US" altLang="ja-JP" sz="1500" dirty="0">
                <a:solidFill>
                  <a:schemeClr val="bg1"/>
                </a:solidFill>
                <a:latin typeface="Century" pitchFamily="18" charset="0"/>
                <a:ea typeface="ＭＳ 明朝" pitchFamily="17" charset="-128"/>
                <a:cs typeface="Arial" pitchFamily="34" charset="0"/>
              </a:rPr>
              <a:t> E, Pineda AL, </a:t>
            </a:r>
            <a:r>
              <a:rPr lang="en-US" altLang="ja-JP" sz="1500" dirty="0" err="1">
                <a:solidFill>
                  <a:schemeClr val="bg1"/>
                </a:solidFill>
                <a:latin typeface="Century" pitchFamily="18" charset="0"/>
                <a:ea typeface="ＭＳ 明朝" pitchFamily="17" charset="-128"/>
                <a:cs typeface="Arial" pitchFamily="34" charset="0"/>
              </a:rPr>
              <a:t>Somaratne</a:t>
            </a:r>
            <a:r>
              <a:rPr lang="en-US" altLang="ja-JP" sz="1500" dirty="0">
                <a:solidFill>
                  <a:schemeClr val="bg1"/>
                </a:solidFill>
                <a:latin typeface="Century" pitchFamily="18" charset="0"/>
                <a:ea typeface="ＭＳ 明朝" pitchFamily="17" charset="-128"/>
                <a:cs typeface="Arial" pitchFamily="34" charset="0"/>
              </a:rPr>
              <a:t> R, Wasserman SM, Keech AC, Sever PS, </a:t>
            </a:r>
            <a:r>
              <a:rPr lang="en-US" altLang="ja-JP" sz="1500" dirty="0" err="1">
                <a:solidFill>
                  <a:schemeClr val="bg1"/>
                </a:solidFill>
                <a:latin typeface="Century" pitchFamily="18" charset="0"/>
                <a:ea typeface="ＭＳ 明朝" pitchFamily="17" charset="-128"/>
                <a:cs typeface="Arial" pitchFamily="34" charset="0"/>
              </a:rPr>
              <a:t>Sabatine</a:t>
            </a:r>
            <a:r>
              <a:rPr lang="en-US" altLang="ja-JP" sz="1500" dirty="0">
                <a:solidFill>
                  <a:schemeClr val="bg1"/>
                </a:solidFill>
                <a:latin typeface="Century" pitchFamily="18" charset="0"/>
                <a:ea typeface="ＭＳ 明朝" pitchFamily="17" charset="-128"/>
                <a:cs typeface="Arial" pitchFamily="34" charset="0"/>
              </a:rPr>
              <a:t> MS; FOURIER Investigators.</a:t>
            </a:r>
          </a:p>
          <a:p>
            <a:r>
              <a:rPr lang="en-US" altLang="ja-JP" sz="1500" dirty="0">
                <a:solidFill>
                  <a:srgbClr val="FFFF66"/>
                </a:solidFill>
                <a:latin typeface="Century" pitchFamily="18" charset="0"/>
                <a:ea typeface="ＭＳ 明朝" pitchFamily="17" charset="-128"/>
                <a:cs typeface="Arial" pitchFamily="34" charset="0"/>
              </a:rPr>
              <a:t>Clinical efficacy and safety of achieving very low LDL-cholesterol concentrations with the PCSK9 inhibitor </a:t>
            </a:r>
            <a:r>
              <a:rPr lang="en-US" altLang="ja-JP" sz="1500" dirty="0" err="1">
                <a:solidFill>
                  <a:srgbClr val="FFFF66"/>
                </a:solidFill>
                <a:latin typeface="Century" pitchFamily="18" charset="0"/>
                <a:ea typeface="ＭＳ 明朝" pitchFamily="17" charset="-128"/>
                <a:cs typeface="Arial" pitchFamily="34" charset="0"/>
              </a:rPr>
              <a:t>evolocumab</a:t>
            </a:r>
            <a:r>
              <a:rPr lang="en-US" altLang="ja-JP" sz="1500" dirty="0">
                <a:solidFill>
                  <a:srgbClr val="FFFF66"/>
                </a:solidFill>
                <a:latin typeface="Century" pitchFamily="18" charset="0"/>
                <a:ea typeface="ＭＳ 明朝" pitchFamily="17" charset="-128"/>
                <a:cs typeface="Arial" pitchFamily="34" charset="0"/>
              </a:rPr>
              <a:t>: a prespecified secondary analysis of the FOURIER trial.</a:t>
            </a:r>
          </a:p>
          <a:p>
            <a:r>
              <a:rPr lang="en-US" altLang="ja-JP" sz="1500" dirty="0">
                <a:solidFill>
                  <a:schemeClr val="bg1"/>
                </a:solidFill>
                <a:latin typeface="Century" pitchFamily="18" charset="0"/>
                <a:ea typeface="ＭＳ 明朝" pitchFamily="17" charset="-128"/>
                <a:cs typeface="Arial" pitchFamily="34" charset="0"/>
              </a:rPr>
              <a:t>Lancet. 2017 Aug 25. </a:t>
            </a:r>
            <a:r>
              <a:rPr lang="en-US" altLang="ja-JP" sz="1500" dirty="0" err="1">
                <a:solidFill>
                  <a:schemeClr val="bg1"/>
                </a:solidFill>
                <a:latin typeface="Century" pitchFamily="18" charset="0"/>
                <a:ea typeface="ＭＳ 明朝" pitchFamily="17" charset="-128"/>
                <a:cs typeface="Arial" pitchFamily="34" charset="0"/>
              </a:rPr>
              <a:t>pii</a:t>
            </a:r>
            <a:r>
              <a:rPr lang="en-US" altLang="ja-JP" sz="1500" dirty="0">
                <a:solidFill>
                  <a:schemeClr val="bg1"/>
                </a:solidFill>
                <a:latin typeface="Century" pitchFamily="18" charset="0"/>
                <a:ea typeface="ＭＳ 明朝" pitchFamily="17" charset="-128"/>
                <a:cs typeface="Arial" pitchFamily="34" charset="0"/>
              </a:rPr>
              <a:t>: S0140-6736(17)32290-0. </a:t>
            </a:r>
            <a:r>
              <a:rPr lang="en-US" altLang="ja-JP" sz="1500" dirty="0" err="1">
                <a:solidFill>
                  <a:schemeClr val="bg1"/>
                </a:solidFill>
                <a:latin typeface="Century" pitchFamily="18" charset="0"/>
                <a:ea typeface="ＭＳ 明朝" pitchFamily="17" charset="-128"/>
                <a:cs typeface="Arial" pitchFamily="34" charset="0"/>
              </a:rPr>
              <a:t>doi</a:t>
            </a:r>
            <a:r>
              <a:rPr lang="en-US" altLang="ja-JP" sz="1500" dirty="0">
                <a:solidFill>
                  <a:schemeClr val="bg1"/>
                </a:solidFill>
                <a:latin typeface="Century" pitchFamily="18" charset="0"/>
                <a:ea typeface="ＭＳ 明朝" pitchFamily="17" charset="-128"/>
                <a:cs typeface="Arial" pitchFamily="34" charset="0"/>
              </a:rPr>
              <a:t>: 10.1016/S0140-6736(17)32290-0.</a:t>
            </a:r>
          </a:p>
        </p:txBody>
      </p:sp>
      <p:pic>
        <p:nvPicPr>
          <p:cNvPr id="9224" name="図 7" descr="SaitamaMed.gif"/>
          <p:cNvPicPr>
            <a:picLocks noChangeAspect="1"/>
          </p:cNvPicPr>
          <p:nvPr/>
        </p:nvPicPr>
        <p:blipFill>
          <a:blip r:embed="rId3" cstate="print"/>
          <a:srcRect/>
          <a:stretch>
            <a:fillRect/>
          </a:stretch>
        </p:blipFill>
        <p:spPr bwMode="auto">
          <a:xfrm>
            <a:off x="831855" y="5448304"/>
            <a:ext cx="1090613" cy="1006475"/>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E3998C6-A144-407B-9310-B68A718AAE4E}"/>
              </a:ext>
            </a:extLst>
          </p:cNvPr>
          <p:cNvPicPr>
            <a:picLocks noChangeAspect="1"/>
          </p:cNvPicPr>
          <p:nvPr/>
        </p:nvPicPr>
        <p:blipFill>
          <a:blip r:embed="rId3">
            <a:lum bright="-20000" contrast="40000"/>
          </a:blip>
          <a:stretch>
            <a:fillRect/>
          </a:stretch>
        </p:blipFill>
        <p:spPr>
          <a:xfrm>
            <a:off x="0" y="0"/>
            <a:ext cx="9144000" cy="4051516"/>
          </a:xfrm>
          <a:prstGeom prst="rect">
            <a:avLst/>
          </a:prstGeom>
        </p:spPr>
      </p:pic>
      <p:pic>
        <p:nvPicPr>
          <p:cNvPr id="3" name="図 2">
            <a:extLst>
              <a:ext uri="{FF2B5EF4-FFF2-40B4-BE49-F238E27FC236}">
                <a16:creationId xmlns:a16="http://schemas.microsoft.com/office/drawing/2014/main" id="{86A66822-CE3A-45A1-ADE7-0B5D38D18D73}"/>
              </a:ext>
            </a:extLst>
          </p:cNvPr>
          <p:cNvPicPr>
            <a:picLocks noChangeAspect="1"/>
          </p:cNvPicPr>
          <p:nvPr/>
        </p:nvPicPr>
        <p:blipFill>
          <a:blip r:embed="rId4">
            <a:lum bright="-20000" contrast="40000"/>
          </a:blip>
          <a:stretch>
            <a:fillRect/>
          </a:stretch>
        </p:blipFill>
        <p:spPr>
          <a:xfrm>
            <a:off x="4198312" y="3838575"/>
            <a:ext cx="4858590" cy="2876550"/>
          </a:xfrm>
          <a:prstGeom prst="rect">
            <a:avLst/>
          </a:prstGeom>
        </p:spPr>
      </p:pic>
    </p:spTree>
    <p:extLst>
      <p:ext uri="{BB962C8B-B14F-4D97-AF65-F5344CB8AC3E}">
        <p14:creationId xmlns:p14="http://schemas.microsoft.com/office/powerpoint/2010/main" val="2491001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26906A1-ED9F-43B3-A496-40FBB3A6EEB9}"/>
              </a:ext>
            </a:extLst>
          </p:cNvPr>
          <p:cNvPicPr>
            <a:picLocks noChangeAspect="1"/>
          </p:cNvPicPr>
          <p:nvPr/>
        </p:nvPicPr>
        <p:blipFill>
          <a:blip r:embed="rId3">
            <a:lum bright="-20000" contrast="40000"/>
          </a:blip>
          <a:stretch>
            <a:fillRect/>
          </a:stretch>
        </p:blipFill>
        <p:spPr>
          <a:xfrm>
            <a:off x="0" y="1206584"/>
            <a:ext cx="9144000" cy="4444831"/>
          </a:xfrm>
          <a:prstGeom prst="rect">
            <a:avLst/>
          </a:prstGeom>
        </p:spPr>
      </p:pic>
    </p:spTree>
    <p:extLst>
      <p:ext uri="{BB962C8B-B14F-4D97-AF65-F5344CB8AC3E}">
        <p14:creationId xmlns:p14="http://schemas.microsoft.com/office/powerpoint/2010/main" val="3181673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0A89D13-94B1-4E38-83A9-2FA00A1CE5C1}"/>
              </a:ext>
            </a:extLst>
          </p:cNvPr>
          <p:cNvPicPr>
            <a:picLocks noChangeAspect="1"/>
          </p:cNvPicPr>
          <p:nvPr/>
        </p:nvPicPr>
        <p:blipFill>
          <a:blip r:embed="rId3">
            <a:lum bright="-20000" contrast="40000"/>
          </a:blip>
          <a:stretch>
            <a:fillRect/>
          </a:stretch>
        </p:blipFill>
        <p:spPr>
          <a:xfrm>
            <a:off x="0" y="920771"/>
            <a:ext cx="9144000" cy="5016457"/>
          </a:xfrm>
          <a:prstGeom prst="rect">
            <a:avLst/>
          </a:prstGeom>
        </p:spPr>
      </p:pic>
    </p:spTree>
    <p:extLst>
      <p:ext uri="{BB962C8B-B14F-4D97-AF65-F5344CB8AC3E}">
        <p14:creationId xmlns:p14="http://schemas.microsoft.com/office/powerpoint/2010/main" val="3380356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288CC9B-E53D-422B-A519-3F488310BB9E}"/>
              </a:ext>
            </a:extLst>
          </p:cNvPr>
          <p:cNvPicPr>
            <a:picLocks noChangeAspect="1"/>
          </p:cNvPicPr>
          <p:nvPr/>
        </p:nvPicPr>
        <p:blipFill>
          <a:blip r:embed="rId2">
            <a:lum bright="-20000" contrast="40000"/>
          </a:blip>
          <a:stretch>
            <a:fillRect/>
          </a:stretch>
        </p:blipFill>
        <p:spPr>
          <a:xfrm>
            <a:off x="708941" y="0"/>
            <a:ext cx="7726117" cy="6858000"/>
          </a:xfrm>
          <a:prstGeom prst="rect">
            <a:avLst/>
          </a:prstGeom>
        </p:spPr>
      </p:pic>
    </p:spTree>
    <p:extLst>
      <p:ext uri="{BB962C8B-B14F-4D97-AF65-F5344CB8AC3E}">
        <p14:creationId xmlns:p14="http://schemas.microsoft.com/office/powerpoint/2010/main" val="1178930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正方形/長方形 3"/>
          <p:cNvSpPr>
            <a:spLocks noChangeArrowheads="1"/>
          </p:cNvSpPr>
          <p:nvPr/>
        </p:nvSpPr>
        <p:spPr bwMode="auto">
          <a:xfrm>
            <a:off x="0" y="0"/>
            <a:ext cx="9144000" cy="4831799"/>
          </a:xfrm>
          <a:prstGeom prst="rect">
            <a:avLst/>
          </a:prstGeom>
          <a:noFill/>
          <a:ln w="9525">
            <a:noFill/>
            <a:miter lim="800000"/>
            <a:headEnd/>
            <a:tailEnd/>
          </a:ln>
        </p:spPr>
        <p:txBody>
          <a:bodyPr wrap="square" lIns="91145" tIns="45575" rIns="91145" bIns="45575">
            <a:spAutoFit/>
          </a:bodyPr>
          <a:lstStyle/>
          <a:p>
            <a:r>
              <a:rPr lang="en-US" altLang="ja-JP" sz="2800" dirty="0">
                <a:solidFill>
                  <a:srgbClr val="FF0000"/>
                </a:solidFill>
              </a:rPr>
              <a:t>Results:</a:t>
            </a:r>
          </a:p>
          <a:p>
            <a:r>
              <a:rPr lang="en-US" altLang="ja-JP" sz="2800" b="0" dirty="0"/>
              <a:t>Mean HbA1c levels decreased to 7.7% in the CGM group and 8.0% in the control group at 24 weeks (adjusted difference in mean change, −0.3% [95% CI, −0.5% to 0.0%]; P = 0.022). The groups did not differ meaningfully in CGM-measured hypoglycemia or quality-of-life outcomes. The CGM group averaged 6.7 days (SD, 0.9) of CGM use per week.</a:t>
            </a:r>
          </a:p>
          <a:p>
            <a:endParaRPr lang="en-US" altLang="ja-JP" sz="2800" b="0" dirty="0"/>
          </a:p>
          <a:p>
            <a:r>
              <a:rPr lang="en-US" altLang="ja-JP" sz="2800" dirty="0">
                <a:solidFill>
                  <a:srgbClr val="FF0000"/>
                </a:solidFill>
              </a:rPr>
              <a:t>Limitation:</a:t>
            </a:r>
          </a:p>
          <a:p>
            <a:r>
              <a:rPr lang="en-US" altLang="ja-JP" sz="2800" b="0" dirty="0"/>
              <a:t>6-month follow-up.</a:t>
            </a:r>
          </a:p>
        </p:txBody>
      </p:sp>
    </p:spTree>
    <p:extLst>
      <p:ext uri="{BB962C8B-B14F-4D97-AF65-F5344CB8AC3E}">
        <p14:creationId xmlns:p14="http://schemas.microsoft.com/office/powerpoint/2010/main" val="275701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正方形/長方形 3"/>
          <p:cNvSpPr>
            <a:spLocks noChangeArrowheads="1"/>
          </p:cNvSpPr>
          <p:nvPr/>
        </p:nvSpPr>
        <p:spPr bwMode="auto">
          <a:xfrm>
            <a:off x="0" y="2"/>
            <a:ext cx="9144000" cy="6001350"/>
          </a:xfrm>
          <a:prstGeom prst="rect">
            <a:avLst/>
          </a:prstGeom>
          <a:noFill/>
          <a:ln w="9525">
            <a:noFill/>
            <a:miter lim="800000"/>
            <a:headEnd/>
            <a:tailEnd/>
          </a:ln>
        </p:spPr>
        <p:txBody>
          <a:bodyPr wrap="square" lIns="91145" tIns="45575" rIns="91145" bIns="45575">
            <a:spAutoFit/>
          </a:bodyPr>
          <a:lstStyle/>
          <a:p>
            <a:r>
              <a:rPr lang="en-US" altLang="ja-JP" sz="3200" dirty="0">
                <a:solidFill>
                  <a:srgbClr val="FF0000"/>
                </a:solidFill>
              </a:rPr>
              <a:t>Conclusion:</a:t>
            </a:r>
          </a:p>
          <a:p>
            <a:r>
              <a:rPr lang="en-US" altLang="ja-JP" sz="3200" b="0" dirty="0"/>
              <a:t>A high percentage of adults who received multiple daily insulin injections for type 2 diabetes used CGM on a daily or near-daily basis for 24 weeks and had improved glycemic control. Because few insulin-treated patients with type 2 diabetes currently use CGM, these results support an additional management method that may benefit these patients.</a:t>
            </a:r>
          </a:p>
          <a:p>
            <a:endParaRPr lang="en-US" altLang="ja-JP" sz="3200" b="0" dirty="0"/>
          </a:p>
          <a:p>
            <a:r>
              <a:rPr lang="en-US" altLang="ja-JP" sz="3200" dirty="0">
                <a:solidFill>
                  <a:srgbClr val="FF0000"/>
                </a:solidFill>
              </a:rPr>
              <a:t>Primary Funding Source:</a:t>
            </a:r>
          </a:p>
          <a:p>
            <a:r>
              <a:rPr lang="en-US" altLang="ja-JP" sz="3200" b="0" dirty="0"/>
              <a:t>Dexcom.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テキスト ボックス 2"/>
          <p:cNvSpPr txBox="1">
            <a:spLocks noChangeArrowheads="1"/>
          </p:cNvSpPr>
          <p:nvPr/>
        </p:nvSpPr>
        <p:spPr bwMode="auto">
          <a:xfrm>
            <a:off x="3530861" y="0"/>
            <a:ext cx="2047355" cy="707886"/>
          </a:xfrm>
          <a:prstGeom prst="rect">
            <a:avLst/>
          </a:prstGeom>
          <a:noFill/>
          <a:ln w="9525">
            <a:noFill/>
            <a:miter lim="800000"/>
            <a:headEnd/>
            <a:tailEnd/>
          </a:ln>
        </p:spPr>
        <p:txBody>
          <a:bodyPr wrap="none" lIns="91145" tIns="45575" rIns="91145" bIns="45575">
            <a:spAutoFit/>
          </a:bodyPr>
          <a:lstStyle/>
          <a:p>
            <a:pPr algn="ctr"/>
            <a:r>
              <a:rPr lang="en-US" altLang="ja-JP" sz="4000" dirty="0">
                <a:latin typeface="ＭＳ 明朝" pitchFamily="17" charset="-128"/>
                <a:ea typeface="ＭＳ 明朝" pitchFamily="17" charset="-128"/>
              </a:rPr>
              <a:t>Message</a:t>
            </a:r>
          </a:p>
        </p:txBody>
      </p:sp>
      <p:sp>
        <p:nvSpPr>
          <p:cNvPr id="19459" name="正方形/長方形 3"/>
          <p:cNvSpPr>
            <a:spLocks noChangeArrowheads="1"/>
          </p:cNvSpPr>
          <p:nvPr/>
        </p:nvSpPr>
        <p:spPr bwMode="auto">
          <a:xfrm>
            <a:off x="0" y="555961"/>
            <a:ext cx="9144000" cy="4600967"/>
          </a:xfrm>
          <a:prstGeom prst="rect">
            <a:avLst/>
          </a:prstGeom>
          <a:noFill/>
          <a:ln w="9525">
            <a:noFill/>
            <a:miter lim="800000"/>
            <a:headEnd/>
            <a:tailEnd/>
          </a:ln>
        </p:spPr>
        <p:txBody>
          <a:bodyPr wrap="square" lIns="91145" tIns="45575" rIns="91145" bIns="45575">
            <a:spAutoFit/>
          </a:bodyPr>
          <a:lstStyle/>
          <a:p>
            <a:pPr>
              <a:spcAft>
                <a:spcPts val="600"/>
              </a:spcAft>
            </a:pPr>
            <a:r>
              <a:rPr lang="ja-JP" altLang="en-US" sz="3200" u="sng" dirty="0">
                <a:solidFill>
                  <a:srgbClr val="FF0000"/>
                </a:solidFill>
                <a:latin typeface="ＭＳ 明朝" pitchFamily="17" charset="-128"/>
                <a:ea typeface="ＭＳ 明朝" pitchFamily="17" charset="-128"/>
              </a:rPr>
              <a:t>インスリン治療中の</a:t>
            </a:r>
            <a:r>
              <a:rPr lang="en-US" altLang="ja-JP" sz="3200" u="sng" dirty="0">
                <a:solidFill>
                  <a:srgbClr val="FF0000"/>
                </a:solidFill>
                <a:latin typeface="ＭＳ 明朝" pitchFamily="17" charset="-128"/>
                <a:ea typeface="ＭＳ 明朝" pitchFamily="17" charset="-128"/>
              </a:rPr>
              <a:t>2</a:t>
            </a:r>
            <a:r>
              <a:rPr lang="ja-JP" altLang="en-US" sz="3200" u="sng" dirty="0">
                <a:solidFill>
                  <a:srgbClr val="FF0000"/>
                </a:solidFill>
                <a:latin typeface="ＭＳ 明朝" pitchFamily="17" charset="-128"/>
                <a:ea typeface="ＭＳ 明朝" pitchFamily="17" charset="-128"/>
              </a:rPr>
              <a:t>型</a:t>
            </a:r>
            <a:r>
              <a:rPr lang="en-US" altLang="ja-JP" sz="3200" u="sng" dirty="0">
                <a:solidFill>
                  <a:srgbClr val="FF0000"/>
                </a:solidFill>
                <a:latin typeface="ＭＳ 明朝" pitchFamily="17" charset="-128"/>
                <a:ea typeface="ＭＳ 明朝" pitchFamily="17" charset="-128"/>
              </a:rPr>
              <a:t>DM</a:t>
            </a:r>
            <a:r>
              <a:rPr lang="ja-JP" altLang="en-US" sz="3200" u="sng" dirty="0" err="1">
                <a:solidFill>
                  <a:srgbClr val="FF0000"/>
                </a:solidFill>
                <a:latin typeface="ＭＳ 明朝" pitchFamily="17" charset="-128"/>
                <a:ea typeface="ＭＳ 明朝" pitchFamily="17" charset="-128"/>
              </a:rPr>
              <a:t>にも</a:t>
            </a:r>
            <a:r>
              <a:rPr lang="en-US" altLang="ja-JP" sz="3200" u="sng" dirty="0">
                <a:solidFill>
                  <a:srgbClr val="FF0000"/>
                </a:solidFill>
                <a:latin typeface="ＭＳ 明朝" pitchFamily="17" charset="-128"/>
                <a:ea typeface="ＭＳ 明朝" pitchFamily="17" charset="-128"/>
              </a:rPr>
              <a:t>CGM</a:t>
            </a:r>
            <a:r>
              <a:rPr lang="ja-JP" altLang="en-US" sz="3200" u="sng" dirty="0">
                <a:solidFill>
                  <a:srgbClr val="FF0000"/>
                </a:solidFill>
                <a:latin typeface="ＭＳ 明朝" pitchFamily="17" charset="-128"/>
                <a:ea typeface="ＭＳ 明朝" pitchFamily="17" charset="-128"/>
              </a:rPr>
              <a:t>は有効 </a:t>
            </a:r>
          </a:p>
          <a:p>
            <a:pPr>
              <a:spcAft>
                <a:spcPts val="600"/>
              </a:spcAft>
            </a:pPr>
            <a:r>
              <a:rPr lang="ja-JP" altLang="en-US" sz="3200" dirty="0">
                <a:solidFill>
                  <a:srgbClr val="FF0000"/>
                </a:solidFill>
                <a:latin typeface="ＭＳ 明朝" pitchFamily="17" charset="-128"/>
                <a:ea typeface="ＭＳ 明朝" pitchFamily="17" charset="-128"/>
              </a:rPr>
              <a:t>　</a:t>
            </a:r>
            <a:r>
              <a:rPr lang="en-US" altLang="ja-JP" sz="3200" dirty="0">
                <a:solidFill>
                  <a:srgbClr val="FF0000"/>
                </a:solidFill>
                <a:latin typeface="ＭＳ 明朝" pitchFamily="17" charset="-128"/>
                <a:ea typeface="ＭＳ 明朝" pitchFamily="17" charset="-128"/>
              </a:rPr>
              <a:t>1</a:t>
            </a:r>
            <a:r>
              <a:rPr lang="ja-JP" altLang="en-US" sz="3200" dirty="0">
                <a:solidFill>
                  <a:srgbClr val="FF0000"/>
                </a:solidFill>
                <a:latin typeface="ＭＳ 明朝" pitchFamily="17" charset="-128"/>
                <a:ea typeface="ＭＳ 明朝" pitchFamily="17" charset="-128"/>
              </a:rPr>
              <a:t>日に複数回のインスリン注射を行っている</a:t>
            </a:r>
            <a:r>
              <a:rPr lang="en-US" altLang="ja-JP" sz="3200" dirty="0">
                <a:solidFill>
                  <a:srgbClr val="FF0000"/>
                </a:solidFill>
                <a:latin typeface="ＭＳ 明朝" pitchFamily="17" charset="-128"/>
                <a:ea typeface="ＭＳ 明朝" pitchFamily="17" charset="-128"/>
              </a:rPr>
              <a:t>HbA1c</a:t>
            </a:r>
            <a:r>
              <a:rPr lang="ja-JP" altLang="en-US" sz="3200" dirty="0">
                <a:solidFill>
                  <a:srgbClr val="FF0000"/>
                </a:solidFill>
                <a:latin typeface="ＭＳ 明朝" pitchFamily="17" charset="-128"/>
                <a:ea typeface="ＭＳ 明朝" pitchFamily="17" charset="-128"/>
              </a:rPr>
              <a:t>値</a:t>
            </a:r>
            <a:r>
              <a:rPr lang="en-US" altLang="ja-JP" sz="3200" dirty="0">
                <a:solidFill>
                  <a:srgbClr val="FF0000"/>
                </a:solidFill>
                <a:latin typeface="ＭＳ 明朝" pitchFamily="17" charset="-128"/>
                <a:ea typeface="ＭＳ 明朝" pitchFamily="17" charset="-128"/>
              </a:rPr>
              <a:t>7.5-9.9</a:t>
            </a:r>
            <a:r>
              <a:rPr lang="ja-JP" altLang="en-US" sz="3200" dirty="0">
                <a:solidFill>
                  <a:srgbClr val="FF0000"/>
                </a:solidFill>
                <a:latin typeface="ＭＳ 明朝" pitchFamily="17" charset="-128"/>
                <a:ea typeface="ＭＳ 明朝" pitchFamily="17" charset="-128"/>
              </a:rPr>
              <a:t>％（平均</a:t>
            </a:r>
            <a:r>
              <a:rPr lang="en-US" altLang="ja-JP" sz="3200" dirty="0">
                <a:solidFill>
                  <a:srgbClr val="FF0000"/>
                </a:solidFill>
                <a:latin typeface="ＭＳ 明朝" pitchFamily="17" charset="-128"/>
                <a:ea typeface="ＭＳ 明朝" pitchFamily="17" charset="-128"/>
              </a:rPr>
              <a:t>8.5</a:t>
            </a:r>
            <a:r>
              <a:rPr lang="ja-JP" altLang="en-US" sz="3200" dirty="0">
                <a:solidFill>
                  <a:srgbClr val="FF0000"/>
                </a:solidFill>
                <a:latin typeface="ＭＳ 明朝" pitchFamily="17" charset="-128"/>
                <a:ea typeface="ＭＳ 明朝" pitchFamily="17" charset="-128"/>
              </a:rPr>
              <a:t>％）の成人</a:t>
            </a:r>
            <a:r>
              <a:rPr lang="en-US" altLang="ja-JP" sz="3200" dirty="0">
                <a:solidFill>
                  <a:srgbClr val="FF0000"/>
                </a:solidFill>
                <a:latin typeface="ＭＳ 明朝" pitchFamily="17" charset="-128"/>
                <a:ea typeface="ＭＳ 明朝" pitchFamily="17" charset="-128"/>
              </a:rPr>
              <a:t>2</a:t>
            </a:r>
            <a:r>
              <a:rPr lang="ja-JP" altLang="en-US" sz="3200" dirty="0">
                <a:solidFill>
                  <a:srgbClr val="FF0000"/>
                </a:solidFill>
                <a:latin typeface="ＭＳ 明朝" pitchFamily="17" charset="-128"/>
                <a:ea typeface="ＭＳ 明朝" pitchFamily="17" charset="-128"/>
              </a:rPr>
              <a:t>型糖尿病患者</a:t>
            </a:r>
            <a:r>
              <a:rPr lang="en-US" altLang="ja-JP" sz="3200" dirty="0">
                <a:solidFill>
                  <a:srgbClr val="FF0000"/>
                </a:solidFill>
                <a:latin typeface="ＭＳ 明朝" pitchFamily="17" charset="-128"/>
                <a:ea typeface="ＭＳ 明朝" pitchFamily="17" charset="-128"/>
              </a:rPr>
              <a:t>158</a:t>
            </a:r>
            <a:r>
              <a:rPr lang="ja-JP" altLang="en-US" sz="3200" dirty="0">
                <a:solidFill>
                  <a:srgbClr val="FF0000"/>
                </a:solidFill>
                <a:latin typeface="ＭＳ 明朝" pitchFamily="17" charset="-128"/>
                <a:ea typeface="ＭＳ 明朝" pitchFamily="17" charset="-128"/>
              </a:rPr>
              <a:t>例を対象に、血糖コントロールにおける持続血糖測定（</a:t>
            </a:r>
            <a:r>
              <a:rPr lang="en-US" altLang="ja-JP" sz="3200" dirty="0">
                <a:solidFill>
                  <a:srgbClr val="FF0000"/>
                </a:solidFill>
                <a:latin typeface="ＭＳ 明朝" pitchFamily="17" charset="-128"/>
                <a:ea typeface="ＭＳ 明朝" pitchFamily="17" charset="-128"/>
              </a:rPr>
              <a:t>CGM</a:t>
            </a:r>
            <a:r>
              <a:rPr lang="ja-JP" altLang="en-US" sz="3200" dirty="0">
                <a:solidFill>
                  <a:srgbClr val="FF0000"/>
                </a:solidFill>
                <a:latin typeface="ＭＳ 明朝" pitchFamily="17" charset="-128"/>
                <a:ea typeface="ＭＳ 明朝" pitchFamily="17" charset="-128"/>
              </a:rPr>
              <a:t>）の有効性を無作為化試験で検証。</a:t>
            </a:r>
            <a:r>
              <a:rPr lang="en-US" altLang="ja-JP" sz="3200" dirty="0">
                <a:solidFill>
                  <a:srgbClr val="FF0000"/>
                </a:solidFill>
                <a:latin typeface="ＭＳ 明朝" pitchFamily="17" charset="-128"/>
                <a:ea typeface="ＭＳ 明朝" pitchFamily="17" charset="-128"/>
              </a:rPr>
              <a:t>24</a:t>
            </a:r>
            <a:r>
              <a:rPr lang="ja-JP" altLang="en-US" sz="3200" dirty="0">
                <a:solidFill>
                  <a:srgbClr val="FF0000"/>
                </a:solidFill>
                <a:latin typeface="ＭＳ 明朝" pitchFamily="17" charset="-128"/>
                <a:ea typeface="ＭＳ 明朝" pitchFamily="17" charset="-128"/>
              </a:rPr>
              <a:t>週時の</a:t>
            </a:r>
            <a:r>
              <a:rPr lang="en-US" altLang="ja-JP" sz="3200" dirty="0">
                <a:solidFill>
                  <a:srgbClr val="FF0000"/>
                </a:solidFill>
                <a:latin typeface="ＭＳ 明朝" pitchFamily="17" charset="-128"/>
                <a:ea typeface="ＭＳ 明朝" pitchFamily="17" charset="-128"/>
              </a:rPr>
              <a:t>CGM</a:t>
            </a:r>
            <a:r>
              <a:rPr lang="ja-JP" altLang="en-US" sz="3200" dirty="0">
                <a:solidFill>
                  <a:srgbClr val="FF0000"/>
                </a:solidFill>
                <a:latin typeface="ＭＳ 明朝" pitchFamily="17" charset="-128"/>
                <a:ea typeface="ＭＳ 明朝" pitchFamily="17" charset="-128"/>
              </a:rPr>
              <a:t>群（</a:t>
            </a:r>
            <a:r>
              <a:rPr lang="en-US" altLang="ja-JP" sz="3200" dirty="0">
                <a:solidFill>
                  <a:srgbClr val="FF0000"/>
                </a:solidFill>
                <a:latin typeface="ＭＳ 明朝" pitchFamily="17" charset="-128"/>
                <a:ea typeface="ＭＳ 明朝" pitchFamily="17" charset="-128"/>
              </a:rPr>
              <a:t>79</a:t>
            </a:r>
            <a:r>
              <a:rPr lang="ja-JP" altLang="en-US" sz="3200" dirty="0">
                <a:solidFill>
                  <a:srgbClr val="FF0000"/>
                </a:solidFill>
                <a:latin typeface="ＭＳ 明朝" pitchFamily="17" charset="-128"/>
                <a:ea typeface="ＭＳ 明朝" pitchFamily="17" charset="-128"/>
              </a:rPr>
              <a:t>例）の</a:t>
            </a:r>
            <a:r>
              <a:rPr lang="en-US" altLang="ja-JP" sz="3200" dirty="0">
                <a:solidFill>
                  <a:srgbClr val="FF0000"/>
                </a:solidFill>
                <a:latin typeface="ＭＳ 明朝" pitchFamily="17" charset="-128"/>
                <a:ea typeface="ＭＳ 明朝" pitchFamily="17" charset="-128"/>
              </a:rPr>
              <a:t>HbA1c</a:t>
            </a:r>
            <a:r>
              <a:rPr lang="ja-JP" altLang="en-US" sz="3200" dirty="0">
                <a:solidFill>
                  <a:srgbClr val="FF0000"/>
                </a:solidFill>
                <a:latin typeface="ＭＳ 明朝" pitchFamily="17" charset="-128"/>
                <a:ea typeface="ＭＳ 明朝" pitchFamily="17" charset="-128"/>
              </a:rPr>
              <a:t>平均値は</a:t>
            </a:r>
            <a:r>
              <a:rPr lang="en-US" altLang="ja-JP" sz="3200" dirty="0">
                <a:solidFill>
                  <a:srgbClr val="FF0000"/>
                </a:solidFill>
                <a:latin typeface="ＭＳ 明朝" pitchFamily="17" charset="-128"/>
                <a:ea typeface="ＭＳ 明朝" pitchFamily="17" charset="-128"/>
              </a:rPr>
              <a:t>7.7</a:t>
            </a:r>
            <a:r>
              <a:rPr lang="ja-JP" altLang="en-US" sz="3200" dirty="0">
                <a:solidFill>
                  <a:srgbClr val="FF0000"/>
                </a:solidFill>
                <a:latin typeface="ＭＳ 明朝" pitchFamily="17" charset="-128"/>
                <a:ea typeface="ＭＳ 明朝" pitchFamily="17" charset="-128"/>
              </a:rPr>
              <a:t>％で、通常ケア群（</a:t>
            </a:r>
            <a:r>
              <a:rPr lang="en-US" altLang="ja-JP" sz="3200" dirty="0">
                <a:solidFill>
                  <a:srgbClr val="FF0000"/>
                </a:solidFill>
                <a:latin typeface="ＭＳ 明朝" pitchFamily="17" charset="-128"/>
                <a:ea typeface="ＭＳ 明朝" pitchFamily="17" charset="-128"/>
              </a:rPr>
              <a:t>79</a:t>
            </a:r>
            <a:r>
              <a:rPr lang="ja-JP" altLang="en-US" sz="3200" dirty="0">
                <a:solidFill>
                  <a:srgbClr val="FF0000"/>
                </a:solidFill>
                <a:latin typeface="ＭＳ 明朝" pitchFamily="17" charset="-128"/>
                <a:ea typeface="ＭＳ 明朝" pitchFamily="17" charset="-128"/>
              </a:rPr>
              <a:t>例）の</a:t>
            </a:r>
            <a:r>
              <a:rPr lang="en-US" altLang="ja-JP" sz="3200" dirty="0">
                <a:solidFill>
                  <a:srgbClr val="FF0000"/>
                </a:solidFill>
                <a:latin typeface="ＭＳ 明朝" pitchFamily="17" charset="-128"/>
                <a:ea typeface="ＭＳ 明朝" pitchFamily="17" charset="-128"/>
              </a:rPr>
              <a:t>8.0</a:t>
            </a:r>
            <a:r>
              <a:rPr lang="ja-JP" altLang="en-US" sz="3200" dirty="0">
                <a:solidFill>
                  <a:srgbClr val="FF0000"/>
                </a:solidFill>
                <a:latin typeface="ＭＳ 明朝" pitchFamily="17" charset="-128"/>
                <a:ea typeface="ＭＳ 明朝" pitchFamily="17" charset="-128"/>
              </a:rPr>
              <a:t>％に比べて有意に低かった（調整後の平均変化量の差－</a:t>
            </a:r>
            <a:r>
              <a:rPr lang="en-US" altLang="ja-JP" sz="3200" dirty="0">
                <a:solidFill>
                  <a:srgbClr val="FF0000"/>
                </a:solidFill>
                <a:latin typeface="ＭＳ 明朝" pitchFamily="17" charset="-128"/>
                <a:ea typeface="ＭＳ 明朝" pitchFamily="17" charset="-128"/>
              </a:rPr>
              <a:t>0.3</a:t>
            </a:r>
            <a:r>
              <a:rPr lang="ja-JP" altLang="en-US" sz="3200" dirty="0">
                <a:solidFill>
                  <a:srgbClr val="FF0000"/>
                </a:solidFill>
                <a:latin typeface="ＭＳ 明朝" pitchFamily="17" charset="-128"/>
                <a:ea typeface="ＭＳ 明朝" pitchFamily="17" charset="-128"/>
              </a:rPr>
              <a:t>％、</a:t>
            </a:r>
            <a:r>
              <a:rPr lang="en-US" altLang="ja-JP" sz="3200" dirty="0">
                <a:solidFill>
                  <a:srgbClr val="FF0000"/>
                </a:solidFill>
                <a:latin typeface="ＭＳ 明朝" pitchFamily="17" charset="-128"/>
                <a:ea typeface="ＭＳ 明朝" pitchFamily="17" charset="-128"/>
              </a:rPr>
              <a:t>95</a:t>
            </a:r>
            <a:r>
              <a:rPr lang="ja-JP" altLang="en-US" sz="3200" dirty="0">
                <a:solidFill>
                  <a:srgbClr val="FF0000"/>
                </a:solidFill>
                <a:latin typeface="ＭＳ 明朝" pitchFamily="17" charset="-128"/>
                <a:ea typeface="ＭＳ 明朝" pitchFamily="17" charset="-128"/>
              </a:rPr>
              <a:t>％</a:t>
            </a:r>
            <a:r>
              <a:rPr lang="en-US" altLang="ja-JP" sz="3200" dirty="0">
                <a:solidFill>
                  <a:srgbClr val="FF0000"/>
                </a:solidFill>
                <a:latin typeface="ＭＳ 明朝" pitchFamily="17" charset="-128"/>
                <a:ea typeface="ＭＳ 明朝" pitchFamily="17" charset="-128"/>
              </a:rPr>
              <a:t>CI </a:t>
            </a:r>
            <a:r>
              <a:rPr lang="ja-JP" altLang="en-US" sz="3200" dirty="0">
                <a:solidFill>
                  <a:srgbClr val="FF0000"/>
                </a:solidFill>
                <a:latin typeface="ＭＳ 明朝" pitchFamily="17" charset="-128"/>
                <a:ea typeface="ＭＳ 明朝" pitchFamily="17" charset="-128"/>
              </a:rPr>
              <a:t>－</a:t>
            </a:r>
            <a:r>
              <a:rPr lang="en-US" altLang="ja-JP" sz="3200" dirty="0">
                <a:solidFill>
                  <a:srgbClr val="FF0000"/>
                </a:solidFill>
                <a:latin typeface="ＭＳ 明朝" pitchFamily="17" charset="-128"/>
                <a:ea typeface="ＭＳ 明朝" pitchFamily="17" charset="-128"/>
              </a:rPr>
              <a:t>0.5</a:t>
            </a:r>
            <a:r>
              <a:rPr lang="ja-JP" altLang="en-US" sz="3200" dirty="0">
                <a:solidFill>
                  <a:srgbClr val="FF0000"/>
                </a:solidFill>
                <a:latin typeface="ＭＳ 明朝" pitchFamily="17" charset="-128"/>
                <a:ea typeface="ＭＳ 明朝" pitchFamily="17" charset="-128"/>
              </a:rPr>
              <a:t>％ </a:t>
            </a:r>
            <a:r>
              <a:rPr lang="en-US" altLang="ja-JP" sz="3200" dirty="0">
                <a:solidFill>
                  <a:srgbClr val="FF0000"/>
                </a:solidFill>
                <a:latin typeface="ＭＳ 明朝" pitchFamily="17" charset="-128"/>
                <a:ea typeface="ＭＳ 明朝" pitchFamily="17" charset="-128"/>
              </a:rPr>
              <a:t>- 0.0</a:t>
            </a:r>
            <a:r>
              <a:rPr lang="ja-JP" altLang="en-US" sz="3200" dirty="0">
                <a:solidFill>
                  <a:srgbClr val="FF0000"/>
                </a:solidFill>
                <a:latin typeface="ＭＳ 明朝" pitchFamily="17" charset="-128"/>
                <a:ea typeface="ＭＳ 明朝" pitchFamily="17" charset="-128"/>
              </a:rPr>
              <a:t>％、</a:t>
            </a:r>
            <a:r>
              <a:rPr lang="en-US" altLang="ja-JP" sz="3200" dirty="0">
                <a:solidFill>
                  <a:srgbClr val="FF0000"/>
                </a:solidFill>
                <a:latin typeface="ＭＳ 明朝" pitchFamily="17" charset="-128"/>
                <a:ea typeface="ＭＳ 明朝" pitchFamily="17" charset="-128"/>
              </a:rPr>
              <a:t>P</a:t>
            </a:r>
            <a:r>
              <a:rPr lang="ja-JP" altLang="en-US" sz="3200" dirty="0">
                <a:solidFill>
                  <a:srgbClr val="FF0000"/>
                </a:solidFill>
                <a:latin typeface="ＭＳ 明朝" pitchFamily="17" charset="-128"/>
                <a:ea typeface="ＭＳ 明朝" pitchFamily="17" charset="-128"/>
              </a:rPr>
              <a:t>＝</a:t>
            </a:r>
            <a:r>
              <a:rPr lang="en-US" altLang="ja-JP" sz="3200" dirty="0">
                <a:solidFill>
                  <a:srgbClr val="FF0000"/>
                </a:solidFill>
                <a:latin typeface="ＭＳ 明朝" pitchFamily="17" charset="-128"/>
                <a:ea typeface="ＭＳ 明朝" pitchFamily="17" charset="-128"/>
              </a:rPr>
              <a:t>0.022</a:t>
            </a:r>
            <a:r>
              <a:rPr lang="ja-JP" altLang="en-US" sz="3200" dirty="0">
                <a:solidFill>
                  <a:srgbClr val="FF0000"/>
                </a:solidFill>
                <a:latin typeface="ＭＳ 明朝" pitchFamily="17" charset="-128"/>
                <a:ea typeface="ＭＳ 明朝" pitchFamily="17" charset="-128"/>
              </a:rPr>
              <a:t>）。 </a:t>
            </a:r>
          </a:p>
        </p:txBody>
      </p:sp>
      <p:sp>
        <p:nvSpPr>
          <p:cNvPr id="2" name="正方形/長方形 1">
            <a:extLst>
              <a:ext uri="{FF2B5EF4-FFF2-40B4-BE49-F238E27FC236}">
                <a16:creationId xmlns:a16="http://schemas.microsoft.com/office/drawing/2014/main" id="{7019DCED-90C0-4690-9D5B-95482A8505AC}"/>
              </a:ext>
            </a:extLst>
          </p:cNvPr>
          <p:cNvSpPr/>
          <p:nvPr/>
        </p:nvSpPr>
        <p:spPr>
          <a:xfrm>
            <a:off x="2286000" y="5156928"/>
            <a:ext cx="6858000" cy="369332"/>
          </a:xfrm>
          <a:prstGeom prst="rect">
            <a:avLst/>
          </a:prstGeom>
        </p:spPr>
        <p:txBody>
          <a:bodyPr wrap="square">
            <a:spAutoFit/>
          </a:bodyPr>
          <a:lstStyle/>
          <a:p>
            <a:pPr algn="r"/>
            <a:r>
              <a:rPr lang="ja-JP" altLang="en-US" dirty="0"/>
              <a:t>https://www.m3.com/clinical/journal/18144</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 y="0"/>
            <a:ext cx="9144000" cy="1549525"/>
          </a:xfrm>
          <a:prstGeom prst="rect">
            <a:avLst/>
          </a:prstGeom>
        </p:spPr>
      </p:pic>
      <p:sp>
        <p:nvSpPr>
          <p:cNvPr id="3" name="正方形/長方形 2"/>
          <p:cNvSpPr/>
          <p:nvPr/>
        </p:nvSpPr>
        <p:spPr>
          <a:xfrm>
            <a:off x="5915810" y="6488668"/>
            <a:ext cx="3228191"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rPr>
              <a:t>http://www.pcsk9forum.org/</a:t>
            </a:r>
          </a:p>
        </p:txBody>
      </p:sp>
      <p:pic>
        <p:nvPicPr>
          <p:cNvPr id="4" name="図 3"/>
          <p:cNvPicPr>
            <a:picLocks noChangeAspect="1"/>
          </p:cNvPicPr>
          <p:nvPr/>
        </p:nvPicPr>
        <p:blipFill>
          <a:blip r:embed="rId3"/>
          <a:stretch>
            <a:fillRect/>
          </a:stretch>
        </p:blipFill>
        <p:spPr>
          <a:xfrm>
            <a:off x="1732496" y="1549525"/>
            <a:ext cx="5679008" cy="3413000"/>
          </a:xfrm>
          <a:prstGeom prst="rect">
            <a:avLst/>
          </a:prstGeom>
        </p:spPr>
      </p:pic>
      <p:pic>
        <p:nvPicPr>
          <p:cNvPr id="5" name="図 4"/>
          <p:cNvPicPr>
            <a:picLocks noChangeAspect="1"/>
          </p:cNvPicPr>
          <p:nvPr/>
        </p:nvPicPr>
        <p:blipFill>
          <a:blip r:embed="rId4"/>
          <a:stretch>
            <a:fillRect/>
          </a:stretch>
        </p:blipFill>
        <p:spPr>
          <a:xfrm>
            <a:off x="2" y="5240552"/>
            <a:ext cx="9143999" cy="1248116"/>
          </a:xfrm>
          <a:prstGeom prst="rect">
            <a:avLst/>
          </a:prstGeom>
        </p:spPr>
      </p:pic>
      <p:sp>
        <p:nvSpPr>
          <p:cNvPr id="6" name="下矢印 5"/>
          <p:cNvSpPr/>
          <p:nvPr/>
        </p:nvSpPr>
        <p:spPr bwMode="auto">
          <a:xfrm>
            <a:off x="6781800" y="381000"/>
            <a:ext cx="629704" cy="257175"/>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2400" b="0" i="0" u="none" strike="noStrike" kern="1200" cap="none" spc="0" normalizeH="0" baseline="0" noProof="0">
              <a:ln>
                <a:noFill/>
              </a:ln>
              <a:solidFill>
                <a:srgbClr val="000000"/>
              </a:solidFill>
              <a:effectLst/>
              <a:uLnTx/>
              <a:uFillTx/>
              <a:latin typeface="Times New Roman" pitchFamily="16" charset="0"/>
              <a:ea typeface="ＭＳ Ｐゴシック" pitchFamily="50" charset="-128"/>
              <a:cs typeface="Lucida Sans Unicode"/>
            </a:endParaRPr>
          </a:p>
        </p:txBody>
      </p:sp>
      <p:sp>
        <p:nvSpPr>
          <p:cNvPr id="7" name="テキスト ボックス 6">
            <a:extLst>
              <a:ext uri="{FF2B5EF4-FFF2-40B4-BE49-F238E27FC236}">
                <a16:creationId xmlns:a16="http://schemas.microsoft.com/office/drawing/2014/main" id="{39ABE2DC-FD02-49A6-889C-2E94626DC5C1}"/>
              </a:ext>
            </a:extLst>
          </p:cNvPr>
          <p:cNvSpPr txBox="1"/>
          <p:nvPr/>
        </p:nvSpPr>
        <p:spPr>
          <a:xfrm>
            <a:off x="1019175" y="0"/>
            <a:ext cx="2036135" cy="369332"/>
          </a:xfrm>
          <a:prstGeom prst="rect">
            <a:avLst/>
          </a:prstGeom>
          <a:noFill/>
        </p:spPr>
        <p:txBody>
          <a:bodyPr wrap="none" rtlCol="0">
            <a:spAutoFit/>
          </a:bodyPr>
          <a:lstStyle/>
          <a:p>
            <a:r>
              <a:rPr kumimoji="1" lang="en-US" altLang="ja-JP" dirty="0"/>
              <a:t>2014/10/23</a:t>
            </a:r>
            <a:r>
              <a:rPr kumimoji="1" lang="ja-JP" altLang="en-US" dirty="0"/>
              <a:t>抄読会</a:t>
            </a:r>
          </a:p>
        </p:txBody>
      </p:sp>
    </p:spTree>
    <p:extLst>
      <p:ext uri="{BB962C8B-B14F-4D97-AF65-F5344CB8AC3E}">
        <p14:creationId xmlns:p14="http://schemas.microsoft.com/office/powerpoint/2010/main" val="56257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DDF8B3F-B977-4566-843E-3D31299DD99A}"/>
              </a:ext>
            </a:extLst>
          </p:cNvPr>
          <p:cNvPicPr>
            <a:picLocks noChangeAspect="1"/>
          </p:cNvPicPr>
          <p:nvPr/>
        </p:nvPicPr>
        <p:blipFill>
          <a:blip r:embed="rId2"/>
          <a:stretch>
            <a:fillRect/>
          </a:stretch>
        </p:blipFill>
        <p:spPr>
          <a:xfrm>
            <a:off x="0" y="0"/>
            <a:ext cx="9144000" cy="5840763"/>
          </a:xfrm>
          <a:prstGeom prst="rect">
            <a:avLst/>
          </a:prstGeom>
        </p:spPr>
      </p:pic>
      <p:pic>
        <p:nvPicPr>
          <p:cNvPr id="3" name="図 2">
            <a:extLst>
              <a:ext uri="{FF2B5EF4-FFF2-40B4-BE49-F238E27FC236}">
                <a16:creationId xmlns:a16="http://schemas.microsoft.com/office/drawing/2014/main" id="{EBF37B32-214C-4532-AA76-39102F47B172}"/>
              </a:ext>
            </a:extLst>
          </p:cNvPr>
          <p:cNvPicPr>
            <a:picLocks noChangeAspect="1"/>
          </p:cNvPicPr>
          <p:nvPr/>
        </p:nvPicPr>
        <p:blipFill>
          <a:blip r:embed="rId3"/>
          <a:stretch>
            <a:fillRect/>
          </a:stretch>
        </p:blipFill>
        <p:spPr>
          <a:xfrm>
            <a:off x="471487" y="5836103"/>
            <a:ext cx="8429625" cy="657225"/>
          </a:xfrm>
          <a:prstGeom prst="rect">
            <a:avLst/>
          </a:prstGeom>
        </p:spPr>
      </p:pic>
      <p:sp>
        <p:nvSpPr>
          <p:cNvPr id="4" name="正方形/長方形 3">
            <a:extLst>
              <a:ext uri="{FF2B5EF4-FFF2-40B4-BE49-F238E27FC236}">
                <a16:creationId xmlns:a16="http://schemas.microsoft.com/office/drawing/2014/main" id="{1D1AA531-6490-47E0-B7F4-D7781492BE90}"/>
              </a:ext>
            </a:extLst>
          </p:cNvPr>
          <p:cNvSpPr/>
          <p:nvPr/>
        </p:nvSpPr>
        <p:spPr>
          <a:xfrm>
            <a:off x="5915810" y="6488668"/>
            <a:ext cx="3228191"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rPr>
              <a:t>http://www.pcsk9forum.org/</a:t>
            </a:r>
          </a:p>
        </p:txBody>
      </p:sp>
    </p:spTree>
    <p:extLst>
      <p:ext uri="{BB962C8B-B14F-4D97-AF65-F5344CB8AC3E}">
        <p14:creationId xmlns:p14="http://schemas.microsoft.com/office/powerpoint/2010/main" val="1152366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82407" y="12849"/>
            <a:ext cx="4699559" cy="3257550"/>
          </a:xfrm>
          <a:prstGeom prst="rect">
            <a:avLst/>
          </a:prstGeom>
        </p:spPr>
      </p:pic>
      <p:pic>
        <p:nvPicPr>
          <p:cNvPr id="4" name="図 3"/>
          <p:cNvPicPr>
            <a:picLocks noChangeAspect="1"/>
          </p:cNvPicPr>
          <p:nvPr/>
        </p:nvPicPr>
        <p:blipFill>
          <a:blip r:embed="rId2"/>
          <a:stretch>
            <a:fillRect/>
          </a:stretch>
        </p:blipFill>
        <p:spPr>
          <a:xfrm>
            <a:off x="4481513" y="-44301"/>
            <a:ext cx="4662487" cy="3231853"/>
          </a:xfrm>
          <a:prstGeom prst="rect">
            <a:avLst/>
          </a:prstGeom>
        </p:spPr>
      </p:pic>
      <p:pic>
        <p:nvPicPr>
          <p:cNvPr id="5" name="図 4"/>
          <p:cNvPicPr>
            <a:picLocks noChangeAspect="1"/>
          </p:cNvPicPr>
          <p:nvPr/>
        </p:nvPicPr>
        <p:blipFill>
          <a:blip r:embed="rId3"/>
          <a:stretch>
            <a:fillRect/>
          </a:stretch>
        </p:blipFill>
        <p:spPr>
          <a:xfrm>
            <a:off x="-1" y="3244702"/>
            <a:ext cx="7486457" cy="2813198"/>
          </a:xfrm>
          <a:prstGeom prst="rect">
            <a:avLst/>
          </a:prstGeom>
        </p:spPr>
      </p:pic>
      <p:sp>
        <p:nvSpPr>
          <p:cNvPr id="6" name="正方形/長方形 5"/>
          <p:cNvSpPr/>
          <p:nvPr/>
        </p:nvSpPr>
        <p:spPr>
          <a:xfrm>
            <a:off x="-34783" y="5780495"/>
            <a:ext cx="6858000"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rPr>
              <a:t>https://www.dexcom.com/dexcom-g4-platinum-share</a:t>
            </a:r>
          </a:p>
        </p:txBody>
      </p:sp>
      <p:pic>
        <p:nvPicPr>
          <p:cNvPr id="7" name="図 6"/>
          <p:cNvPicPr>
            <a:picLocks noChangeAspect="1"/>
          </p:cNvPicPr>
          <p:nvPr/>
        </p:nvPicPr>
        <p:blipFill>
          <a:blip r:embed="rId4"/>
          <a:stretch>
            <a:fillRect/>
          </a:stretch>
        </p:blipFill>
        <p:spPr>
          <a:xfrm>
            <a:off x="3619499" y="12849"/>
            <a:ext cx="2714625" cy="945820"/>
          </a:xfrm>
          <a:prstGeom prst="rect">
            <a:avLst/>
          </a:prstGeom>
        </p:spPr>
      </p:pic>
      <p:sp>
        <p:nvSpPr>
          <p:cNvPr id="2" name="正方形/長方形 1">
            <a:extLst>
              <a:ext uri="{FF2B5EF4-FFF2-40B4-BE49-F238E27FC236}">
                <a16:creationId xmlns:a16="http://schemas.microsoft.com/office/drawing/2014/main" id="{9FABA47A-D7E2-4FE2-9983-DCD6135F02E7}"/>
              </a:ext>
            </a:extLst>
          </p:cNvPr>
          <p:cNvSpPr/>
          <p:nvPr/>
        </p:nvSpPr>
        <p:spPr>
          <a:xfrm>
            <a:off x="1" y="6240642"/>
            <a:ext cx="9143999" cy="523220"/>
          </a:xfrm>
          <a:prstGeom prst="rect">
            <a:avLst/>
          </a:prstGeom>
        </p:spPr>
        <p:txBody>
          <a:bodyPr wrap="square">
            <a:spAutoFit/>
          </a:bodyPr>
          <a:lstStyle/>
          <a:p>
            <a:r>
              <a:rPr lang="ja-JP" altLang="en-US" sz="1400" b="0" dirty="0"/>
              <a:t>Beck RW </a:t>
            </a:r>
            <a:r>
              <a:rPr lang="en-US" altLang="ja-JP" sz="1400" b="0" dirty="0"/>
              <a:t>et al.</a:t>
            </a:r>
            <a:r>
              <a:rPr lang="ja-JP" altLang="en-US" sz="1400" b="0" dirty="0"/>
              <a:t>: Effect of Continuous Glucose Monitoring on Glycemic Control in Adults With Type 1 Diabetes Using Insulin Injections: The DIAMOND Randomized Clinical Trial. JAMA. 2017 Jan 24;317(4):371-378.</a:t>
            </a:r>
          </a:p>
        </p:txBody>
      </p:sp>
      <p:sp>
        <p:nvSpPr>
          <p:cNvPr id="8" name="テキスト ボックス 7">
            <a:extLst>
              <a:ext uri="{FF2B5EF4-FFF2-40B4-BE49-F238E27FC236}">
                <a16:creationId xmlns:a16="http://schemas.microsoft.com/office/drawing/2014/main" id="{DC19B048-6AD4-4CD4-8BC7-6D1C29AE725B}"/>
              </a:ext>
            </a:extLst>
          </p:cNvPr>
          <p:cNvSpPr txBox="1"/>
          <p:nvPr/>
        </p:nvSpPr>
        <p:spPr>
          <a:xfrm>
            <a:off x="219075" y="301093"/>
            <a:ext cx="1907895" cy="369332"/>
          </a:xfrm>
          <a:prstGeom prst="rect">
            <a:avLst/>
          </a:prstGeom>
          <a:noFill/>
        </p:spPr>
        <p:txBody>
          <a:bodyPr wrap="none" rtlCol="0">
            <a:spAutoFit/>
          </a:bodyPr>
          <a:lstStyle/>
          <a:p>
            <a:r>
              <a:rPr kumimoji="1" lang="en-US" altLang="ja-JP" dirty="0"/>
              <a:t>2017/3/16</a:t>
            </a:r>
            <a:r>
              <a:rPr kumimoji="1" lang="ja-JP" altLang="en-US" dirty="0"/>
              <a:t>抄読会</a:t>
            </a:r>
          </a:p>
        </p:txBody>
      </p:sp>
    </p:spTree>
    <p:extLst>
      <p:ext uri="{BB962C8B-B14F-4D97-AF65-F5344CB8AC3E}">
        <p14:creationId xmlns:p14="http://schemas.microsoft.com/office/powerpoint/2010/main" val="841687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609725" y="461665"/>
            <a:ext cx="6191250" cy="4031873"/>
          </a:xfrm>
          <a:prstGeom prst="rect">
            <a:avLst/>
          </a:prstGeom>
        </p:spPr>
        <p:txBody>
          <a:bodyPr wrap="square">
            <a:spAutoFit/>
          </a:bodyPr>
          <a:lstStyle/>
          <a:p>
            <a:pPr marL="571500" marR="0" lvl="0" indent="-5715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altLang="ja-JP" sz="3200" b="0" i="0" u="none" strike="noStrike" kern="1200" cap="none" spc="0" normalizeH="0" baseline="0" noProof="0" dirty="0">
                <a:ln>
                  <a:noFill/>
                </a:ln>
                <a:solidFill>
                  <a:srgbClr val="001965"/>
                </a:solidFill>
                <a:effectLst/>
                <a:uLnTx/>
                <a:uFillTx/>
                <a:latin typeface="Arial" pitchFamily="34" charset="0"/>
                <a:ea typeface="ＭＳ Ｐゴシック" pitchFamily="50" charset="-128"/>
                <a:cs typeface="Arial" panose="020B0604020202020204" pitchFamily="34" charset="0"/>
              </a:rPr>
              <a:t>statins</a:t>
            </a:r>
          </a:p>
          <a:p>
            <a:pPr marL="571500" marR="0" lvl="0" indent="-5715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altLang="ja-JP" sz="3200" b="0" i="0" u="none" strike="noStrike" kern="1200" cap="none" spc="0" normalizeH="0" baseline="0" noProof="0" dirty="0" err="1">
                <a:ln>
                  <a:noFill/>
                </a:ln>
                <a:solidFill>
                  <a:srgbClr val="001965"/>
                </a:solidFill>
                <a:effectLst/>
                <a:uLnTx/>
                <a:uFillTx/>
                <a:latin typeface="Arial" pitchFamily="34" charset="0"/>
                <a:ea typeface="ＭＳ Ｐゴシック" pitchFamily="50" charset="-128"/>
                <a:cs typeface="Arial" panose="020B0604020202020204" pitchFamily="34" charset="0"/>
              </a:rPr>
              <a:t>ezetimibe</a:t>
            </a:r>
            <a:endParaRPr kumimoji="1" lang="en-US" altLang="ja-JP" sz="3200" b="0" i="0" u="none" strike="noStrike" kern="1200" cap="none" spc="0" normalizeH="0" baseline="0" noProof="0" dirty="0">
              <a:ln>
                <a:noFill/>
              </a:ln>
              <a:solidFill>
                <a:srgbClr val="001965"/>
              </a:solidFill>
              <a:effectLst/>
              <a:uLnTx/>
              <a:uFillTx/>
              <a:latin typeface="Arial" pitchFamily="34" charset="0"/>
              <a:ea typeface="ＭＳ Ｐゴシック" pitchFamily="50" charset="-128"/>
              <a:cs typeface="Arial" panose="020B0604020202020204" pitchFamily="34" charset="0"/>
            </a:endParaRPr>
          </a:p>
          <a:p>
            <a:pPr marL="571500" marR="0" lvl="0" indent="-5715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altLang="ja-JP" sz="3200" b="0" i="0" u="none" strike="noStrike" kern="1200" cap="none" spc="0" normalizeH="0" baseline="0" noProof="0" dirty="0">
                <a:ln>
                  <a:noFill/>
                </a:ln>
                <a:solidFill>
                  <a:srgbClr val="001965"/>
                </a:solidFill>
                <a:effectLst/>
                <a:uLnTx/>
                <a:uFillTx/>
                <a:latin typeface="Arial" pitchFamily="34" charset="0"/>
                <a:ea typeface="ＭＳ Ｐゴシック" pitchFamily="50" charset="-128"/>
                <a:cs typeface="Arial" panose="020B0604020202020204" pitchFamily="34" charset="0"/>
              </a:rPr>
              <a:t>partial </a:t>
            </a:r>
            <a:r>
              <a:rPr kumimoji="1" lang="en-US" altLang="ja-JP" sz="3200" b="0" i="0" u="none" strike="noStrike" kern="1200" cap="none" spc="0" normalizeH="0" baseline="0" noProof="0" dirty="0" err="1">
                <a:ln>
                  <a:noFill/>
                </a:ln>
                <a:solidFill>
                  <a:srgbClr val="001965"/>
                </a:solidFill>
                <a:effectLst/>
                <a:uLnTx/>
                <a:uFillTx/>
                <a:latin typeface="Arial" pitchFamily="34" charset="0"/>
                <a:ea typeface="ＭＳ Ｐゴシック" pitchFamily="50" charset="-128"/>
                <a:cs typeface="Arial" panose="020B0604020202020204" pitchFamily="34" charset="0"/>
              </a:rPr>
              <a:t>ileal</a:t>
            </a:r>
            <a:r>
              <a:rPr kumimoji="1" lang="en-US" altLang="ja-JP" sz="3200" b="0" i="0" u="none" strike="noStrike" kern="1200" cap="none" spc="0" normalizeH="0" baseline="0" noProof="0" dirty="0">
                <a:ln>
                  <a:noFill/>
                </a:ln>
                <a:solidFill>
                  <a:srgbClr val="001965"/>
                </a:solidFill>
                <a:effectLst/>
                <a:uLnTx/>
                <a:uFillTx/>
                <a:latin typeface="Arial" pitchFamily="34" charset="0"/>
                <a:ea typeface="ＭＳ Ｐゴシック" pitchFamily="50" charset="-128"/>
                <a:cs typeface="Arial" panose="020B0604020202020204" pitchFamily="34" charset="0"/>
              </a:rPr>
              <a:t> bypass </a:t>
            </a:r>
          </a:p>
          <a:p>
            <a:pPr marL="571500" marR="0" lvl="0" indent="-5715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altLang="ja-JP" sz="3200" b="0" i="0" u="none" strike="noStrike" kern="1200" cap="none" spc="0" normalizeH="0" baseline="0" noProof="0" dirty="0" err="1">
                <a:ln>
                  <a:noFill/>
                </a:ln>
                <a:solidFill>
                  <a:srgbClr val="001965"/>
                </a:solidFill>
                <a:effectLst/>
                <a:uLnTx/>
                <a:uFillTx/>
                <a:latin typeface="Arial" pitchFamily="34" charset="0"/>
                <a:ea typeface="ＭＳ Ｐゴシック" pitchFamily="50" charset="-128"/>
                <a:cs typeface="Arial" panose="020B0604020202020204" pitchFamily="34" charset="0"/>
              </a:rPr>
              <a:t>portacaval</a:t>
            </a:r>
            <a:r>
              <a:rPr kumimoji="1" lang="en-US" altLang="ja-JP" sz="3200" b="0" i="0" u="none" strike="noStrike" kern="1200" cap="none" spc="0" normalizeH="0" baseline="0" noProof="0" dirty="0">
                <a:ln>
                  <a:noFill/>
                </a:ln>
                <a:solidFill>
                  <a:srgbClr val="001965"/>
                </a:solidFill>
                <a:effectLst/>
                <a:uLnTx/>
                <a:uFillTx/>
                <a:latin typeface="Arial" pitchFamily="34" charset="0"/>
                <a:ea typeface="ＭＳ Ｐゴシック" pitchFamily="50" charset="-128"/>
                <a:cs typeface="Arial" panose="020B0604020202020204" pitchFamily="34" charset="0"/>
              </a:rPr>
              <a:t> shunt </a:t>
            </a:r>
          </a:p>
          <a:p>
            <a:pPr marL="571500" marR="0" lvl="0" indent="-5715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altLang="ja-JP" sz="3200" b="0" i="0" u="none" strike="noStrike" kern="1200" cap="none" spc="0" normalizeH="0" baseline="0" noProof="0" dirty="0">
                <a:ln>
                  <a:noFill/>
                </a:ln>
                <a:solidFill>
                  <a:srgbClr val="001965"/>
                </a:solidFill>
                <a:effectLst/>
                <a:uLnTx/>
                <a:uFillTx/>
                <a:latin typeface="Arial" pitchFamily="34" charset="0"/>
                <a:ea typeface="ＭＳ Ｐゴシック" pitchFamily="50" charset="-128"/>
                <a:cs typeface="Arial" panose="020B0604020202020204" pitchFamily="34" charset="0"/>
              </a:rPr>
              <a:t>liver transplantation </a:t>
            </a:r>
          </a:p>
          <a:p>
            <a:pPr marL="571500" marR="0" lvl="0" indent="-5715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altLang="ja-JP" sz="3200" b="0" i="0" u="none" strike="noStrike" kern="1200" cap="none" spc="0" normalizeH="0" baseline="0" noProof="0" dirty="0">
                <a:ln>
                  <a:noFill/>
                </a:ln>
                <a:solidFill>
                  <a:srgbClr val="001965"/>
                </a:solidFill>
                <a:effectLst/>
                <a:uLnTx/>
                <a:uFillTx/>
                <a:latin typeface="Arial" pitchFamily="34" charset="0"/>
                <a:ea typeface="ＭＳ Ｐゴシック" pitchFamily="50" charset="-128"/>
                <a:cs typeface="Arial" panose="020B0604020202020204" pitchFamily="34" charset="0"/>
              </a:rPr>
              <a:t>LDL apheresis </a:t>
            </a:r>
          </a:p>
          <a:p>
            <a:pPr marL="571500" marR="0" lvl="0" indent="-5715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ja-JP" sz="3200" b="0" dirty="0">
                <a:solidFill>
                  <a:srgbClr val="001965"/>
                </a:solidFill>
                <a:cs typeface="Arial" panose="020B0604020202020204" pitchFamily="34" charset="0"/>
              </a:rPr>
              <a:t>(</a:t>
            </a:r>
            <a:r>
              <a:rPr kumimoji="1" lang="en-US" altLang="ja-JP" sz="3200" b="0" i="0" u="none" strike="noStrike" kern="1200" cap="none" spc="0" normalizeH="0" baseline="0" noProof="0" dirty="0" err="1">
                <a:ln>
                  <a:noFill/>
                </a:ln>
                <a:solidFill>
                  <a:srgbClr val="001965"/>
                </a:solidFill>
                <a:effectLst/>
                <a:uLnTx/>
                <a:uFillTx/>
                <a:latin typeface="Arial" pitchFamily="34" charset="0"/>
                <a:ea typeface="ＭＳ Ｐゴシック" pitchFamily="50" charset="-128"/>
                <a:cs typeface="Arial" panose="020B0604020202020204" pitchFamily="34" charset="0"/>
              </a:rPr>
              <a:t>mipomersen</a:t>
            </a:r>
            <a:r>
              <a:rPr kumimoji="1" lang="en-US" altLang="ja-JP" sz="3200" b="0" i="0" u="none" strike="noStrike" kern="1200" cap="none" spc="0" normalizeH="0" baseline="0" noProof="0" dirty="0">
                <a:ln>
                  <a:noFill/>
                </a:ln>
                <a:solidFill>
                  <a:srgbClr val="001965"/>
                </a:solidFill>
                <a:effectLst/>
                <a:uLnTx/>
                <a:uFillTx/>
                <a:latin typeface="Arial" pitchFamily="34" charset="0"/>
                <a:ea typeface="ＭＳ Ｐゴシック" pitchFamily="50" charset="-128"/>
                <a:cs typeface="Arial" panose="020B0604020202020204" pitchFamily="34" charset="0"/>
              </a:rPr>
              <a:t>) </a:t>
            </a:r>
          </a:p>
          <a:p>
            <a:pPr marL="571500" marR="0" lvl="0" indent="-5715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altLang="ja-JP" sz="3200" b="0" i="0" u="none" strike="noStrike" kern="1200" cap="none" spc="0" normalizeH="0" baseline="0" noProof="0" dirty="0" err="1">
                <a:ln>
                  <a:noFill/>
                </a:ln>
                <a:solidFill>
                  <a:srgbClr val="001965"/>
                </a:solidFill>
                <a:effectLst/>
                <a:uLnTx/>
                <a:uFillTx/>
                <a:latin typeface="Arial" pitchFamily="34" charset="0"/>
                <a:ea typeface="ＭＳ Ｐゴシック" pitchFamily="50" charset="-128"/>
                <a:cs typeface="Arial" panose="020B0604020202020204" pitchFamily="34" charset="0"/>
              </a:rPr>
              <a:t>lomitapide</a:t>
            </a:r>
            <a:r>
              <a:rPr kumimoji="1" lang="en-US" altLang="ja-JP" sz="3200" b="0" i="0" u="none" strike="noStrike" kern="1200" cap="none" spc="0" normalizeH="0" baseline="0" noProof="0" dirty="0">
                <a:ln>
                  <a:noFill/>
                </a:ln>
                <a:solidFill>
                  <a:srgbClr val="001965"/>
                </a:solidFill>
                <a:effectLst/>
                <a:uLnTx/>
                <a:uFillTx/>
                <a:latin typeface="Arial" pitchFamily="34" charset="0"/>
                <a:ea typeface="ＭＳ Ｐゴシック" pitchFamily="50" charset="-128"/>
                <a:cs typeface="Arial" panose="020B0604020202020204" pitchFamily="34" charset="0"/>
              </a:rPr>
              <a:t> </a:t>
            </a:r>
            <a:endParaRPr kumimoji="1" lang="ja-JP" altLang="en-US" sz="3200" b="1" i="0" u="none" strike="noStrike" kern="1200" cap="none" spc="0" normalizeH="0" baseline="0" noProof="0" dirty="0">
              <a:ln>
                <a:noFill/>
              </a:ln>
              <a:solidFill>
                <a:srgbClr val="001965"/>
              </a:solidFill>
              <a:effectLst/>
              <a:uLnTx/>
              <a:uFillTx/>
              <a:latin typeface="Arial" pitchFamily="34" charset="0"/>
              <a:ea typeface="ＭＳ Ｐゴシック" pitchFamily="50" charset="-128"/>
              <a:cs typeface="Arial" panose="020B0604020202020204" pitchFamily="34" charset="0"/>
            </a:endParaRPr>
          </a:p>
        </p:txBody>
      </p:sp>
      <p:sp>
        <p:nvSpPr>
          <p:cNvPr id="3" name="正方形/長方形 2"/>
          <p:cNvSpPr/>
          <p:nvPr/>
        </p:nvSpPr>
        <p:spPr>
          <a:xfrm>
            <a:off x="0" y="0"/>
            <a:ext cx="9143999"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001965"/>
                </a:solidFill>
                <a:effectLst/>
                <a:uLnTx/>
                <a:uFillTx/>
                <a:latin typeface="Arial" pitchFamily="34" charset="0"/>
                <a:ea typeface="ＭＳ Ｐゴシック" pitchFamily="50" charset="-128"/>
                <a:cs typeface="+mn-cs"/>
              </a:rPr>
              <a:t>Treatment of homozygous familial</a:t>
            </a:r>
            <a:r>
              <a:rPr kumimoji="1" lang="ja-JP" altLang="en-US" sz="2400" b="0" i="0" u="none" strike="noStrike" kern="1200" cap="none" spc="0" normalizeH="0" baseline="0" noProof="0" dirty="0">
                <a:ln>
                  <a:noFill/>
                </a:ln>
                <a:solidFill>
                  <a:srgbClr val="001965"/>
                </a:solidFill>
                <a:effectLst/>
                <a:uLnTx/>
                <a:uFillTx/>
                <a:latin typeface="Arial" pitchFamily="34" charset="0"/>
                <a:ea typeface="ＭＳ Ｐゴシック" pitchFamily="50" charset="-128"/>
                <a:cs typeface="+mn-cs"/>
              </a:rPr>
              <a:t> </a:t>
            </a:r>
            <a:r>
              <a:rPr kumimoji="1" lang="en-US" altLang="ja-JP" sz="2400" b="0" i="0" u="none" strike="noStrike" kern="1200" cap="none" spc="0" normalizeH="0" baseline="0" noProof="0" dirty="0" err="1">
                <a:ln>
                  <a:noFill/>
                </a:ln>
                <a:solidFill>
                  <a:srgbClr val="001965"/>
                </a:solidFill>
                <a:effectLst/>
                <a:uLnTx/>
                <a:uFillTx/>
                <a:latin typeface="Arial" pitchFamily="34" charset="0"/>
                <a:ea typeface="ＭＳ Ｐゴシック" pitchFamily="50" charset="-128"/>
                <a:cs typeface="+mn-cs"/>
              </a:rPr>
              <a:t>hypercholesterolaemia</a:t>
            </a:r>
            <a:endParaRPr kumimoji="1" lang="en-US" altLang="ja-JP" sz="2400" b="0" i="0" u="none" strike="noStrike" kern="1200" cap="none" spc="0" normalizeH="0" baseline="0" noProof="0" dirty="0">
              <a:ln>
                <a:noFill/>
              </a:ln>
              <a:solidFill>
                <a:srgbClr val="001965"/>
              </a:solidFill>
              <a:effectLst/>
              <a:uLnTx/>
              <a:uFillTx/>
              <a:latin typeface="Shaker2Lancet-Regular"/>
              <a:ea typeface="ＭＳ Ｐゴシック" pitchFamily="50" charset="-128"/>
              <a:cs typeface="+mn-cs"/>
            </a:endParaRPr>
          </a:p>
        </p:txBody>
      </p:sp>
      <p:sp>
        <p:nvSpPr>
          <p:cNvPr id="4" name="正方形/長方形 3"/>
          <p:cNvSpPr/>
          <p:nvPr/>
        </p:nvSpPr>
        <p:spPr>
          <a:xfrm>
            <a:off x="1609725" y="5103674"/>
            <a:ext cx="3175869" cy="1569660"/>
          </a:xfrm>
          <a:prstGeom prst="rect">
            <a:avLst/>
          </a:prstGeom>
        </p:spPr>
        <p:txBody>
          <a:bodyPr wrap="none">
            <a:spAutoFit/>
          </a:bodyPr>
          <a:lstStyle/>
          <a:p>
            <a:pPr marL="571500" marR="0" lvl="0" indent="-5715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altLang="ja-JP" sz="3200" b="0" i="0" u="none" strike="noStrike" kern="1200" cap="none" spc="0" normalizeH="0" baseline="0" noProof="0" dirty="0" err="1">
                <a:ln>
                  <a:noFill/>
                </a:ln>
                <a:solidFill>
                  <a:srgbClr val="FF0000"/>
                </a:solidFill>
                <a:effectLst/>
                <a:uLnTx/>
                <a:uFillTx/>
                <a:latin typeface="Arial" pitchFamily="34" charset="0"/>
                <a:ea typeface="ＭＳ Ｐゴシック" pitchFamily="50" charset="-128"/>
                <a:cs typeface="+mn-cs"/>
              </a:rPr>
              <a:t>alirocumab</a:t>
            </a:r>
            <a:r>
              <a:rPr kumimoji="1" lang="en-US" altLang="ja-JP" sz="32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 </a:t>
            </a:r>
          </a:p>
          <a:p>
            <a:pPr marL="571500" marR="0" lvl="0" indent="-5715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altLang="ja-JP" sz="3200" b="0" i="0" u="none" strike="noStrike" kern="1200" cap="none" spc="0" normalizeH="0" baseline="0" noProof="0" dirty="0" err="1">
                <a:ln>
                  <a:noFill/>
                </a:ln>
                <a:solidFill>
                  <a:srgbClr val="FF0000"/>
                </a:solidFill>
                <a:effectLst/>
                <a:uLnTx/>
                <a:uFillTx/>
                <a:latin typeface="ScalaLancetPro"/>
                <a:ea typeface="ＭＳ Ｐゴシック" pitchFamily="50" charset="-128"/>
                <a:cs typeface="+mn-cs"/>
              </a:rPr>
              <a:t>evolocumab</a:t>
            </a:r>
            <a:endParaRPr kumimoji="1" lang="en-US" altLang="ja-JP" sz="3200" b="0" i="0" u="none" strike="noStrike" kern="1200" cap="none" spc="0" normalizeH="0" baseline="0" noProof="0" dirty="0">
              <a:ln>
                <a:noFill/>
              </a:ln>
              <a:solidFill>
                <a:srgbClr val="FF0000"/>
              </a:solidFill>
              <a:effectLst/>
              <a:uLnTx/>
              <a:uFillTx/>
              <a:latin typeface="ScalaLancetPro"/>
              <a:ea typeface="ＭＳ Ｐゴシック" pitchFamily="50" charset="-128"/>
              <a:cs typeface="+mn-cs"/>
            </a:endParaRPr>
          </a:p>
          <a:p>
            <a:pPr marL="571500" marR="0" lvl="0" indent="-5715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altLang="ja-JP" sz="3200" b="0" i="0" u="none" strike="noStrike" kern="1200" cap="none" spc="0" normalizeH="0" baseline="0" noProof="0" dirty="0" err="1">
                <a:ln>
                  <a:noFill/>
                </a:ln>
                <a:solidFill>
                  <a:srgbClr val="FF66CC"/>
                </a:solidFill>
                <a:effectLst/>
                <a:uLnTx/>
                <a:uFillTx/>
                <a:latin typeface="Arial" pitchFamily="34" charset="0"/>
                <a:ea typeface="ＭＳ Ｐゴシック" pitchFamily="50" charset="-128"/>
                <a:cs typeface="+mn-cs"/>
              </a:rPr>
              <a:t>bococizumab</a:t>
            </a:r>
            <a:endParaRPr kumimoji="1" lang="ja-JP" altLang="en-US" sz="3200" b="0" i="0" u="none" strike="noStrike" kern="1200" cap="none" spc="0" normalizeH="0" baseline="0" noProof="0" dirty="0">
              <a:ln>
                <a:noFill/>
              </a:ln>
              <a:solidFill>
                <a:srgbClr val="FF66CC"/>
              </a:solidFill>
              <a:effectLst/>
              <a:uLnTx/>
              <a:uFillTx/>
              <a:latin typeface="Arial" pitchFamily="34" charset="0"/>
              <a:ea typeface="ＭＳ Ｐゴシック" pitchFamily="50" charset="-128"/>
              <a:cs typeface="+mn-cs"/>
            </a:endParaRPr>
          </a:p>
        </p:txBody>
      </p:sp>
      <p:sp>
        <p:nvSpPr>
          <p:cNvPr id="5" name="正方形/長方形 4"/>
          <p:cNvSpPr/>
          <p:nvPr/>
        </p:nvSpPr>
        <p:spPr>
          <a:xfrm>
            <a:off x="1676400" y="4491276"/>
            <a:ext cx="2698175" cy="584775"/>
          </a:xfrm>
          <a:prstGeom prst="rect">
            <a:avLst/>
          </a:prstGeom>
        </p:spPr>
        <p:txBody>
          <a:bodyPr wrap="none">
            <a:spAutoFit/>
          </a:bodyPr>
          <a:lstStyle/>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altLang="ja-JP" sz="3200" b="0" i="0" u="none" strike="noStrike" kern="1200" cap="none" spc="0" normalizeH="0" baseline="0" noProof="0" dirty="0">
                <a:ln>
                  <a:noFill/>
                </a:ln>
                <a:solidFill>
                  <a:srgbClr val="001965"/>
                </a:solidFill>
                <a:effectLst/>
                <a:uLnTx/>
                <a:uFillTx/>
                <a:latin typeface="Arial" pitchFamily="34" charset="0"/>
                <a:ea typeface="ＭＳ Ｐゴシック" pitchFamily="50" charset="-128"/>
                <a:cs typeface="+mn-cs"/>
              </a:rPr>
              <a:t>(ALN-PCS)</a:t>
            </a:r>
            <a:endParaRPr kumimoji="1" lang="ja-JP" altLang="en-US" sz="3200" b="1" i="0" u="none" strike="noStrike" kern="1200" cap="none" spc="0" normalizeH="0" baseline="0" noProof="0" dirty="0">
              <a:ln>
                <a:noFill/>
              </a:ln>
              <a:solidFill>
                <a:srgbClr val="001965"/>
              </a:solidFill>
              <a:effectLst/>
              <a:uLnTx/>
              <a:uFillTx/>
              <a:latin typeface="Arial" pitchFamily="34" charset="0"/>
              <a:ea typeface="ＭＳ Ｐゴシック" pitchFamily="50" charset="-128"/>
              <a:cs typeface="+mn-cs"/>
            </a:endParaRPr>
          </a:p>
        </p:txBody>
      </p:sp>
      <p:cxnSp>
        <p:nvCxnSpPr>
          <p:cNvPr id="7" name="直線コネクタ 6"/>
          <p:cNvCxnSpPr/>
          <p:nvPr/>
        </p:nvCxnSpPr>
        <p:spPr>
          <a:xfrm>
            <a:off x="952500" y="4439127"/>
            <a:ext cx="58293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6208221" y="4414331"/>
            <a:ext cx="165942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1965"/>
                </a:solidFill>
                <a:effectLst/>
                <a:uLnTx/>
                <a:uFillTx/>
                <a:latin typeface="Arial" pitchFamily="34" charset="0"/>
                <a:ea typeface="ＭＳ Ｐゴシック" pitchFamily="50" charset="-128"/>
                <a:cs typeface="+mn-cs"/>
              </a:rPr>
              <a:t>PCSK9 target</a:t>
            </a:r>
            <a:endParaRPr kumimoji="1" lang="ja-JP" altLang="en-US" sz="1800" b="1" i="0" u="none" strike="noStrike" kern="1200" cap="none" spc="0" normalizeH="0" baseline="0" noProof="0" dirty="0">
              <a:ln>
                <a:noFill/>
              </a:ln>
              <a:solidFill>
                <a:srgbClr val="001965"/>
              </a:solidFill>
              <a:effectLst/>
              <a:uLnTx/>
              <a:uFillTx/>
              <a:latin typeface="Arial" pitchFamily="34" charset="0"/>
              <a:ea typeface="ＭＳ Ｐゴシック" pitchFamily="50" charset="-128"/>
              <a:cs typeface="+mn-cs"/>
            </a:endParaRPr>
          </a:p>
        </p:txBody>
      </p:sp>
      <p:sp>
        <p:nvSpPr>
          <p:cNvPr id="6" name="テキスト ボックス 5">
            <a:extLst>
              <a:ext uri="{FF2B5EF4-FFF2-40B4-BE49-F238E27FC236}">
                <a16:creationId xmlns:a16="http://schemas.microsoft.com/office/drawing/2014/main" id="{43DA4936-573B-4172-8E67-EF5E2BACA170}"/>
              </a:ext>
            </a:extLst>
          </p:cNvPr>
          <p:cNvSpPr txBox="1"/>
          <p:nvPr/>
        </p:nvSpPr>
        <p:spPr>
          <a:xfrm>
            <a:off x="6017484" y="5733692"/>
            <a:ext cx="2774091" cy="923330"/>
          </a:xfrm>
          <a:prstGeom prst="rect">
            <a:avLst/>
          </a:prstGeom>
          <a:noFill/>
          <a:ln>
            <a:solidFill>
              <a:schemeClr val="accent2">
                <a:lumMod val="50000"/>
                <a:lumOff val="50000"/>
              </a:schemeClr>
            </a:solidFill>
          </a:ln>
        </p:spPr>
        <p:txBody>
          <a:bodyPr wrap="square" rtlCol="0">
            <a:spAutoFit/>
          </a:bodyPr>
          <a:lstStyle/>
          <a:p>
            <a:r>
              <a:rPr kumimoji="1" lang="en-US" altLang="ja-JP" dirty="0"/>
              <a:t>Cf.</a:t>
            </a:r>
          </a:p>
          <a:p>
            <a:r>
              <a:rPr kumimoji="1" lang="en-US" altLang="ja-JP" dirty="0"/>
              <a:t>Other: HDL-C target</a:t>
            </a:r>
          </a:p>
          <a:p>
            <a:r>
              <a:rPr lang="en-US" altLang="ja-JP" dirty="0" err="1">
                <a:solidFill>
                  <a:srgbClr val="FF0000"/>
                </a:solidFill>
              </a:rPr>
              <a:t>anacetrapib</a:t>
            </a:r>
            <a:endParaRPr kumimoji="1" lang="ja-JP" altLang="en-US" dirty="0">
              <a:solidFill>
                <a:srgbClr val="FF0000"/>
              </a:solidFill>
            </a:endParaRPr>
          </a:p>
        </p:txBody>
      </p:sp>
    </p:spTree>
    <p:extLst>
      <p:ext uri="{BB962C8B-B14F-4D97-AF65-F5344CB8AC3E}">
        <p14:creationId xmlns:p14="http://schemas.microsoft.com/office/powerpoint/2010/main" val="114161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0"/>
            <a:ext cx="404469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rPr>
              <a:t>KYNAMROTM (</a:t>
            </a:r>
            <a:r>
              <a:rPr kumimoji="1" lang="en-US" altLang="ja-JP" sz="1800" b="0" i="0" u="none" strike="noStrike" kern="1200" cap="none" spc="0" normalizeH="0" baseline="0" noProof="0" dirty="0" err="1">
                <a:ln>
                  <a:noFill/>
                </a:ln>
                <a:solidFill>
                  <a:srgbClr val="FF0000"/>
                </a:solidFill>
                <a:effectLst/>
                <a:uLnTx/>
                <a:uFillTx/>
                <a:latin typeface="Arial" pitchFamily="34" charset="0"/>
                <a:ea typeface="ＭＳ Ｐゴシック" pitchFamily="50" charset="-128"/>
                <a:cs typeface="Lucida Sans Unicode"/>
              </a:rPr>
              <a:t>mipomersen</a:t>
            </a:r>
            <a:r>
              <a:rPr kumimoji="1" lang="en-US" altLang="ja-JP" sz="18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rPr>
              <a:t> sodium) </a:t>
            </a:r>
            <a:endParaRPr kumimoji="1" lang="ja-JP" altLang="en-US" sz="1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700" y="369332"/>
            <a:ext cx="8102600" cy="529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正方形/長方形 2"/>
          <p:cNvSpPr/>
          <p:nvPr/>
        </p:nvSpPr>
        <p:spPr>
          <a:xfrm>
            <a:off x="0" y="5512572"/>
            <a:ext cx="9144000"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rPr>
              <a:t>KYNAMRO</a:t>
            </a:r>
            <a:r>
              <a:rPr kumimoji="1" lang="en-US" altLang="ja-JP" sz="1800" b="1" i="0" u="none" strike="noStrike" kern="1200" cap="none" spc="0" normalizeH="0" baseline="30000" noProof="0" dirty="0">
                <a:ln>
                  <a:noFill/>
                </a:ln>
                <a:solidFill>
                  <a:srgbClr val="000000"/>
                </a:solidFill>
                <a:effectLst/>
                <a:uLnTx/>
                <a:uFillTx/>
                <a:latin typeface="Arial" pitchFamily="34" charset="0"/>
                <a:ea typeface="ＭＳ Ｐゴシック" pitchFamily="50" charset="-128"/>
                <a:cs typeface="Lucida Sans Unicode"/>
              </a:rPr>
              <a:t>TM</a:t>
            </a:r>
            <a:r>
              <a:rPr kumimoji="1" lang="en-US" altLang="ja-JP" sz="1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rPr>
              <a:t> is an </a:t>
            </a:r>
            <a:r>
              <a:rPr kumimoji="1" lang="en-US" altLang="ja-JP" sz="1800" b="1" i="0" u="sng"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rPr>
              <a:t>oligonucleotide inhibitor </a:t>
            </a:r>
            <a:r>
              <a:rPr kumimoji="1" lang="en-US" altLang="ja-JP" sz="1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rPr>
              <a:t>of </a:t>
            </a:r>
            <a:r>
              <a:rPr kumimoji="1" lang="en-US" altLang="ja-JP" sz="1800" b="1" i="0" u="none" strike="noStrike" kern="1200" cap="none" spc="0" normalizeH="0" baseline="0" noProof="0" dirty="0" err="1">
                <a:ln>
                  <a:noFill/>
                </a:ln>
                <a:solidFill>
                  <a:srgbClr val="000000"/>
                </a:solidFill>
                <a:effectLst/>
                <a:uLnTx/>
                <a:uFillTx/>
                <a:latin typeface="Arial" pitchFamily="34" charset="0"/>
                <a:ea typeface="ＭＳ Ｐゴシック" pitchFamily="50" charset="-128"/>
                <a:cs typeface="Lucida Sans Unicode"/>
              </a:rPr>
              <a:t>apolipoprotein</a:t>
            </a:r>
            <a:r>
              <a:rPr kumimoji="1" lang="en-US" altLang="ja-JP" sz="1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rPr>
              <a:t> B-100 synthesis</a:t>
            </a:r>
            <a:endParaRPr kumimoji="1" lang="ja-JP" altLang="en-US" sz="1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5304" y="5881905"/>
            <a:ext cx="4698696" cy="976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正方形/長方形 5"/>
          <p:cNvSpPr>
            <a:spLocks noChangeArrowheads="1"/>
          </p:cNvSpPr>
          <p:nvPr/>
        </p:nvSpPr>
        <p:spPr bwMode="auto">
          <a:xfrm>
            <a:off x="106363" y="6488114"/>
            <a:ext cx="3198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b="1">
                <a:solidFill>
                  <a:schemeClr val="tx1"/>
                </a:solidFill>
                <a:latin typeface="Arial" pitchFamily="34" charset="0"/>
                <a:ea typeface="ＭＳ Ｐゴシック" pitchFamily="50" charset="-128"/>
              </a:defRPr>
            </a:lvl1pPr>
            <a:lvl2pPr marL="742950" indent="-285750" eaLnBrk="0" hangingPunct="0">
              <a:defRPr kumimoji="1" b="1">
                <a:solidFill>
                  <a:schemeClr val="tx1"/>
                </a:solidFill>
                <a:latin typeface="Arial" pitchFamily="34" charset="0"/>
                <a:ea typeface="ＭＳ Ｐゴシック" pitchFamily="50" charset="-128"/>
              </a:defRPr>
            </a:lvl2pPr>
            <a:lvl3pPr marL="1143000" indent="-228600" eaLnBrk="0" hangingPunct="0">
              <a:defRPr kumimoji="1" b="1">
                <a:solidFill>
                  <a:schemeClr val="tx1"/>
                </a:solidFill>
                <a:latin typeface="Arial" pitchFamily="34" charset="0"/>
                <a:ea typeface="ＭＳ Ｐゴシック" pitchFamily="50" charset="-128"/>
              </a:defRPr>
            </a:lvl3pPr>
            <a:lvl4pPr marL="1600200" indent="-228600" eaLnBrk="0" hangingPunct="0">
              <a:defRPr kumimoji="1" b="1">
                <a:solidFill>
                  <a:schemeClr val="tx1"/>
                </a:solidFill>
                <a:latin typeface="Arial" pitchFamily="34" charset="0"/>
                <a:ea typeface="ＭＳ Ｐゴシック" pitchFamily="50" charset="-128"/>
              </a:defRPr>
            </a:lvl4pPr>
            <a:lvl5pPr marL="2057400" indent="-228600" eaLnBrk="0" hangingPunct="0">
              <a:defRPr kumimoji="1"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b="1">
                <a:solidFill>
                  <a:schemeClr val="tx1"/>
                </a:solidFill>
                <a:latin typeface="Arial" pitchFamily="34"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800" b="1" i="1"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rPr>
              <a:t>Lancet 2010; 375: 998–1006</a:t>
            </a:r>
            <a:endParaRPr kumimoji="1" lang="ja-JP" altLang="en-US" sz="1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endParaRPr>
          </a:p>
        </p:txBody>
      </p:sp>
    </p:spTree>
    <p:extLst>
      <p:ext uri="{BB962C8B-B14F-4D97-AF65-F5344CB8AC3E}">
        <p14:creationId xmlns:p14="http://schemas.microsoft.com/office/powerpoint/2010/main" val="3958452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Statin_Pathway_WP430">
            <a:hlinkClick r:id="" action="ppaction://noaction"/>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49" y="2132732"/>
            <a:ext cx="5414449" cy="4858618"/>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0" y="0"/>
            <a:ext cx="9144000" cy="2062103"/>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err="1">
                <a:ln>
                  <a:noFill/>
                </a:ln>
                <a:solidFill>
                  <a:srgbClr val="FF0000"/>
                </a:solidFill>
                <a:effectLst/>
                <a:uLnTx/>
                <a:uFillTx/>
                <a:latin typeface="Arial" pitchFamily="34" charset="0"/>
                <a:ea typeface="ＭＳ Ｐゴシック" pitchFamily="50" charset="-128"/>
                <a:cs typeface="Lucida Sans Unicode"/>
              </a:rPr>
              <a:t>Lomitapide</a:t>
            </a:r>
            <a:r>
              <a:rPr kumimoji="1" lang="en-US" altLang="ja-JP" sz="16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rPr>
              <a:t> (INN, marketed as </a:t>
            </a:r>
            <a:r>
              <a:rPr kumimoji="1" lang="en-US" altLang="ja-JP" sz="1600" b="0" i="0" u="none" strike="noStrike" kern="1200" cap="none" spc="0" normalizeH="0" baseline="0" noProof="0" dirty="0" err="1">
                <a:ln>
                  <a:noFill/>
                </a:ln>
                <a:solidFill>
                  <a:srgbClr val="000000"/>
                </a:solidFill>
                <a:effectLst/>
                <a:uLnTx/>
                <a:uFillTx/>
                <a:latin typeface="Arial" pitchFamily="34" charset="0"/>
                <a:ea typeface="ＭＳ Ｐゴシック" pitchFamily="50" charset="-128"/>
                <a:cs typeface="Lucida Sans Unicode"/>
              </a:rPr>
              <a:t>Juxtapid</a:t>
            </a:r>
            <a:r>
              <a:rPr kumimoji="1" lang="en-US" altLang="ja-JP" sz="16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rPr>
              <a:t>) is a drug for the treatment of familial hypercholesterolemia, developed by </a:t>
            </a:r>
            <a:r>
              <a:rPr kumimoji="1" lang="en-US" altLang="ja-JP" sz="1600" b="0" i="0" u="none" strike="noStrike" kern="1200" cap="none" spc="0" normalizeH="0" baseline="0" noProof="0" dirty="0" err="1">
                <a:ln>
                  <a:noFill/>
                </a:ln>
                <a:solidFill>
                  <a:srgbClr val="000000"/>
                </a:solidFill>
                <a:effectLst/>
                <a:uLnTx/>
                <a:uFillTx/>
                <a:latin typeface="Arial" pitchFamily="34" charset="0"/>
                <a:ea typeface="ＭＳ Ｐゴシック" pitchFamily="50" charset="-128"/>
                <a:cs typeface="Lucida Sans Unicode"/>
              </a:rPr>
              <a:t>Aegerion</a:t>
            </a:r>
            <a:r>
              <a:rPr kumimoji="1" lang="en-US" altLang="ja-JP" sz="16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rPr>
              <a:t> Pharmaceuticals. It has been tested in clinical trials as single treatment and in combinations with atorvastatin, </a:t>
            </a:r>
            <a:r>
              <a:rPr kumimoji="1" lang="en-US" altLang="ja-JP" sz="1600" b="0" i="0" u="none" strike="noStrike" kern="1200" cap="none" spc="0" normalizeH="0" baseline="0" noProof="0" dirty="0" err="1">
                <a:ln>
                  <a:noFill/>
                </a:ln>
                <a:solidFill>
                  <a:srgbClr val="000000"/>
                </a:solidFill>
                <a:effectLst/>
                <a:uLnTx/>
                <a:uFillTx/>
                <a:latin typeface="Arial" pitchFamily="34" charset="0"/>
                <a:ea typeface="ＭＳ Ｐゴシック" pitchFamily="50" charset="-128"/>
                <a:cs typeface="Lucida Sans Unicode"/>
              </a:rPr>
              <a:t>ezetimibe</a:t>
            </a:r>
            <a:r>
              <a:rPr kumimoji="1" lang="en-US" altLang="ja-JP" sz="16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rPr>
              <a:t> and </a:t>
            </a:r>
            <a:r>
              <a:rPr kumimoji="1" lang="en-US" altLang="ja-JP" sz="1600" b="0" i="0" u="none" strike="noStrike" kern="1200" cap="none" spc="0" normalizeH="0" baseline="0" noProof="0" dirty="0" err="1">
                <a:ln>
                  <a:noFill/>
                </a:ln>
                <a:solidFill>
                  <a:srgbClr val="000000"/>
                </a:solidFill>
                <a:effectLst/>
                <a:uLnTx/>
                <a:uFillTx/>
                <a:latin typeface="Arial" pitchFamily="34" charset="0"/>
                <a:ea typeface="ＭＳ Ｐゴシック" pitchFamily="50" charset="-128"/>
                <a:cs typeface="Lucida Sans Unicode"/>
              </a:rPr>
              <a:t>fenofibrate</a:t>
            </a:r>
            <a:r>
              <a:rPr kumimoji="1" lang="en-US" altLang="ja-JP" sz="16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6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rPr>
              <a:t>The US Food and Drug Administration (FDA) approved </a:t>
            </a:r>
            <a:r>
              <a:rPr kumimoji="1" lang="en-US" altLang="ja-JP" sz="1600" b="0" i="0" u="none" strike="noStrike" kern="1200" cap="none" spc="0" normalizeH="0" baseline="0" noProof="0" dirty="0" err="1">
                <a:ln>
                  <a:noFill/>
                </a:ln>
                <a:solidFill>
                  <a:srgbClr val="000000"/>
                </a:solidFill>
                <a:effectLst/>
                <a:uLnTx/>
                <a:uFillTx/>
                <a:latin typeface="Arial" pitchFamily="34" charset="0"/>
                <a:ea typeface="ＭＳ Ｐゴシック" pitchFamily="50" charset="-128"/>
                <a:cs typeface="Lucida Sans Unicode"/>
              </a:rPr>
              <a:t>lomitapide</a:t>
            </a:r>
            <a:r>
              <a:rPr kumimoji="1" lang="en-US" altLang="ja-JP" sz="16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rPr>
              <a:t> on 21 December 2012, as an orphan drug to reduce LDL cholesterol, total cholesterol, </a:t>
            </a:r>
            <a:r>
              <a:rPr kumimoji="1" lang="en-US" altLang="ja-JP" sz="1600" b="0" i="0" u="none" strike="noStrike" kern="1200" cap="none" spc="0" normalizeH="0" baseline="0" noProof="0" dirty="0" err="1">
                <a:ln>
                  <a:noFill/>
                </a:ln>
                <a:solidFill>
                  <a:srgbClr val="000000"/>
                </a:solidFill>
                <a:effectLst/>
                <a:uLnTx/>
                <a:uFillTx/>
                <a:latin typeface="Arial" pitchFamily="34" charset="0"/>
                <a:ea typeface="ＭＳ Ｐゴシック" pitchFamily="50" charset="-128"/>
                <a:cs typeface="Lucida Sans Unicode"/>
              </a:rPr>
              <a:t>apolipoprotein</a:t>
            </a:r>
            <a:r>
              <a:rPr kumimoji="1" lang="en-US" altLang="ja-JP" sz="16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rPr>
              <a:t> B, and non-high-density lipoprotein (non-HDL) cholesterol in patients with homozygous familial hypercholesterolemia (</a:t>
            </a:r>
            <a:r>
              <a:rPr kumimoji="1" lang="en-US" altLang="ja-JP" sz="1600" b="0" i="0" u="none" strike="noStrike" kern="1200" cap="none" spc="0" normalizeH="0" baseline="0" noProof="0" dirty="0" err="1">
                <a:ln>
                  <a:noFill/>
                </a:ln>
                <a:solidFill>
                  <a:srgbClr val="000000"/>
                </a:solidFill>
                <a:effectLst/>
                <a:uLnTx/>
                <a:uFillTx/>
                <a:latin typeface="Arial" pitchFamily="34" charset="0"/>
                <a:ea typeface="ＭＳ Ｐゴシック" pitchFamily="50" charset="-128"/>
                <a:cs typeface="Lucida Sans Unicode"/>
              </a:rPr>
              <a:t>HoFH</a:t>
            </a:r>
            <a:r>
              <a:rPr kumimoji="1" lang="en-US" altLang="ja-JP" sz="16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rPr>
              <a:t>).</a:t>
            </a:r>
          </a:p>
        </p:txBody>
      </p:sp>
      <p:pic>
        <p:nvPicPr>
          <p:cNvPr id="16386" name="Picture 2" descr="http://upload.wikimedia.org/wikipedia/commons/thumb/7/7a/Lomitapide_skeletal.svg/220px-Lomitapide_skeletal.svg.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0929" y="4619624"/>
            <a:ext cx="2830489" cy="1724025"/>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4572000" y="6456402"/>
            <a:ext cx="4429418"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rPr>
              <a:t>http://en.wikipedia.org/wiki/Lomitapide</a:t>
            </a:r>
            <a:endParaRPr kumimoji="1" lang="ja-JP" altLang="en-US" sz="1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endParaRPr>
          </a:p>
        </p:txBody>
      </p:sp>
      <p:sp>
        <p:nvSpPr>
          <p:cNvPr id="6" name="正方形/長方形 5"/>
          <p:cNvSpPr/>
          <p:nvPr/>
        </p:nvSpPr>
        <p:spPr>
          <a:xfrm>
            <a:off x="5362574" y="2575797"/>
            <a:ext cx="3781425" cy="175432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err="1">
                <a:ln>
                  <a:noFill/>
                </a:ln>
                <a:solidFill>
                  <a:srgbClr val="000000"/>
                </a:solidFill>
                <a:effectLst/>
                <a:uLnTx/>
                <a:uFillTx/>
                <a:latin typeface="Arial" pitchFamily="34" charset="0"/>
                <a:ea typeface="ＭＳ Ｐゴシック" pitchFamily="50" charset="-128"/>
                <a:cs typeface="Lucida Sans Unicode"/>
              </a:rPr>
              <a:t>Lomitapide</a:t>
            </a:r>
            <a:r>
              <a:rPr kumimoji="1" lang="en-US" altLang="ja-JP" sz="1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rPr>
              <a:t> inhibits the microsomal triglyceride transfer protein (MTP or MTTP) which is necessary for very low-density lipoprotein (VLDL) assembly and secretion in the liver.</a:t>
            </a:r>
            <a:endParaRPr kumimoji="1" lang="ja-JP" altLang="en-US" sz="1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endParaRPr>
          </a:p>
        </p:txBody>
      </p:sp>
      <p:cxnSp>
        <p:nvCxnSpPr>
          <p:cNvPr id="8" name="直線矢印コネクタ 7"/>
          <p:cNvCxnSpPr/>
          <p:nvPr/>
        </p:nvCxnSpPr>
        <p:spPr bwMode="auto">
          <a:xfrm flipH="1">
            <a:off x="4191000" y="2276475"/>
            <a:ext cx="1685925" cy="1952625"/>
          </a:xfrm>
          <a:prstGeom prst="straightConnector1">
            <a:avLst/>
          </a:prstGeom>
          <a:solidFill>
            <a:srgbClr val="00B8FF"/>
          </a:solidFill>
          <a:ln w="28575" cap="flat" cmpd="sng" algn="ctr">
            <a:solidFill>
              <a:srgbClr val="FFC000"/>
            </a:solidFill>
            <a:prstDash val="solid"/>
            <a:round/>
            <a:headEnd type="none" w="med" len="med"/>
            <a:tailEnd type="arrow"/>
          </a:ln>
          <a:effectLst/>
        </p:spPr>
      </p:cxnSp>
    </p:spTree>
    <p:extLst>
      <p:ext uri="{BB962C8B-B14F-4D97-AF65-F5344CB8AC3E}">
        <p14:creationId xmlns:p14="http://schemas.microsoft.com/office/powerpoint/2010/main" val="15046347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2.bp.blogspot.com/-2JPNl8tecS4/T5E9_3PKpWI/AAAAAAAAAjc/7IWTXqqC7fc/s1600/pcsk9_gif.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425" y="0"/>
            <a:ext cx="6191250" cy="3495675"/>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1" y="3666262"/>
            <a:ext cx="9077325" cy="92333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1965"/>
                </a:solidFill>
                <a:effectLst/>
                <a:uLnTx/>
                <a:uFillTx/>
                <a:latin typeface="Arial" pitchFamily="34" charset="0"/>
                <a:ea typeface="ＭＳ Ｐゴシック" pitchFamily="50" charset="-128"/>
                <a:cs typeface="+mn-cs"/>
              </a:rPr>
              <a:t>PCSK9 (neural apoptosis-regulated </a:t>
            </a:r>
            <a:r>
              <a:rPr kumimoji="1" lang="en-US" altLang="ja-JP" sz="1800" b="1" i="0" u="none" strike="noStrike" kern="1200" cap="none" spc="0" normalizeH="0" baseline="0" noProof="0" dirty="0" err="1">
                <a:ln>
                  <a:noFill/>
                </a:ln>
                <a:solidFill>
                  <a:srgbClr val="001965"/>
                </a:solidFill>
                <a:effectLst/>
                <a:uLnTx/>
                <a:uFillTx/>
                <a:latin typeface="Arial" pitchFamily="34" charset="0"/>
                <a:ea typeface="ＭＳ Ｐゴシック" pitchFamily="50" charset="-128"/>
                <a:cs typeface="+mn-cs"/>
              </a:rPr>
              <a:t>convertase</a:t>
            </a:r>
            <a:r>
              <a:rPr kumimoji="1" lang="en-US" altLang="ja-JP" sz="1800" b="1" i="0" u="none" strike="noStrike" kern="1200" cap="none" spc="0" normalizeH="0" baseline="0" noProof="0" dirty="0">
                <a:ln>
                  <a:noFill/>
                </a:ln>
                <a:solidFill>
                  <a:srgbClr val="001965"/>
                </a:solidFill>
                <a:effectLst/>
                <a:uLnTx/>
                <a:uFillTx/>
                <a:latin typeface="Arial" pitchFamily="34" charset="0"/>
                <a:ea typeface="ＭＳ Ｐゴシック" pitchFamily="50" charset="-128"/>
                <a:cs typeface="+mn-cs"/>
              </a:rPr>
              <a:t>, NARC-1) is a 692-residue extracellular protein representing the 9th member of the secretory </a:t>
            </a:r>
            <a:r>
              <a:rPr kumimoji="1" lang="en-US" altLang="ja-JP" sz="1800" b="1" i="0" u="none" strike="noStrike" kern="1200" cap="none" spc="0" normalizeH="0" baseline="0" noProof="0" dirty="0" err="1">
                <a:ln>
                  <a:noFill/>
                </a:ln>
                <a:solidFill>
                  <a:srgbClr val="001965"/>
                </a:solidFill>
                <a:effectLst/>
                <a:uLnTx/>
                <a:uFillTx/>
                <a:latin typeface="Arial" pitchFamily="34" charset="0"/>
                <a:ea typeface="ＭＳ Ｐゴシック" pitchFamily="50" charset="-128"/>
                <a:cs typeface="+mn-cs"/>
              </a:rPr>
              <a:t>subtilase</a:t>
            </a:r>
            <a:r>
              <a:rPr kumimoji="1" lang="en-US" altLang="ja-JP" sz="1800" b="1" i="0" u="none" strike="noStrike" kern="1200" cap="none" spc="0" normalizeH="0" baseline="0" noProof="0" dirty="0">
                <a:ln>
                  <a:noFill/>
                </a:ln>
                <a:solidFill>
                  <a:srgbClr val="001965"/>
                </a:solidFill>
                <a:effectLst/>
                <a:uLnTx/>
                <a:uFillTx/>
                <a:latin typeface="Arial" pitchFamily="34" charset="0"/>
                <a:ea typeface="ＭＳ Ｐゴシック" pitchFamily="50" charset="-128"/>
                <a:cs typeface="+mn-cs"/>
              </a:rPr>
              <a:t> family expressed primarily in the kidneys, liver and intestines.</a:t>
            </a:r>
            <a:endParaRPr kumimoji="1" lang="ja-JP" altLang="en-US" sz="1800" b="1" i="0" u="none" strike="noStrike" kern="1200" cap="none" spc="0" normalizeH="0" baseline="0" noProof="0" dirty="0">
              <a:ln>
                <a:noFill/>
              </a:ln>
              <a:solidFill>
                <a:srgbClr val="001965"/>
              </a:solidFill>
              <a:effectLst/>
              <a:uLnTx/>
              <a:uFillTx/>
              <a:latin typeface="Arial" pitchFamily="34" charset="0"/>
              <a:ea typeface="ＭＳ Ｐゴシック" pitchFamily="50" charset="-128"/>
              <a:cs typeface="+mn-cs"/>
            </a:endParaRPr>
          </a:p>
        </p:txBody>
      </p:sp>
      <p:sp>
        <p:nvSpPr>
          <p:cNvPr id="3" name="正方形/長方形 2"/>
          <p:cNvSpPr/>
          <p:nvPr/>
        </p:nvSpPr>
        <p:spPr>
          <a:xfrm>
            <a:off x="0" y="6488668"/>
            <a:ext cx="9177339"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1965"/>
                </a:solidFill>
                <a:effectLst/>
                <a:uLnTx/>
                <a:uFillTx/>
                <a:latin typeface="Arial" pitchFamily="34" charset="0"/>
                <a:ea typeface="ＭＳ Ｐゴシック" pitchFamily="50" charset="-128"/>
                <a:cs typeface="+mn-cs"/>
              </a:rPr>
              <a:t>http://caltagmedsystems.blogspot.jp/2012/04/pcsk9-attractive-drug-target-for.html</a:t>
            </a:r>
            <a:endParaRPr kumimoji="1" lang="ja-JP" altLang="en-US" sz="1800" b="1" i="0" u="none" strike="noStrike" kern="1200" cap="none" spc="0" normalizeH="0" baseline="0" noProof="0" dirty="0">
              <a:ln>
                <a:noFill/>
              </a:ln>
              <a:solidFill>
                <a:srgbClr val="001965"/>
              </a:solidFill>
              <a:effectLst/>
              <a:uLnTx/>
              <a:uFillTx/>
              <a:latin typeface="Arial" pitchFamily="34" charset="0"/>
              <a:ea typeface="ＭＳ Ｐゴシック" pitchFamily="50" charset="-128"/>
              <a:cs typeface="+mn-cs"/>
            </a:endParaRPr>
          </a:p>
        </p:txBody>
      </p:sp>
      <p:sp>
        <p:nvSpPr>
          <p:cNvPr id="4" name="正方形/長方形 3"/>
          <p:cNvSpPr/>
          <p:nvPr/>
        </p:nvSpPr>
        <p:spPr>
          <a:xfrm>
            <a:off x="-33340" y="4590783"/>
            <a:ext cx="9177339" cy="175432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1965"/>
                </a:solidFill>
                <a:effectLst/>
                <a:uLnTx/>
                <a:uFillTx/>
                <a:latin typeface="Arial" pitchFamily="34" charset="0"/>
                <a:ea typeface="ＭＳ Ｐゴシック" pitchFamily="50" charset="-128"/>
                <a:cs typeface="+mn-cs"/>
              </a:rPr>
              <a:t>Genetic studies mapped PCSK9 along with LDLR and APOB to cause autosomal dominant hypercholesterolemia (ADH). Gain-of-function mutations increased plasma levels of low-density lipoprotein cholesterol (LDL-C), whereas nonsense or missense (loss-of-function) mutations, which interfere with folding or secretion of PCSK9, led to a reduction of plasma levels of LDL-C and an 88% decrease in the risk of coronary heart disease (CHD). </a:t>
            </a:r>
            <a:endParaRPr kumimoji="1" lang="ja-JP" altLang="en-US" sz="1800" b="1" i="0" u="none" strike="noStrike" kern="1200" cap="none" spc="0" normalizeH="0" baseline="0" noProof="0" dirty="0">
              <a:ln>
                <a:noFill/>
              </a:ln>
              <a:solidFill>
                <a:srgbClr val="001965"/>
              </a:solidFill>
              <a:effectLst/>
              <a:uLnTx/>
              <a:uFillTx/>
              <a:latin typeface="Arial" pitchFamily="34" charset="0"/>
              <a:ea typeface="ＭＳ Ｐゴシック" pitchFamily="50" charset="-128"/>
              <a:cs typeface="+mn-cs"/>
            </a:endParaRPr>
          </a:p>
        </p:txBody>
      </p:sp>
      <p:sp>
        <p:nvSpPr>
          <p:cNvPr id="5" name="正方形/長方形 4"/>
          <p:cNvSpPr/>
          <p:nvPr/>
        </p:nvSpPr>
        <p:spPr>
          <a:xfrm>
            <a:off x="-1" y="3382789"/>
            <a:ext cx="6096000"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err="1">
                <a:ln>
                  <a:noFill/>
                </a:ln>
                <a:solidFill>
                  <a:srgbClr val="001965"/>
                </a:solidFill>
                <a:effectLst/>
                <a:uLnTx/>
                <a:uFillTx/>
                <a:latin typeface="Arial" pitchFamily="34" charset="0"/>
                <a:ea typeface="ＭＳ Ｐゴシック" pitchFamily="50" charset="-128"/>
                <a:cs typeface="+mn-cs"/>
              </a:rPr>
              <a:t>Proprotein</a:t>
            </a:r>
            <a:r>
              <a:rPr kumimoji="1" lang="en-US" altLang="ja-JP" sz="1800" b="0" i="0" u="none" strike="noStrike" kern="1200" cap="none" spc="0" normalizeH="0" baseline="0" noProof="0" dirty="0">
                <a:ln>
                  <a:noFill/>
                </a:ln>
                <a:solidFill>
                  <a:srgbClr val="001965"/>
                </a:solidFill>
                <a:effectLst/>
                <a:uLnTx/>
                <a:uFillTx/>
                <a:latin typeface="Arial" pitchFamily="34" charset="0"/>
                <a:ea typeface="ＭＳ Ｐゴシック" pitchFamily="50" charset="-128"/>
                <a:cs typeface="+mn-cs"/>
              </a:rPr>
              <a:t> </a:t>
            </a:r>
            <a:r>
              <a:rPr kumimoji="1" lang="en-US" altLang="ja-JP" sz="1800" b="0" i="0" u="none" strike="noStrike" kern="1200" cap="none" spc="0" normalizeH="0" baseline="0" noProof="0" dirty="0" err="1">
                <a:ln>
                  <a:noFill/>
                </a:ln>
                <a:solidFill>
                  <a:srgbClr val="001965"/>
                </a:solidFill>
                <a:effectLst/>
                <a:uLnTx/>
                <a:uFillTx/>
                <a:latin typeface="Arial" pitchFamily="34" charset="0"/>
                <a:ea typeface="ＭＳ Ｐゴシック" pitchFamily="50" charset="-128"/>
                <a:cs typeface="+mn-cs"/>
              </a:rPr>
              <a:t>convertase</a:t>
            </a:r>
            <a:r>
              <a:rPr kumimoji="1" lang="en-US" altLang="ja-JP" sz="1800" b="0" i="0" u="none" strike="noStrike" kern="1200" cap="none" spc="0" normalizeH="0" baseline="0" noProof="0" dirty="0">
                <a:ln>
                  <a:noFill/>
                </a:ln>
                <a:solidFill>
                  <a:srgbClr val="001965"/>
                </a:solidFill>
                <a:effectLst/>
                <a:uLnTx/>
                <a:uFillTx/>
                <a:latin typeface="Arial" pitchFamily="34" charset="0"/>
                <a:ea typeface="ＭＳ Ｐゴシック" pitchFamily="50" charset="-128"/>
                <a:cs typeface="+mn-cs"/>
              </a:rPr>
              <a:t> </a:t>
            </a:r>
            <a:r>
              <a:rPr kumimoji="1" lang="en-US" altLang="ja-JP" sz="1800" b="0" i="0" u="none" strike="noStrike" kern="1200" cap="none" spc="0" normalizeH="0" baseline="0" noProof="0" dirty="0" err="1">
                <a:ln>
                  <a:noFill/>
                </a:ln>
                <a:solidFill>
                  <a:srgbClr val="001965"/>
                </a:solidFill>
                <a:effectLst/>
                <a:uLnTx/>
                <a:uFillTx/>
                <a:latin typeface="Arial" pitchFamily="34" charset="0"/>
                <a:ea typeface="ＭＳ Ｐゴシック" pitchFamily="50" charset="-128"/>
                <a:cs typeface="+mn-cs"/>
              </a:rPr>
              <a:t>subtilisin</a:t>
            </a:r>
            <a:r>
              <a:rPr kumimoji="1" lang="en-US" altLang="ja-JP" sz="1800" b="0" i="0" u="none" strike="noStrike" kern="1200" cap="none" spc="0" normalizeH="0" baseline="0" noProof="0" dirty="0">
                <a:ln>
                  <a:noFill/>
                </a:ln>
                <a:solidFill>
                  <a:srgbClr val="001965"/>
                </a:solidFill>
                <a:effectLst/>
                <a:uLnTx/>
                <a:uFillTx/>
                <a:latin typeface="Arial" pitchFamily="34" charset="0"/>
                <a:ea typeface="ＭＳ Ｐゴシック" pitchFamily="50" charset="-128"/>
                <a:cs typeface="+mn-cs"/>
              </a:rPr>
              <a:t>/</a:t>
            </a:r>
            <a:r>
              <a:rPr kumimoji="1" lang="en-US" altLang="ja-JP" sz="1800" b="0" i="0" u="none" strike="noStrike" kern="1200" cap="none" spc="0" normalizeH="0" baseline="0" noProof="0" dirty="0" err="1">
                <a:ln>
                  <a:noFill/>
                </a:ln>
                <a:solidFill>
                  <a:srgbClr val="001965"/>
                </a:solidFill>
                <a:effectLst/>
                <a:uLnTx/>
                <a:uFillTx/>
                <a:latin typeface="Arial" pitchFamily="34" charset="0"/>
                <a:ea typeface="ＭＳ Ｐゴシック" pitchFamily="50" charset="-128"/>
                <a:cs typeface="+mn-cs"/>
              </a:rPr>
              <a:t>kexin</a:t>
            </a:r>
            <a:r>
              <a:rPr kumimoji="1" lang="en-US" altLang="ja-JP" sz="1800" b="0" i="0" u="none" strike="noStrike" kern="1200" cap="none" spc="0" normalizeH="0" baseline="0" noProof="0" dirty="0">
                <a:ln>
                  <a:noFill/>
                </a:ln>
                <a:solidFill>
                  <a:srgbClr val="001965"/>
                </a:solidFill>
                <a:effectLst/>
                <a:uLnTx/>
                <a:uFillTx/>
                <a:latin typeface="Arial" pitchFamily="34" charset="0"/>
                <a:ea typeface="ＭＳ Ｐゴシック" pitchFamily="50" charset="-128"/>
                <a:cs typeface="+mn-cs"/>
              </a:rPr>
              <a:t> type 9</a:t>
            </a:r>
            <a:endParaRPr kumimoji="1" lang="ja-JP" altLang="en-US" sz="1800" b="1" i="0" u="none" strike="noStrike" kern="1200" cap="none" spc="0" normalizeH="0" baseline="0" noProof="0" dirty="0">
              <a:ln>
                <a:noFill/>
              </a:ln>
              <a:solidFill>
                <a:srgbClr val="001965"/>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393821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942" y="-1"/>
            <a:ext cx="7468116"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5296490" y="5549384"/>
            <a:ext cx="3942169"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nl-NL" altLang="ja-JP" sz="1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rPr>
              <a:t>Lancet. 2014 Jan 4;383(9911):60-8.</a:t>
            </a:r>
            <a:endParaRPr kumimoji="1" lang="ja-JP" altLang="en-US" sz="1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endParaRPr>
          </a:p>
        </p:txBody>
      </p:sp>
    </p:spTree>
    <p:extLst>
      <p:ext uri="{BB962C8B-B14F-4D97-AF65-F5344CB8AC3E}">
        <p14:creationId xmlns:p14="http://schemas.microsoft.com/office/powerpoint/2010/main" val="1218406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50652" cy="4890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534246"/>
            <a:ext cx="9144000" cy="615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5590911" y="6488668"/>
            <a:ext cx="3553089"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rPr>
              <a:t>N </a:t>
            </a:r>
            <a:r>
              <a:rPr kumimoji="1" lang="en-US" altLang="ja-JP" sz="1800" b="0" i="0" u="none" strike="noStrike" kern="1200" cap="none" spc="0" normalizeH="0" baseline="0" noProof="0" dirty="0" err="1">
                <a:ln>
                  <a:noFill/>
                </a:ln>
                <a:solidFill>
                  <a:srgbClr val="000000"/>
                </a:solidFill>
                <a:effectLst/>
                <a:uLnTx/>
                <a:uFillTx/>
                <a:latin typeface="Arial" pitchFamily="34" charset="0"/>
                <a:ea typeface="ＭＳ Ｐゴシック" pitchFamily="50" charset="-128"/>
                <a:cs typeface="Lucida Sans Unicode"/>
              </a:rPr>
              <a:t>Engl</a:t>
            </a:r>
            <a:r>
              <a:rPr kumimoji="1" lang="en-US" altLang="ja-JP" sz="18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rPr>
              <a:t> J Med 2012;366:1108-18.</a:t>
            </a:r>
            <a:endParaRPr kumimoji="1" lang="ja-JP" altLang="en-US" sz="1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endParaRPr>
          </a:p>
        </p:txBody>
      </p:sp>
      <p:sp>
        <p:nvSpPr>
          <p:cNvPr id="5" name="正方形/長方形 4"/>
          <p:cNvSpPr/>
          <p:nvPr/>
        </p:nvSpPr>
        <p:spPr>
          <a:xfrm>
            <a:off x="4880" y="6211669"/>
            <a:ext cx="5462469"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Lucida Sans Unicode"/>
              </a:rPr>
              <a:t>single ascending-dose studies of REGN727 </a:t>
            </a:r>
            <a:endParaRPr kumimoji="1" lang="ja-JP" altLang="en-US" sz="1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endParaRPr>
          </a:p>
        </p:txBody>
      </p:sp>
      <p:sp>
        <p:nvSpPr>
          <p:cNvPr id="2" name="テキスト ボックス 1"/>
          <p:cNvSpPr txBox="1"/>
          <p:nvPr/>
        </p:nvSpPr>
        <p:spPr>
          <a:xfrm>
            <a:off x="0" y="321635"/>
            <a:ext cx="157927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rPr>
              <a:t>抗体治療！！</a:t>
            </a:r>
          </a:p>
        </p:txBody>
      </p:sp>
      <p:sp>
        <p:nvSpPr>
          <p:cNvPr id="8" name="正方形/長方形 7"/>
          <p:cNvSpPr/>
          <p:nvPr/>
        </p:nvSpPr>
        <p:spPr>
          <a:xfrm>
            <a:off x="5472802" y="0"/>
            <a:ext cx="3671198"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err="1">
                <a:ln>
                  <a:noFill/>
                </a:ln>
                <a:solidFill>
                  <a:srgbClr val="FF0000"/>
                </a:solidFill>
                <a:effectLst/>
                <a:uLnTx/>
                <a:uFillTx/>
                <a:latin typeface="Arial" pitchFamily="34" charset="0"/>
                <a:ea typeface="ＭＳ Ｐゴシック" pitchFamily="50" charset="-128"/>
                <a:cs typeface="Lucida Sans Unicode"/>
              </a:rPr>
              <a:t>Alirocumab</a:t>
            </a:r>
            <a:r>
              <a:rPr kumimoji="1" lang="en-US" altLang="ja-JP" sz="1600" b="1"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Lucida Sans Unicode"/>
              </a:rPr>
              <a:t> </a:t>
            </a:r>
            <a:r>
              <a:rPr kumimoji="1" lang="en-US" altLang="ja-JP" sz="1600" b="1" i="1"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Lucida Sans Unicode"/>
              </a:rPr>
              <a:t>SAR236553</a:t>
            </a:r>
            <a:r>
              <a:rPr kumimoji="1" lang="en-US" altLang="ja-JP" sz="1600" b="1"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Lucida Sans Unicode"/>
              </a:rPr>
              <a:t> (REGN727) </a:t>
            </a:r>
            <a:endParaRPr kumimoji="1" lang="ja-JP" altLang="en-US" sz="1600" b="1"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Lucida Sans Unicode"/>
            </a:endParaRPr>
          </a:p>
        </p:txBody>
      </p:sp>
    </p:spTree>
    <p:extLst>
      <p:ext uri="{BB962C8B-B14F-4D97-AF65-F5344CB8AC3E}">
        <p14:creationId xmlns:p14="http://schemas.microsoft.com/office/powerpoint/2010/main" val="34610301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070" y="1"/>
            <a:ext cx="6827861" cy="6488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1266825" y="6488668"/>
            <a:ext cx="7877175" cy="369332"/>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rPr>
              <a:t>N </a:t>
            </a:r>
            <a:r>
              <a:rPr kumimoji="1" lang="en-US" altLang="ja-JP" sz="1800" b="1" i="0" u="none" strike="noStrike" kern="1200" cap="none" spc="0" normalizeH="0" baseline="0" noProof="0" dirty="0" err="1">
                <a:ln>
                  <a:noFill/>
                </a:ln>
                <a:solidFill>
                  <a:srgbClr val="000000"/>
                </a:solidFill>
                <a:effectLst/>
                <a:uLnTx/>
                <a:uFillTx/>
                <a:latin typeface="Arial" pitchFamily="34" charset="0"/>
                <a:ea typeface="ＭＳ Ｐゴシック" pitchFamily="50" charset="-128"/>
                <a:cs typeface="Lucida Sans Unicode"/>
              </a:rPr>
              <a:t>Engl</a:t>
            </a:r>
            <a:r>
              <a:rPr kumimoji="1" lang="en-US" altLang="ja-JP" sz="1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rPr>
              <a:t> J Med 2012;367:1891-900. DOI: 10.1056/NEJMoa1201832</a:t>
            </a:r>
            <a:endParaRPr kumimoji="1" lang="ja-JP" altLang="en-US" sz="1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endParaRPr>
          </a:p>
        </p:txBody>
      </p:sp>
      <p:sp>
        <p:nvSpPr>
          <p:cNvPr id="4" name="テキスト ボックス 3"/>
          <p:cNvSpPr txBox="1"/>
          <p:nvPr/>
        </p:nvSpPr>
        <p:spPr>
          <a:xfrm>
            <a:off x="133590" y="0"/>
            <a:ext cx="204895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rPr>
              <a:t>抗体治療</a:t>
            </a:r>
            <a:r>
              <a:rPr kumimoji="1" lang="en-US" altLang="ja-JP" sz="1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rPr>
              <a:t>+</a:t>
            </a:r>
            <a:r>
              <a:rPr kumimoji="1" lang="ja-JP" altLang="en-US" sz="1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rPr>
              <a:t>スタチン</a:t>
            </a:r>
          </a:p>
        </p:txBody>
      </p:sp>
      <p:sp>
        <p:nvSpPr>
          <p:cNvPr id="5" name="正方形/長方形 4"/>
          <p:cNvSpPr/>
          <p:nvPr/>
        </p:nvSpPr>
        <p:spPr>
          <a:xfrm>
            <a:off x="5472802" y="0"/>
            <a:ext cx="3671198"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err="1">
                <a:ln>
                  <a:noFill/>
                </a:ln>
                <a:solidFill>
                  <a:srgbClr val="FF0000"/>
                </a:solidFill>
                <a:effectLst/>
                <a:uLnTx/>
                <a:uFillTx/>
                <a:latin typeface="Arial" pitchFamily="34" charset="0"/>
                <a:ea typeface="ＭＳ Ｐゴシック" pitchFamily="50" charset="-128"/>
                <a:cs typeface="Lucida Sans Unicode"/>
              </a:rPr>
              <a:t>Alirocumab</a:t>
            </a:r>
            <a:r>
              <a:rPr kumimoji="1" lang="en-US" altLang="ja-JP" sz="1600" b="1"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Lucida Sans Unicode"/>
              </a:rPr>
              <a:t> </a:t>
            </a:r>
            <a:r>
              <a:rPr kumimoji="1" lang="en-US" altLang="ja-JP" sz="1600" b="1" i="1"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Lucida Sans Unicode"/>
              </a:rPr>
              <a:t>SAR236553</a:t>
            </a:r>
            <a:r>
              <a:rPr kumimoji="1" lang="en-US" altLang="ja-JP" sz="1600" b="1"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Lucida Sans Unicode"/>
              </a:rPr>
              <a:t> (REGN727) </a:t>
            </a:r>
            <a:endParaRPr kumimoji="1" lang="ja-JP" altLang="en-US" sz="1600" b="1"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Lucida Sans Unicode"/>
            </a:endParaRPr>
          </a:p>
        </p:txBody>
      </p:sp>
      <p:sp>
        <p:nvSpPr>
          <p:cNvPr id="2" name="正方形/長方形 1"/>
          <p:cNvSpPr/>
          <p:nvPr/>
        </p:nvSpPr>
        <p:spPr>
          <a:xfrm>
            <a:off x="5663560" y="5111234"/>
            <a:ext cx="348044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rPr>
              <a:t>primary hypercholesterolemia</a:t>
            </a:r>
          </a:p>
        </p:txBody>
      </p:sp>
    </p:spTree>
    <p:extLst>
      <p:ext uri="{BB962C8B-B14F-4D97-AF65-F5344CB8AC3E}">
        <p14:creationId xmlns:p14="http://schemas.microsoft.com/office/powerpoint/2010/main" val="43850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2362"/>
            <a:ext cx="9143999" cy="6425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5617200" y="0"/>
            <a:ext cx="3526799"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nl-NL" altLang="ja-JP" sz="16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rPr>
              <a:t>Lancet. 2014 Jan 4;383(9911):60-8.</a:t>
            </a:r>
            <a:endParaRPr kumimoji="1" lang="ja-JP" altLang="en-US" sz="16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endParaRPr>
          </a:p>
        </p:txBody>
      </p:sp>
      <p:sp>
        <p:nvSpPr>
          <p:cNvPr id="3" name="正方形/長方形 2"/>
          <p:cNvSpPr/>
          <p:nvPr/>
        </p:nvSpPr>
        <p:spPr>
          <a:xfrm>
            <a:off x="0" y="0"/>
            <a:ext cx="6181725"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rPr>
              <a:t>Effect of </a:t>
            </a:r>
            <a:r>
              <a:rPr kumimoji="1" lang="en-US" altLang="ja-JP" sz="1600" b="1"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Lucida Sans Unicode"/>
              </a:rPr>
              <a:t>ALN-PCS</a:t>
            </a:r>
            <a:r>
              <a:rPr kumimoji="1" lang="en-US" altLang="ja-JP" sz="16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rPr>
              <a:t> treatment on serum LDL cholesterol </a:t>
            </a:r>
          </a:p>
        </p:txBody>
      </p:sp>
      <p:sp>
        <p:nvSpPr>
          <p:cNvPr id="5" name="正方形/長方形 4"/>
          <p:cNvSpPr/>
          <p:nvPr/>
        </p:nvSpPr>
        <p:spPr>
          <a:xfrm>
            <a:off x="723900" y="200792"/>
            <a:ext cx="7753350"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rPr>
              <a:t>ALN-PCS: a small interfering RNA that inhibits PCSK9 synthesis</a:t>
            </a:r>
            <a:endParaRPr kumimoji="1" lang="ja-JP" altLang="en-US" sz="1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endParaRPr>
          </a:p>
        </p:txBody>
      </p:sp>
    </p:spTree>
    <p:extLst>
      <p:ext uri="{BB962C8B-B14F-4D97-AF65-F5344CB8AC3E}">
        <p14:creationId xmlns:p14="http://schemas.microsoft.com/office/powerpoint/2010/main" val="2123736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0" y="-1"/>
            <a:ext cx="9144000" cy="3189283"/>
          </a:xfrm>
          <a:prstGeom prst="rect">
            <a:avLst/>
          </a:prstGeom>
        </p:spPr>
      </p:pic>
      <p:sp>
        <p:nvSpPr>
          <p:cNvPr id="3" name="正方形/長方形 2"/>
          <p:cNvSpPr/>
          <p:nvPr/>
        </p:nvSpPr>
        <p:spPr>
          <a:xfrm>
            <a:off x="0" y="6581001"/>
            <a:ext cx="9144000"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Shaker2Lancet-Regular"/>
                <a:ea typeface="ＭＳ Ｐゴシック" pitchFamily="50" charset="-128"/>
                <a:cs typeface="+mn-cs"/>
              </a:rPr>
              <a:t>www.thelancet.com </a:t>
            </a:r>
            <a:r>
              <a:rPr kumimoji="1" lang="en-US" altLang="ja-JP" sz="1200" b="1" i="0" u="none" strike="noStrike" kern="1200" cap="none" spc="0" normalizeH="0" baseline="0" noProof="0" dirty="0">
                <a:ln>
                  <a:noFill/>
                </a:ln>
                <a:solidFill>
                  <a:srgbClr val="000000"/>
                </a:solidFill>
                <a:effectLst/>
                <a:uLnTx/>
                <a:uFillTx/>
                <a:latin typeface="Shaker2Lancet-Bold"/>
                <a:ea typeface="ＭＳ Ｐゴシック" pitchFamily="50" charset="-128"/>
                <a:cs typeface="+mn-cs"/>
              </a:rPr>
              <a:t>Published online October 2, 2014 http://dx.doi.org/10.1016/S0140-6736(14)61374-X</a:t>
            </a:r>
            <a:endParaRPr kumimoji="1" lang="ja-JP" altLang="en-US" sz="36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4" name="正方形/長方形 3"/>
          <p:cNvSpPr/>
          <p:nvPr/>
        </p:nvSpPr>
        <p:spPr>
          <a:xfrm>
            <a:off x="0" y="3451889"/>
            <a:ext cx="9144000" cy="181588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Carbohydrate and Lipid Metabolism Research Unit, Faculty of Health Sciences, University of Witwatersrand, Johannesburg, South Africa (Prof F J Raal PhD); Amgen Inc, One Amgen Center Drive, Thousand Oaks, CA, USA (N Honarpour MD, F Xu MS, R Scott MD, S M Wasserman MD); Division of Lipidology, Department of Medicine, University of Cape Town, UCT Faculty Health Sciences, Cape Town, South Africa (D J Blom MD); Vascular Medicine, Academic Medical Centre, Amsterdam, Netherlands (G Kees Hovingh MD); and Metabolic and Atherosclerosis Research Center, Cincinnati, OH, USA (Prof E A Stein PhD)</a:t>
            </a:r>
          </a:p>
        </p:txBody>
      </p:sp>
      <p:sp>
        <p:nvSpPr>
          <p:cNvPr id="5" name="正方形/長方形 4"/>
          <p:cNvSpPr/>
          <p:nvPr/>
        </p:nvSpPr>
        <p:spPr>
          <a:xfrm>
            <a:off x="0" y="0"/>
            <a:ext cx="2436886"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err="1">
                <a:ln>
                  <a:noFill/>
                </a:ln>
                <a:solidFill>
                  <a:srgbClr val="FF0000"/>
                </a:solidFill>
                <a:effectLst/>
                <a:uLnTx/>
                <a:uFillTx/>
                <a:latin typeface="ScalaLancetPro"/>
                <a:ea typeface="ＭＳ Ｐゴシック" pitchFamily="50" charset="-128"/>
                <a:cs typeface="+mn-cs"/>
              </a:rPr>
              <a:t>Evolocumab</a:t>
            </a:r>
            <a:r>
              <a:rPr kumimoji="1" lang="en-US" altLang="ja-JP" sz="1800" b="0" i="0" u="none" strike="noStrike" kern="1200" cap="none" spc="0" normalizeH="0" baseline="0" noProof="0" dirty="0">
                <a:ln>
                  <a:noFill/>
                </a:ln>
                <a:solidFill>
                  <a:srgbClr val="FF0000"/>
                </a:solidFill>
                <a:effectLst/>
                <a:uLnTx/>
                <a:uFillTx/>
                <a:latin typeface="ScalaLancetPro"/>
                <a:ea typeface="ＭＳ Ｐゴシック" pitchFamily="50" charset="-128"/>
                <a:cs typeface="+mn-cs"/>
              </a:rPr>
              <a:t> (AMG 145)</a:t>
            </a:r>
            <a:endParaRPr kumimoji="1" lang="ja-JP" altLang="en-US" sz="1800" b="1"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endParaRPr>
          </a:p>
        </p:txBody>
      </p:sp>
      <p:sp>
        <p:nvSpPr>
          <p:cNvPr id="6" name="テキスト ボックス 5">
            <a:extLst>
              <a:ext uri="{FF2B5EF4-FFF2-40B4-BE49-F238E27FC236}">
                <a16:creationId xmlns:a16="http://schemas.microsoft.com/office/drawing/2014/main" id="{F2771492-3AEA-415B-8C5D-A80143D7D877}"/>
              </a:ext>
            </a:extLst>
          </p:cNvPr>
          <p:cNvSpPr txBox="1"/>
          <p:nvPr/>
        </p:nvSpPr>
        <p:spPr>
          <a:xfrm>
            <a:off x="219075" y="301093"/>
            <a:ext cx="2036135" cy="369332"/>
          </a:xfrm>
          <a:prstGeom prst="rect">
            <a:avLst/>
          </a:prstGeom>
          <a:noFill/>
        </p:spPr>
        <p:txBody>
          <a:bodyPr wrap="none" rtlCol="0">
            <a:spAutoFit/>
          </a:bodyPr>
          <a:lstStyle/>
          <a:p>
            <a:r>
              <a:rPr kumimoji="1" lang="en-US" altLang="ja-JP" dirty="0"/>
              <a:t>2014/10/23</a:t>
            </a:r>
            <a:r>
              <a:rPr kumimoji="1" lang="ja-JP" altLang="en-US" dirty="0"/>
              <a:t>抄読会</a:t>
            </a:r>
          </a:p>
        </p:txBody>
      </p:sp>
    </p:spTree>
    <p:extLst>
      <p:ext uri="{BB962C8B-B14F-4D97-AF65-F5344CB8AC3E}">
        <p14:creationId xmlns:p14="http://schemas.microsoft.com/office/powerpoint/2010/main" val="4115662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0" y="609600"/>
            <a:ext cx="9144000" cy="5674619"/>
          </a:xfrm>
          <a:prstGeom prst="rect">
            <a:avLst/>
          </a:prstGeom>
        </p:spPr>
      </p:pic>
    </p:spTree>
    <p:extLst>
      <p:ext uri="{BB962C8B-B14F-4D97-AF65-F5344CB8AC3E}">
        <p14:creationId xmlns:p14="http://schemas.microsoft.com/office/powerpoint/2010/main" val="2443639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6204066" y="4304145"/>
            <a:ext cx="2740776" cy="2283980"/>
          </a:xfrm>
          <a:prstGeom prst="rect">
            <a:avLst/>
          </a:prstGeom>
        </p:spPr>
      </p:pic>
      <p:sp>
        <p:nvSpPr>
          <p:cNvPr id="19459" name="正方形/長方形 3"/>
          <p:cNvSpPr>
            <a:spLocks noChangeArrowheads="1"/>
          </p:cNvSpPr>
          <p:nvPr/>
        </p:nvSpPr>
        <p:spPr bwMode="auto">
          <a:xfrm>
            <a:off x="0" y="555961"/>
            <a:ext cx="9144000" cy="3939247"/>
          </a:xfrm>
          <a:prstGeom prst="rect">
            <a:avLst/>
          </a:prstGeom>
          <a:noFill/>
          <a:ln w="9525">
            <a:noFill/>
            <a:miter lim="800000"/>
            <a:headEnd/>
            <a:tailEnd/>
          </a:ln>
        </p:spPr>
        <p:txBody>
          <a:bodyPr wrap="square" lIns="91145" tIns="45575" rIns="91145" bIns="45575">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1" lang="en-US" altLang="ja-JP"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1</a:t>
            </a:r>
            <a:r>
              <a:rPr kumimoji="1" lang="ja-JP" altLang="en-US"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日に複数回のインスリン注射を行っている</a:t>
            </a:r>
            <a:r>
              <a:rPr kumimoji="1" lang="en-US" altLang="ja-JP"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1</a:t>
            </a:r>
            <a:r>
              <a:rPr kumimoji="1" lang="ja-JP" altLang="en-US"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型糖尿病成人患者</a:t>
            </a:r>
            <a:r>
              <a:rPr kumimoji="1" lang="en-US" altLang="ja-JP"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158</a:t>
            </a:r>
            <a:r>
              <a:rPr kumimoji="1" lang="ja-JP" altLang="en-US"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例を対象に、持続血糖モニター（</a:t>
            </a:r>
            <a:r>
              <a:rPr kumimoji="1" lang="en-US" altLang="ja-JP"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CGM</a:t>
            </a:r>
            <a:r>
              <a:rPr kumimoji="1" lang="ja-JP" altLang="en-US"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）の有効性を無作為化試験で検討（</a:t>
            </a:r>
            <a:r>
              <a:rPr kumimoji="1" lang="en-US" altLang="ja-JP"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DIAMOND</a:t>
            </a:r>
            <a:r>
              <a:rPr kumimoji="1" lang="ja-JP" altLang="en-US"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試験）。</a:t>
            </a:r>
            <a:r>
              <a:rPr kumimoji="1" lang="en-US" altLang="ja-JP"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24</a:t>
            </a:r>
            <a:r>
              <a:rPr kumimoji="1" lang="ja-JP" altLang="en-US"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週目の</a:t>
            </a:r>
            <a:r>
              <a:rPr kumimoji="1" lang="en-US" altLang="ja-JP"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HbA1c</a:t>
            </a:r>
            <a:r>
              <a:rPr kumimoji="1" lang="ja-JP" altLang="en-US"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平均低下率は</a:t>
            </a:r>
            <a:r>
              <a:rPr kumimoji="1" lang="en-US" altLang="ja-JP"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CGM</a:t>
            </a:r>
            <a:r>
              <a:rPr kumimoji="1" lang="ja-JP" altLang="en-US"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群が</a:t>
            </a:r>
            <a:r>
              <a:rPr kumimoji="1" lang="en-US" altLang="ja-JP"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1.0</a:t>
            </a:r>
            <a:r>
              <a:rPr kumimoji="1" lang="ja-JP" altLang="en-US"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％、通常ケア群が</a:t>
            </a:r>
            <a:r>
              <a:rPr kumimoji="1" lang="en-US" altLang="ja-JP"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0.4</a:t>
            </a:r>
            <a:r>
              <a:rPr kumimoji="1" lang="ja-JP" altLang="en-US"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％と、</a:t>
            </a:r>
            <a:r>
              <a:rPr kumimoji="1" lang="en-US" altLang="ja-JP"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CGM</a:t>
            </a:r>
            <a:r>
              <a:rPr kumimoji="1" lang="ja-JP" altLang="en-US"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群で有意に大きな</a:t>
            </a:r>
            <a:r>
              <a:rPr kumimoji="1" lang="en-US" altLang="ja-JP"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HbA1c</a:t>
            </a:r>
            <a:r>
              <a:rPr kumimoji="1" lang="ja-JP" altLang="en-US"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低下が認められた（</a:t>
            </a:r>
            <a:r>
              <a:rPr kumimoji="1" lang="en-US" altLang="ja-JP"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HbA1c</a:t>
            </a:r>
            <a:r>
              <a:rPr kumimoji="1" lang="ja-JP" altLang="en-US"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平均変化量の差：－</a:t>
            </a:r>
            <a:r>
              <a:rPr kumimoji="1" lang="en-US" altLang="ja-JP"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0.6</a:t>
            </a:r>
            <a:r>
              <a:rPr kumimoji="1" lang="ja-JP" altLang="en-US"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a:t>
            </a:r>
            <a:r>
              <a:rPr kumimoji="1" lang="en-US" altLang="ja-JP"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95</a:t>
            </a:r>
            <a:r>
              <a:rPr kumimoji="1" lang="ja-JP" altLang="en-US"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a:t>
            </a:r>
            <a:r>
              <a:rPr kumimoji="1" lang="en-US" altLang="ja-JP"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CI </a:t>
            </a:r>
            <a:r>
              <a:rPr kumimoji="1" lang="ja-JP" altLang="en-US"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a:t>
            </a:r>
            <a:r>
              <a:rPr kumimoji="1" lang="en-US" altLang="ja-JP"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0.8</a:t>
            </a:r>
            <a:r>
              <a:rPr kumimoji="1" lang="ja-JP" altLang="en-US"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 </a:t>
            </a:r>
            <a:r>
              <a:rPr kumimoji="1" lang="en-US" altLang="ja-JP"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 </a:t>
            </a:r>
            <a:r>
              <a:rPr kumimoji="1" lang="ja-JP" altLang="en-US"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a:t>
            </a:r>
            <a:r>
              <a:rPr kumimoji="1" lang="en-US" altLang="ja-JP"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0.3</a:t>
            </a:r>
            <a:r>
              <a:rPr kumimoji="1" lang="ja-JP" altLang="en-US"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a:t>
            </a:r>
            <a:r>
              <a:rPr kumimoji="1" lang="en-US" altLang="ja-JP"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P</a:t>
            </a:r>
            <a:r>
              <a:rPr kumimoji="1" lang="ja-JP" altLang="en-US"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a:t>
            </a:r>
            <a:r>
              <a:rPr kumimoji="1" lang="en-US" altLang="ja-JP"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0.001</a:t>
            </a:r>
            <a:r>
              <a:rPr kumimoji="1" lang="ja-JP" altLang="en-US"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）。低血糖（</a:t>
            </a:r>
            <a:r>
              <a:rPr kumimoji="1" lang="en-US" altLang="ja-JP"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70 mg/</a:t>
            </a:r>
            <a:r>
              <a:rPr kumimoji="1" lang="en-US" altLang="ja-JP" sz="2400" b="1" i="0" u="none" strike="noStrike" kern="1200" cap="none" spc="0" normalizeH="0" baseline="0" noProof="0" dirty="0" err="1">
                <a:ln>
                  <a:noFill/>
                </a:ln>
                <a:solidFill>
                  <a:srgbClr val="FF0000"/>
                </a:solidFill>
                <a:effectLst/>
                <a:uLnTx/>
                <a:uFillTx/>
                <a:latin typeface="ＭＳ 明朝" pitchFamily="17" charset="-128"/>
                <a:ea typeface="ＭＳ 明朝" pitchFamily="17" charset="-128"/>
                <a:cs typeface="Lucida Sans Unicode"/>
              </a:rPr>
              <a:t>dL</a:t>
            </a:r>
            <a:r>
              <a:rPr kumimoji="1" lang="ja-JP" altLang="en-US"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未満）時間の中央値は</a:t>
            </a:r>
            <a:r>
              <a:rPr kumimoji="1" lang="en-US" altLang="ja-JP"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CGM</a:t>
            </a:r>
            <a:r>
              <a:rPr kumimoji="1" lang="ja-JP" altLang="en-US"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群</a:t>
            </a:r>
            <a:r>
              <a:rPr kumimoji="1" lang="en-US" altLang="ja-JP"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43</a:t>
            </a:r>
            <a:r>
              <a:rPr kumimoji="1" lang="ja-JP" altLang="en-US"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分</a:t>
            </a:r>
            <a:r>
              <a:rPr kumimoji="1" lang="en-US" altLang="ja-JP"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a:t>
            </a:r>
            <a:r>
              <a:rPr kumimoji="1" lang="ja-JP" altLang="en-US"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日、通常ケア群</a:t>
            </a:r>
            <a:r>
              <a:rPr kumimoji="1" lang="en-US" altLang="ja-JP"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80</a:t>
            </a:r>
            <a:r>
              <a:rPr kumimoji="1" lang="ja-JP" altLang="en-US"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分</a:t>
            </a:r>
            <a:r>
              <a:rPr kumimoji="1" lang="en-US" altLang="ja-JP"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a:t>
            </a:r>
            <a:r>
              <a:rPr kumimoji="1" lang="ja-JP" altLang="en-US"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日だった（</a:t>
            </a:r>
            <a:r>
              <a:rPr kumimoji="1" lang="en-US" altLang="ja-JP"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P</a:t>
            </a:r>
            <a:r>
              <a:rPr kumimoji="1" lang="ja-JP" altLang="en-US"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a:t>
            </a:r>
            <a:r>
              <a:rPr kumimoji="1" lang="en-US" altLang="ja-JP"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0.002</a:t>
            </a:r>
            <a:r>
              <a:rPr kumimoji="1" lang="ja-JP" altLang="en-US"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a:t>
            </a:r>
            <a:endParaRPr kumimoji="1" lang="en-US" altLang="ja-JP"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endParaRPr>
          </a:p>
          <a:p>
            <a:pPr marL="0" marR="0" lvl="0" indent="0" algn="l" defTabSz="914400" rtl="0" eaLnBrk="1" fontAlgn="base" latinLnBrk="0" hangingPunct="1">
              <a:lnSpc>
                <a:spcPct val="100000"/>
              </a:lnSpc>
              <a:spcBef>
                <a:spcPct val="0"/>
              </a:spcBef>
              <a:spcAft>
                <a:spcPts val="600"/>
              </a:spcAft>
              <a:buClrTx/>
              <a:buSzTx/>
              <a:buFontTx/>
              <a:buNone/>
              <a:tabLst/>
              <a:defRPr/>
            </a:pPr>
            <a:endParaRPr kumimoji="1" lang="en-US" altLang="ja-JP"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endParaRPr>
          </a:p>
          <a:p>
            <a:pPr marL="0" marR="0" lvl="0" indent="0" algn="l" defTabSz="914400" rtl="0" eaLnBrk="1" fontAlgn="base" latinLnBrk="0" hangingPunct="1">
              <a:lnSpc>
                <a:spcPct val="100000"/>
              </a:lnSpc>
              <a:spcBef>
                <a:spcPct val="0"/>
              </a:spcBef>
              <a:spcAft>
                <a:spcPts val="60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尚、ヨーロッパ</a:t>
            </a:r>
            <a:r>
              <a:rPr kumimoji="1" lang="en-US" altLang="ja-JP"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a:t>
            </a:r>
            <a:r>
              <a:rPr kumimoji="1" lang="en-US" altLang="ja-JP" sz="2400" b="1" i="0" u="none" strike="noStrike" kern="1200" cap="none" spc="0" normalizeH="0" baseline="0" noProof="0" dirty="0" err="1">
                <a:ln>
                  <a:noFill/>
                </a:ln>
                <a:solidFill>
                  <a:srgbClr val="FF0000"/>
                </a:solidFill>
                <a:effectLst/>
                <a:uLnTx/>
                <a:uFillTx/>
                <a:latin typeface="ＭＳ 明朝" pitchFamily="17" charset="-128"/>
                <a:ea typeface="ＭＳ 明朝" pitchFamily="17" charset="-128"/>
                <a:cs typeface="Lucida Sans Unicode"/>
              </a:rPr>
              <a:t>Sweeden</a:t>
            </a:r>
            <a:r>
              <a:rPr kumimoji="1" lang="en-US" altLang="ja-JP"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a:t>
            </a:r>
            <a:r>
              <a:rPr kumimoji="1" lang="ja-JP" altLang="en-US"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でほぼ同様の研究がされており、</a:t>
            </a:r>
            <a:r>
              <a:rPr kumimoji="1" lang="en-US" altLang="ja-JP"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GOLD</a:t>
            </a:r>
            <a:r>
              <a:rPr kumimoji="1" lang="ja-JP" altLang="en-US"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試験と言っている。</a:t>
            </a:r>
            <a:endParaRPr kumimoji="1" lang="en-US" altLang="ja-JP"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endParaRPr>
          </a:p>
        </p:txBody>
      </p:sp>
      <p:sp>
        <p:nvSpPr>
          <p:cNvPr id="2" name="正方形/長方形 1"/>
          <p:cNvSpPr/>
          <p:nvPr/>
        </p:nvSpPr>
        <p:spPr>
          <a:xfrm>
            <a:off x="3616036" y="6488668"/>
            <a:ext cx="5527964" cy="369332"/>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rPr>
              <a:t>https://www.m3.com/clinical/journal/17337</a:t>
            </a:r>
          </a:p>
        </p:txBody>
      </p:sp>
      <p:sp>
        <p:nvSpPr>
          <p:cNvPr id="7" name="正方形/長方形 3"/>
          <p:cNvSpPr>
            <a:spLocks noChangeArrowheads="1"/>
          </p:cNvSpPr>
          <p:nvPr/>
        </p:nvSpPr>
        <p:spPr bwMode="auto">
          <a:xfrm>
            <a:off x="94673" y="4649425"/>
            <a:ext cx="6285345" cy="1938700"/>
          </a:xfrm>
          <a:prstGeom prst="rect">
            <a:avLst/>
          </a:prstGeom>
          <a:noFill/>
          <a:ln w="9525">
            <a:noFill/>
            <a:miter lim="800000"/>
            <a:headEnd/>
            <a:tailEnd/>
          </a:ln>
        </p:spPr>
        <p:txBody>
          <a:bodyPr wrap="square" lIns="91145" tIns="45575" rIns="91145" bIns="45575">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日本では</a:t>
            </a:r>
            <a:r>
              <a:rPr kumimoji="1" lang="en-US" altLang="ja-JP"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Abbott</a:t>
            </a:r>
            <a:r>
              <a:rPr kumimoji="1" lang="ja-JP" altLang="en-US"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の</a:t>
            </a:r>
            <a:r>
              <a:rPr kumimoji="1" lang="en-US" altLang="ja-JP" sz="2400" b="1" i="0" u="none" strike="noStrike" kern="1200" cap="none" spc="0" normalizeH="0" baseline="0" noProof="0" dirty="0" err="1">
                <a:ln>
                  <a:noFill/>
                </a:ln>
                <a:solidFill>
                  <a:srgbClr val="FF0000"/>
                </a:solidFill>
                <a:effectLst/>
                <a:uLnTx/>
                <a:uFillTx/>
                <a:latin typeface="ＭＳ 明朝" pitchFamily="17" charset="-128"/>
                <a:ea typeface="ＭＳ 明朝" pitchFamily="17" charset="-128"/>
                <a:cs typeface="Lucida Sans Unicode"/>
              </a:rPr>
              <a:t>libre</a:t>
            </a:r>
            <a:r>
              <a:rPr kumimoji="1" lang="ja-JP" altLang="en-US"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が入りつつあるが、</a:t>
            </a:r>
            <a:r>
              <a:rPr kumimoji="1" lang="en-US" altLang="ja-JP"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DEXCOM</a:t>
            </a:r>
            <a:r>
              <a:rPr kumimoji="1" lang="ja-JP" altLang="en-US"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の機器もよいらしい。（キャリブレーションが必要だが　</a:t>
            </a:r>
            <a:r>
              <a:rPr kumimoji="1" lang="en-US" altLang="ja-JP"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DEXCOM</a:t>
            </a:r>
            <a:r>
              <a:rPr kumimoji="1" lang="ja-JP" altLang="en-US"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 </a:t>
            </a:r>
            <a:r>
              <a:rPr kumimoji="1" lang="en-US" altLang="ja-JP"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G5</a:t>
            </a:r>
            <a:r>
              <a:rPr kumimoji="1" lang="ja-JP" altLang="en-US" sz="2400" b="1" i="0" u="none" strike="noStrike" kern="1200" cap="none" spc="0" normalizeH="0" baseline="0" noProof="0" dirty="0">
                <a:ln>
                  <a:noFill/>
                </a:ln>
                <a:solidFill>
                  <a:srgbClr val="FF0000"/>
                </a:solidFill>
                <a:effectLst/>
                <a:uLnTx/>
                <a:uFillTx/>
                <a:latin typeface="ＭＳ 明朝" pitchFamily="17" charset="-128"/>
                <a:ea typeface="ＭＳ 明朝" pitchFamily="17" charset="-128"/>
                <a:cs typeface="Lucida Sans Unicode"/>
              </a:rPr>
              <a:t>はもっと小さくてキャリブレーション必要ないらしい）</a:t>
            </a:r>
          </a:p>
        </p:txBody>
      </p:sp>
      <p:sp>
        <p:nvSpPr>
          <p:cNvPr id="8" name="正方形/長方形 7"/>
          <p:cNvSpPr/>
          <p:nvPr/>
        </p:nvSpPr>
        <p:spPr>
          <a:xfrm>
            <a:off x="6380018" y="4668801"/>
            <a:ext cx="1462116" cy="60016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1" i="0" u="none" strike="noStrike" kern="1200" cap="none" spc="0" normalizeH="0" baseline="0" noProof="0" dirty="0" err="1">
                <a:ln>
                  <a:noFill/>
                </a:ln>
                <a:solidFill>
                  <a:srgbClr val="000000"/>
                </a:solidFill>
                <a:effectLst/>
                <a:uLnTx/>
                <a:uFillTx/>
                <a:latin typeface="Arial" pitchFamily="34" charset="0"/>
                <a:ea typeface="ＭＳ Ｐゴシック" pitchFamily="50" charset="-128"/>
                <a:cs typeface="Lucida Sans Unicode"/>
              </a:rPr>
              <a:t>Dexcom</a:t>
            </a:r>
            <a:r>
              <a:rPr kumimoji="1" lang="en-US" altLang="ja-JP" sz="11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rPr>
              <a:t> G5 Mobile CGM System components</a:t>
            </a:r>
            <a:endParaRPr kumimoji="1" lang="ja-JP" altLang="en-US" sz="11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Lucida Sans Unicode"/>
            </a:endParaRPr>
          </a:p>
        </p:txBody>
      </p:sp>
      <p:sp>
        <p:nvSpPr>
          <p:cNvPr id="9" name="正方形/長方形 8">
            <a:extLst>
              <a:ext uri="{FF2B5EF4-FFF2-40B4-BE49-F238E27FC236}">
                <a16:creationId xmlns:a16="http://schemas.microsoft.com/office/drawing/2014/main" id="{CC5A1A1F-A82E-41A1-AE39-753FEDE72489}"/>
              </a:ext>
            </a:extLst>
          </p:cNvPr>
          <p:cNvSpPr/>
          <p:nvPr/>
        </p:nvSpPr>
        <p:spPr>
          <a:xfrm>
            <a:off x="1" y="32741"/>
            <a:ext cx="9143999" cy="523220"/>
          </a:xfrm>
          <a:prstGeom prst="rect">
            <a:avLst/>
          </a:prstGeom>
        </p:spPr>
        <p:txBody>
          <a:bodyPr wrap="square">
            <a:spAutoFit/>
          </a:bodyPr>
          <a:lstStyle/>
          <a:p>
            <a:r>
              <a:rPr lang="ja-JP" altLang="en-US" sz="1400" b="0" dirty="0"/>
              <a:t>Beck RW </a:t>
            </a:r>
            <a:r>
              <a:rPr lang="en-US" altLang="ja-JP" sz="1400" b="0" dirty="0"/>
              <a:t>et al.</a:t>
            </a:r>
            <a:r>
              <a:rPr lang="ja-JP" altLang="en-US" sz="1400" b="0" dirty="0"/>
              <a:t>: Effect of Continuous Glucose Monitoring on Glycemic Control in Adults With Type 1 Diabetes Using Insulin Injections: The DIAMOND Randomized Clinical Trial. JAMA. 2017 Jan 24;317(4):371-378.</a:t>
            </a:r>
          </a:p>
        </p:txBody>
      </p:sp>
    </p:spTree>
    <p:extLst>
      <p:ext uri="{BB962C8B-B14F-4D97-AF65-F5344CB8AC3E}">
        <p14:creationId xmlns:p14="http://schemas.microsoft.com/office/powerpoint/2010/main" val="14534894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D4F66EB-4BB5-4E11-A378-6D1322D7E1BE}"/>
              </a:ext>
            </a:extLst>
          </p:cNvPr>
          <p:cNvSpPr/>
          <p:nvPr/>
        </p:nvSpPr>
        <p:spPr>
          <a:xfrm>
            <a:off x="1787478" y="0"/>
            <a:ext cx="1454244" cy="369332"/>
          </a:xfrm>
          <a:prstGeom prst="rect">
            <a:avLst/>
          </a:prstGeom>
        </p:spPr>
        <p:txBody>
          <a:bodyPr wrap="none">
            <a:spAutoFit/>
          </a:bodyPr>
          <a:lstStyle/>
          <a:p>
            <a:r>
              <a:rPr lang="en-US" altLang="ja-JP" dirty="0">
                <a:solidFill>
                  <a:srgbClr val="FF0000"/>
                </a:solidFill>
              </a:rPr>
              <a:t>Alirocumab</a:t>
            </a:r>
            <a:endParaRPr lang="ja-JP" altLang="en-US" dirty="0"/>
          </a:p>
        </p:txBody>
      </p:sp>
      <p:sp>
        <p:nvSpPr>
          <p:cNvPr id="4" name="正方形/長方形 3">
            <a:extLst>
              <a:ext uri="{FF2B5EF4-FFF2-40B4-BE49-F238E27FC236}">
                <a16:creationId xmlns:a16="http://schemas.microsoft.com/office/drawing/2014/main" id="{596CB152-49EF-4769-AC44-816368364B1F}"/>
              </a:ext>
            </a:extLst>
          </p:cNvPr>
          <p:cNvSpPr/>
          <p:nvPr/>
        </p:nvSpPr>
        <p:spPr>
          <a:xfrm>
            <a:off x="5873703" y="0"/>
            <a:ext cx="1556836" cy="369332"/>
          </a:xfrm>
          <a:prstGeom prst="rect">
            <a:avLst/>
          </a:prstGeom>
        </p:spPr>
        <p:txBody>
          <a:bodyPr wrap="none">
            <a:spAutoFit/>
          </a:bodyPr>
          <a:lstStyle/>
          <a:p>
            <a:r>
              <a:rPr lang="en-US" altLang="ja-JP" dirty="0" err="1">
                <a:solidFill>
                  <a:srgbClr val="FF0000"/>
                </a:solidFill>
              </a:rPr>
              <a:t>Evolocumab</a:t>
            </a:r>
            <a:endParaRPr lang="en-US" altLang="ja-JP" dirty="0">
              <a:solidFill>
                <a:srgbClr val="FF0000"/>
              </a:solidFill>
            </a:endParaRPr>
          </a:p>
        </p:txBody>
      </p:sp>
      <p:sp>
        <p:nvSpPr>
          <p:cNvPr id="5" name="正方形/長方形 4">
            <a:extLst>
              <a:ext uri="{FF2B5EF4-FFF2-40B4-BE49-F238E27FC236}">
                <a16:creationId xmlns:a16="http://schemas.microsoft.com/office/drawing/2014/main" id="{0D9F8143-CBE8-4EC6-BD67-ED263BA5FC60}"/>
              </a:ext>
            </a:extLst>
          </p:cNvPr>
          <p:cNvSpPr/>
          <p:nvPr/>
        </p:nvSpPr>
        <p:spPr>
          <a:xfrm>
            <a:off x="207289" y="2540088"/>
            <a:ext cx="4438650" cy="1600438"/>
          </a:xfrm>
          <a:prstGeom prst="rect">
            <a:avLst/>
          </a:prstGeom>
        </p:spPr>
        <p:txBody>
          <a:bodyPr wrap="square">
            <a:spAutoFit/>
          </a:bodyPr>
          <a:lstStyle/>
          <a:p>
            <a:r>
              <a:rPr lang="ja-JP" altLang="en-US" sz="1400" b="0" dirty="0"/>
              <a:t>アリロクマブは</a:t>
            </a:r>
            <a:r>
              <a:rPr lang="en-US" altLang="ja-JP" sz="1400" b="0" dirty="0"/>
              <a:t>IgG1</a:t>
            </a:r>
            <a:r>
              <a:rPr lang="ja-JP" altLang="en-US" sz="1400" b="0" dirty="0"/>
              <a:t>アイソタイプに分類されるヒトモノクローナル抗体である。ジスルフィド結合で連結された</a:t>
            </a:r>
            <a:r>
              <a:rPr lang="en-US" altLang="ja-JP" sz="1400" b="0" dirty="0"/>
              <a:t>2</a:t>
            </a:r>
            <a:r>
              <a:rPr lang="ja-JP" altLang="en-US" sz="1400" b="0" dirty="0"/>
              <a:t>本のヒト抗体重鎖と、それぞれの重鎖にジスルフィド結合で結ばれたヒト抗体軽鎖から成り、分子量はおよそ</a:t>
            </a:r>
            <a:r>
              <a:rPr lang="en-US" altLang="ja-JP" sz="1400" b="0" dirty="0"/>
              <a:t>146kDa</a:t>
            </a:r>
            <a:r>
              <a:rPr lang="ja-JP" altLang="en-US" sz="1400" b="0" dirty="0"/>
              <a:t>である。</a:t>
            </a:r>
          </a:p>
          <a:p>
            <a:r>
              <a:rPr lang="ja-JP" altLang="en-US" sz="1400" b="0" dirty="0"/>
              <a:t>チャイニーズハムスターの卵巣細胞に組み換え</a:t>
            </a:r>
            <a:r>
              <a:rPr lang="en-US" altLang="ja-JP" sz="1400" b="0" dirty="0"/>
              <a:t>DNA</a:t>
            </a:r>
            <a:r>
              <a:rPr lang="ja-JP" altLang="en-US" sz="1400" b="0" dirty="0"/>
              <a:t>を導入してタンクで培養して作製している。</a:t>
            </a:r>
          </a:p>
        </p:txBody>
      </p:sp>
      <p:sp>
        <p:nvSpPr>
          <p:cNvPr id="7" name="正方形/長方形 6">
            <a:extLst>
              <a:ext uri="{FF2B5EF4-FFF2-40B4-BE49-F238E27FC236}">
                <a16:creationId xmlns:a16="http://schemas.microsoft.com/office/drawing/2014/main" id="{EB11A654-95DB-484B-BCC3-D451F3C20A13}"/>
              </a:ext>
            </a:extLst>
          </p:cNvPr>
          <p:cNvSpPr/>
          <p:nvPr/>
        </p:nvSpPr>
        <p:spPr>
          <a:xfrm>
            <a:off x="207289" y="4140526"/>
            <a:ext cx="4429125" cy="1384995"/>
          </a:xfrm>
          <a:prstGeom prst="rect">
            <a:avLst/>
          </a:prstGeom>
        </p:spPr>
        <p:txBody>
          <a:bodyPr wrap="square">
            <a:spAutoFit/>
          </a:bodyPr>
          <a:lstStyle/>
          <a:p>
            <a:r>
              <a:rPr lang="ja-JP" altLang="en-US" sz="1400" b="0" dirty="0"/>
              <a:t>米国での承認日は</a:t>
            </a:r>
            <a:r>
              <a:rPr lang="en-US" altLang="ja-JP" sz="1400" b="0" dirty="0"/>
              <a:t>2015</a:t>
            </a:r>
            <a:r>
              <a:rPr lang="ja-JP" altLang="en-US" sz="1400" b="0" dirty="0"/>
              <a:t>年</a:t>
            </a:r>
            <a:r>
              <a:rPr lang="en-US" altLang="ja-JP" sz="1400" b="0" dirty="0"/>
              <a:t>7</a:t>
            </a:r>
            <a:r>
              <a:rPr lang="ja-JP" altLang="en-US" sz="1400" b="0" dirty="0"/>
              <a:t>月であり、エボロクマブよりも早く、米国で初めての</a:t>
            </a:r>
            <a:r>
              <a:rPr lang="en-US" altLang="ja-JP" sz="1400" b="0" dirty="0"/>
              <a:t>PCSK9</a:t>
            </a:r>
            <a:r>
              <a:rPr lang="ja-JP" altLang="en-US" sz="1400" b="0" dirty="0"/>
              <a:t>阻害薬（英語版）となった。米国食品医薬品局（</a:t>
            </a:r>
            <a:r>
              <a:rPr lang="en-US" altLang="ja-JP" sz="1400" b="0" dirty="0"/>
              <a:t>FDA</a:t>
            </a:r>
            <a:r>
              <a:rPr lang="ja-JP" altLang="en-US" sz="1400" b="0" dirty="0"/>
              <a:t>）の承認は、さらなる臨床試験を完了させて有効性と安全性を確認する事、という条件付きであった。商品名プラルエント。開発コード：</a:t>
            </a:r>
            <a:r>
              <a:rPr lang="en-US" altLang="ja-JP" sz="1400" b="0" dirty="0"/>
              <a:t>REGN727</a:t>
            </a:r>
            <a:r>
              <a:rPr lang="ja-JP" altLang="en-US" sz="1400" b="0" dirty="0"/>
              <a:t>および</a:t>
            </a:r>
            <a:r>
              <a:rPr lang="en-US" altLang="ja-JP" sz="1400" b="0" dirty="0"/>
              <a:t>SAR236553</a:t>
            </a:r>
            <a:r>
              <a:rPr lang="ja-JP" altLang="en-US" sz="1400" b="0" dirty="0" err="1"/>
              <a:t>。</a:t>
            </a:r>
            <a:endParaRPr lang="ja-JP" altLang="en-US" sz="1400" b="0" dirty="0"/>
          </a:p>
        </p:txBody>
      </p:sp>
      <p:sp>
        <p:nvSpPr>
          <p:cNvPr id="8" name="正方形/長方形 7">
            <a:extLst>
              <a:ext uri="{FF2B5EF4-FFF2-40B4-BE49-F238E27FC236}">
                <a16:creationId xmlns:a16="http://schemas.microsoft.com/office/drawing/2014/main" id="{4A00FCCF-5F3F-4CB2-9C49-65562EDC28CA}"/>
              </a:ext>
            </a:extLst>
          </p:cNvPr>
          <p:cNvSpPr/>
          <p:nvPr/>
        </p:nvSpPr>
        <p:spPr>
          <a:xfrm>
            <a:off x="207289" y="5520595"/>
            <a:ext cx="4440911" cy="523220"/>
          </a:xfrm>
          <a:prstGeom prst="rect">
            <a:avLst/>
          </a:prstGeom>
        </p:spPr>
        <p:txBody>
          <a:bodyPr wrap="square">
            <a:spAutoFit/>
          </a:bodyPr>
          <a:lstStyle/>
          <a:p>
            <a:r>
              <a:rPr lang="ja-JP" altLang="ja-JP" sz="1400" b="0" dirty="0"/>
              <a:t>2014年7月、リジェネロン社とサノフィ社は、FDAから6,750万米ドルで</a:t>
            </a:r>
            <a:r>
              <a:rPr lang="ja-JP" altLang="ja-JP" sz="1400" b="0" dirty="0">
                <a:hlinkClick r:id="rId2" tooltip="優先審査権 (存在しないページ)"/>
              </a:rPr>
              <a:t>優先審査権</a:t>
            </a:r>
            <a:r>
              <a:rPr lang="ja-JP" altLang="ja-JP" sz="1400" b="0" dirty="0"/>
              <a:t>（</a:t>
            </a:r>
            <a:r>
              <a:rPr lang="ja-JP" altLang="ja-JP" sz="1400" b="0" dirty="0">
                <a:hlinkClick r:id="rId3" tooltip="en:priority review voucher"/>
              </a:rPr>
              <a:t>英語版</a:t>
            </a:r>
            <a:r>
              <a:rPr lang="ja-JP" altLang="ja-JP" sz="1400" b="0" dirty="0"/>
              <a:t>）を購入</a:t>
            </a:r>
            <a:endParaRPr lang="ja-JP" altLang="en-US" sz="1400" b="0" dirty="0"/>
          </a:p>
        </p:txBody>
      </p:sp>
      <p:pic>
        <p:nvPicPr>
          <p:cNvPr id="9" name="図 8">
            <a:extLst>
              <a:ext uri="{FF2B5EF4-FFF2-40B4-BE49-F238E27FC236}">
                <a16:creationId xmlns:a16="http://schemas.microsoft.com/office/drawing/2014/main" id="{F27C364D-1758-4DFF-9102-89A1AD9E451F}"/>
              </a:ext>
            </a:extLst>
          </p:cNvPr>
          <p:cNvPicPr>
            <a:picLocks noChangeAspect="1"/>
          </p:cNvPicPr>
          <p:nvPr/>
        </p:nvPicPr>
        <p:blipFill>
          <a:blip r:embed="rId4"/>
          <a:stretch>
            <a:fillRect/>
          </a:stretch>
        </p:blipFill>
        <p:spPr>
          <a:xfrm>
            <a:off x="209548" y="369332"/>
            <a:ext cx="4235753" cy="1897617"/>
          </a:xfrm>
          <a:prstGeom prst="rect">
            <a:avLst/>
          </a:prstGeom>
        </p:spPr>
      </p:pic>
      <p:sp>
        <p:nvSpPr>
          <p:cNvPr id="10" name="正方形/長方形 9">
            <a:extLst>
              <a:ext uri="{FF2B5EF4-FFF2-40B4-BE49-F238E27FC236}">
                <a16:creationId xmlns:a16="http://schemas.microsoft.com/office/drawing/2014/main" id="{1B836FD0-C77D-4BF5-8272-2EB4F4F73C77}"/>
              </a:ext>
            </a:extLst>
          </p:cNvPr>
          <p:cNvSpPr/>
          <p:nvPr/>
        </p:nvSpPr>
        <p:spPr>
          <a:xfrm>
            <a:off x="207289" y="6038888"/>
            <a:ext cx="4429125" cy="738664"/>
          </a:xfrm>
          <a:prstGeom prst="rect">
            <a:avLst/>
          </a:prstGeom>
        </p:spPr>
        <p:txBody>
          <a:bodyPr wrap="square">
            <a:spAutoFit/>
          </a:bodyPr>
          <a:lstStyle/>
          <a:p>
            <a:r>
              <a:rPr lang="en-US" altLang="ja-JP" sz="1400" b="0" dirty="0"/>
              <a:t>2016</a:t>
            </a:r>
            <a:r>
              <a:rPr lang="ja-JP" altLang="en-US" sz="1400" b="0" dirty="0"/>
              <a:t>年 </a:t>
            </a:r>
            <a:r>
              <a:rPr lang="en-US" altLang="ja-JP" sz="1400" b="0" dirty="0"/>
              <a:t>9 </a:t>
            </a:r>
            <a:r>
              <a:rPr lang="ja-JP" altLang="en-US" sz="1400" b="0" dirty="0"/>
              <a:t>月 </a:t>
            </a:r>
            <a:r>
              <a:rPr lang="en-US" altLang="ja-JP" sz="1400" b="0" dirty="0"/>
              <a:t>1 </a:t>
            </a:r>
            <a:r>
              <a:rPr lang="ja-JP" altLang="en-US" sz="1400" b="0" dirty="0"/>
              <a:t>日付で処方せんを交付することができる注射薬および「在宅自己注射指導管理料」が算定できる注射薬として、官報告示された。</a:t>
            </a:r>
          </a:p>
        </p:txBody>
      </p:sp>
      <p:sp>
        <p:nvSpPr>
          <p:cNvPr id="11" name="正方形/長方形 10">
            <a:extLst>
              <a:ext uri="{FF2B5EF4-FFF2-40B4-BE49-F238E27FC236}">
                <a16:creationId xmlns:a16="http://schemas.microsoft.com/office/drawing/2014/main" id="{999A9A0C-BE3D-42C9-BDBC-D7DB09316AA1}"/>
              </a:ext>
            </a:extLst>
          </p:cNvPr>
          <p:cNvSpPr/>
          <p:nvPr/>
        </p:nvSpPr>
        <p:spPr>
          <a:xfrm>
            <a:off x="4697625" y="2540088"/>
            <a:ext cx="4054180" cy="1600438"/>
          </a:xfrm>
          <a:prstGeom prst="rect">
            <a:avLst/>
          </a:prstGeom>
        </p:spPr>
        <p:txBody>
          <a:bodyPr wrap="square">
            <a:spAutoFit/>
          </a:bodyPr>
          <a:lstStyle/>
          <a:p>
            <a:r>
              <a:rPr lang="ja-JP" altLang="en-US" sz="1400" b="0" dirty="0"/>
              <a:t>米国では</a:t>
            </a:r>
            <a:r>
              <a:rPr lang="en-US" altLang="ja-JP" sz="1400" b="0" dirty="0"/>
              <a:t>2014</a:t>
            </a:r>
            <a:r>
              <a:rPr lang="ja-JP" altLang="en-US" sz="1400" b="0" dirty="0"/>
              <a:t>年</a:t>
            </a:r>
            <a:r>
              <a:rPr lang="en-US" altLang="ja-JP" sz="1400" b="0" dirty="0"/>
              <a:t>8</a:t>
            </a:r>
            <a:r>
              <a:rPr lang="ja-JP" altLang="en-US" sz="1400" b="0" dirty="0"/>
              <a:t>月に生物学的製剤承認申請書</a:t>
            </a:r>
            <a:r>
              <a:rPr lang="en-US" altLang="ja-JP" sz="1400" b="0" dirty="0"/>
              <a:t>(BLA)</a:t>
            </a:r>
            <a:r>
              <a:rPr lang="ja-JP" altLang="en-US" sz="1400" b="0" dirty="0" err="1"/>
              <a:t>が提</a:t>
            </a:r>
            <a:r>
              <a:rPr lang="ja-JP" altLang="en-US" sz="1400" b="0" dirty="0"/>
              <a:t>出され、</a:t>
            </a:r>
            <a:r>
              <a:rPr lang="en-US" altLang="ja-JP" sz="1400" b="0" dirty="0"/>
              <a:t>2015</a:t>
            </a:r>
            <a:r>
              <a:rPr lang="ja-JP" altLang="en-US" sz="1400" b="0" dirty="0"/>
              <a:t>年</a:t>
            </a:r>
            <a:r>
              <a:rPr lang="en-US" altLang="ja-JP" sz="1400" b="0" dirty="0"/>
              <a:t>8</a:t>
            </a:r>
            <a:r>
              <a:rPr lang="ja-JP" altLang="en-US" sz="1400" b="0" dirty="0"/>
              <a:t>月に既存の治療で効果不充分な患者についての使用が承認された。</a:t>
            </a:r>
          </a:p>
          <a:p>
            <a:r>
              <a:rPr lang="ja-JP" altLang="en-US" sz="1400" b="0" dirty="0"/>
              <a:t>欧州では</a:t>
            </a:r>
            <a:r>
              <a:rPr lang="en-US" altLang="ja-JP" sz="1400" b="0" dirty="0"/>
              <a:t>2014</a:t>
            </a:r>
            <a:r>
              <a:rPr lang="ja-JP" altLang="en-US" sz="1400" b="0" dirty="0"/>
              <a:t>年</a:t>
            </a:r>
            <a:r>
              <a:rPr lang="en-US" altLang="ja-JP" sz="1400" b="0" dirty="0"/>
              <a:t>9</a:t>
            </a:r>
            <a:r>
              <a:rPr lang="ja-JP" altLang="en-US" sz="1400" b="0" dirty="0"/>
              <a:t>月に医薬品販売承認申請</a:t>
            </a:r>
            <a:r>
              <a:rPr lang="en-US" altLang="ja-JP" sz="1400" b="0" dirty="0"/>
              <a:t>(MAA)</a:t>
            </a:r>
            <a:r>
              <a:rPr lang="ja-JP" altLang="en-US" sz="1400" b="0" dirty="0" err="1"/>
              <a:t>が提</a:t>
            </a:r>
            <a:r>
              <a:rPr lang="ja-JP" altLang="en-US" sz="1400" b="0" dirty="0"/>
              <a:t>出され、</a:t>
            </a:r>
            <a:r>
              <a:rPr lang="en-US" altLang="ja-JP" sz="1400" b="0" dirty="0"/>
              <a:t>2015</a:t>
            </a:r>
            <a:r>
              <a:rPr lang="ja-JP" altLang="en-US" sz="1400" b="0" dirty="0"/>
              <a:t>年</a:t>
            </a:r>
            <a:r>
              <a:rPr lang="en-US" altLang="ja-JP" sz="1400" b="0" dirty="0"/>
              <a:t>7</a:t>
            </a:r>
            <a:r>
              <a:rPr lang="ja-JP" altLang="en-US" sz="1400" b="0" dirty="0"/>
              <a:t>月に承認された。</a:t>
            </a:r>
          </a:p>
          <a:p>
            <a:r>
              <a:rPr lang="ja-JP" altLang="en-US" sz="1400" b="0" dirty="0"/>
              <a:t>日本では</a:t>
            </a:r>
            <a:r>
              <a:rPr lang="en-US" altLang="ja-JP" sz="1400" b="0" dirty="0"/>
              <a:t>2015</a:t>
            </a:r>
            <a:r>
              <a:rPr lang="ja-JP" altLang="en-US" sz="1400" b="0" dirty="0"/>
              <a:t>年</a:t>
            </a:r>
            <a:r>
              <a:rPr lang="en-US" altLang="ja-JP" sz="1400" b="0" dirty="0"/>
              <a:t>3</a:t>
            </a:r>
            <a:r>
              <a:rPr lang="ja-JP" altLang="en-US" sz="1400" b="0" dirty="0"/>
              <a:t>月に製造承認申請され、</a:t>
            </a:r>
            <a:r>
              <a:rPr lang="en-US" altLang="ja-JP" sz="1400" b="0" dirty="0"/>
              <a:t>2016</a:t>
            </a:r>
            <a:r>
              <a:rPr lang="ja-JP" altLang="en-US" sz="1400" b="0" dirty="0"/>
              <a:t>年</a:t>
            </a:r>
            <a:r>
              <a:rPr lang="en-US" altLang="ja-JP" sz="1400" b="0" dirty="0"/>
              <a:t>1</a:t>
            </a:r>
            <a:r>
              <a:rPr lang="ja-JP" altLang="en-US" sz="1400" b="0" dirty="0"/>
              <a:t>月に承認された。</a:t>
            </a:r>
          </a:p>
        </p:txBody>
      </p:sp>
      <p:pic>
        <p:nvPicPr>
          <p:cNvPr id="13" name="図 12">
            <a:extLst>
              <a:ext uri="{FF2B5EF4-FFF2-40B4-BE49-F238E27FC236}">
                <a16:creationId xmlns:a16="http://schemas.microsoft.com/office/drawing/2014/main" id="{5F5437CA-EC89-477C-9B96-D2554F47E1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7625" y="480066"/>
            <a:ext cx="2171440" cy="1802368"/>
          </a:xfrm>
          <a:prstGeom prst="rect">
            <a:avLst/>
          </a:prstGeom>
        </p:spPr>
      </p:pic>
      <p:pic>
        <p:nvPicPr>
          <p:cNvPr id="14" name="図 13">
            <a:extLst>
              <a:ext uri="{FF2B5EF4-FFF2-40B4-BE49-F238E27FC236}">
                <a16:creationId xmlns:a16="http://schemas.microsoft.com/office/drawing/2014/main" id="{2F9C48E8-5EAA-4438-9E1D-E312BA2B80E6}"/>
              </a:ext>
            </a:extLst>
          </p:cNvPr>
          <p:cNvPicPr>
            <a:picLocks noChangeAspect="1"/>
          </p:cNvPicPr>
          <p:nvPr/>
        </p:nvPicPr>
        <p:blipFill>
          <a:blip r:embed="rId6"/>
          <a:stretch>
            <a:fillRect/>
          </a:stretch>
        </p:blipFill>
        <p:spPr>
          <a:xfrm>
            <a:off x="6869065" y="480066"/>
            <a:ext cx="2204667" cy="1829947"/>
          </a:xfrm>
          <a:prstGeom prst="rect">
            <a:avLst/>
          </a:prstGeom>
        </p:spPr>
      </p:pic>
      <p:sp>
        <p:nvSpPr>
          <p:cNvPr id="15" name="正方形/長方形 14">
            <a:extLst>
              <a:ext uri="{FF2B5EF4-FFF2-40B4-BE49-F238E27FC236}">
                <a16:creationId xmlns:a16="http://schemas.microsoft.com/office/drawing/2014/main" id="{10837925-78B1-40EC-A245-5ED82110EC3D}"/>
              </a:ext>
            </a:extLst>
          </p:cNvPr>
          <p:cNvSpPr/>
          <p:nvPr/>
        </p:nvSpPr>
        <p:spPr>
          <a:xfrm>
            <a:off x="4648198" y="5392557"/>
            <a:ext cx="4305301" cy="1384995"/>
          </a:xfrm>
          <a:prstGeom prst="rect">
            <a:avLst/>
          </a:prstGeom>
        </p:spPr>
        <p:txBody>
          <a:bodyPr wrap="square">
            <a:spAutoFit/>
          </a:bodyPr>
          <a:lstStyle/>
          <a:p>
            <a:r>
              <a:rPr lang="ja-JP" altLang="en-US" sz="1200" b="0" dirty="0"/>
              <a:t>プラルエント®皮下注75mgペン 22,948円 </a:t>
            </a:r>
          </a:p>
          <a:p>
            <a:r>
              <a:rPr lang="ja-JP" altLang="en-US" sz="1200" b="0" dirty="0"/>
              <a:t>プラルエント®皮下注150mgペン 44,481円 </a:t>
            </a:r>
          </a:p>
          <a:p>
            <a:r>
              <a:rPr lang="ja-JP" altLang="en-US" sz="1200" b="0" dirty="0"/>
              <a:t>プラルエント®皮下注75mgシリンジ 22,948円 </a:t>
            </a:r>
          </a:p>
          <a:p>
            <a:r>
              <a:rPr lang="ja-JP" altLang="en-US" sz="1200" b="0" dirty="0"/>
              <a:t>プラルエント®皮下注150mgシリンジ 44,481円</a:t>
            </a:r>
            <a:endParaRPr lang="en-US" altLang="ja-JP" sz="1200" b="0" dirty="0"/>
          </a:p>
          <a:p>
            <a:r>
              <a:rPr lang="ja-JP" altLang="en-US" sz="1200" b="0" dirty="0"/>
              <a:t>通常、成人にはアリロクマブ（遺伝子組換え）として</a:t>
            </a:r>
            <a:r>
              <a:rPr lang="en-US" altLang="ja-JP" sz="1200" b="0" dirty="0"/>
              <a:t>75mg</a:t>
            </a:r>
            <a:r>
              <a:rPr lang="ja-JP" altLang="en-US" sz="1200" b="0" dirty="0"/>
              <a:t>を</a:t>
            </a:r>
            <a:r>
              <a:rPr lang="en-US" altLang="ja-JP" sz="1200" b="0" dirty="0"/>
              <a:t>2</a:t>
            </a:r>
            <a:r>
              <a:rPr lang="ja-JP" altLang="en-US" sz="1200" b="0" dirty="0"/>
              <a:t>週に</a:t>
            </a:r>
            <a:r>
              <a:rPr lang="en-US" altLang="ja-JP" sz="1200" b="0" dirty="0"/>
              <a:t>1</a:t>
            </a:r>
            <a:r>
              <a:rPr lang="ja-JP" altLang="en-US" sz="1200" b="0" dirty="0"/>
              <a:t>回皮下投与する。効果不十分な場合には</a:t>
            </a:r>
            <a:r>
              <a:rPr lang="en-US" altLang="ja-JP" sz="1200" b="0" dirty="0"/>
              <a:t>1</a:t>
            </a:r>
            <a:r>
              <a:rPr lang="ja-JP" altLang="en-US" sz="1200" b="0" dirty="0"/>
              <a:t>回</a:t>
            </a:r>
            <a:r>
              <a:rPr lang="en-US" altLang="ja-JP" sz="1200" b="0" dirty="0"/>
              <a:t>150mg</a:t>
            </a:r>
            <a:r>
              <a:rPr lang="ja-JP" altLang="en-US" sz="1200" b="0" dirty="0"/>
              <a:t>に増量できる。</a:t>
            </a:r>
          </a:p>
        </p:txBody>
      </p:sp>
      <p:sp>
        <p:nvSpPr>
          <p:cNvPr id="16" name="テキスト ボックス 15">
            <a:extLst>
              <a:ext uri="{FF2B5EF4-FFF2-40B4-BE49-F238E27FC236}">
                <a16:creationId xmlns:a16="http://schemas.microsoft.com/office/drawing/2014/main" id="{B35F201D-F116-4EB0-A551-02A12FB773A7}"/>
              </a:ext>
            </a:extLst>
          </p:cNvPr>
          <p:cNvSpPr txBox="1"/>
          <p:nvPr/>
        </p:nvSpPr>
        <p:spPr>
          <a:xfrm>
            <a:off x="6232512" y="2157196"/>
            <a:ext cx="1273105" cy="230832"/>
          </a:xfrm>
          <a:prstGeom prst="rect">
            <a:avLst/>
          </a:prstGeom>
          <a:noFill/>
        </p:spPr>
        <p:txBody>
          <a:bodyPr wrap="none" rtlCol="0">
            <a:spAutoFit/>
          </a:bodyPr>
          <a:lstStyle/>
          <a:p>
            <a:r>
              <a:rPr lang="en-US" altLang="ja-JP" sz="900" dirty="0"/>
              <a:t>【</a:t>
            </a:r>
            <a:r>
              <a:rPr lang="ja-JP" altLang="en-US" sz="900" b="0" dirty="0">
                <a:latin typeface="ＭＳ Ｐ明朝" panose="02020600040205080304" pitchFamily="18" charset="-128"/>
                <a:ea typeface="ＭＳ Ｐ明朝" panose="02020600040205080304" pitchFamily="18" charset="-128"/>
              </a:rPr>
              <a:t>レパーサ</a:t>
            </a:r>
            <a:r>
              <a:rPr lang="en-US" altLang="ja-JP" sz="900" b="0" dirty="0">
                <a:latin typeface="ＭＳ Ｐ明朝" panose="02020600040205080304" pitchFamily="18" charset="-128"/>
                <a:ea typeface="ＭＳ Ｐ明朝" panose="02020600040205080304" pitchFamily="18" charset="-128"/>
              </a:rPr>
              <a:t>®</a:t>
            </a:r>
            <a:r>
              <a:rPr lang="ja-JP" altLang="en-US" sz="900" b="0" dirty="0">
                <a:latin typeface="ＭＳ Ｐ明朝" panose="02020600040205080304" pitchFamily="18" charset="-128"/>
                <a:ea typeface="ＭＳ Ｐ明朝" panose="02020600040205080304" pitchFamily="18" charset="-128"/>
              </a:rPr>
              <a:t>製品写真</a:t>
            </a:r>
            <a:r>
              <a:rPr lang="en-US" altLang="ja-JP" sz="900" dirty="0"/>
              <a:t>】</a:t>
            </a:r>
            <a:endParaRPr kumimoji="1" lang="ja-JP" altLang="en-US" sz="900" dirty="0"/>
          </a:p>
        </p:txBody>
      </p:sp>
      <p:sp>
        <p:nvSpPr>
          <p:cNvPr id="17" name="正方形/長方形 16">
            <a:extLst>
              <a:ext uri="{FF2B5EF4-FFF2-40B4-BE49-F238E27FC236}">
                <a16:creationId xmlns:a16="http://schemas.microsoft.com/office/drawing/2014/main" id="{BCEBECA8-7868-459A-8390-E3E474AD06DB}"/>
              </a:ext>
            </a:extLst>
          </p:cNvPr>
          <p:cNvSpPr/>
          <p:nvPr/>
        </p:nvSpPr>
        <p:spPr>
          <a:xfrm>
            <a:off x="92586" y="2266949"/>
            <a:ext cx="1338828" cy="369332"/>
          </a:xfrm>
          <a:prstGeom prst="rect">
            <a:avLst/>
          </a:prstGeom>
        </p:spPr>
        <p:txBody>
          <a:bodyPr wrap="none">
            <a:spAutoFit/>
          </a:bodyPr>
          <a:lstStyle/>
          <a:p>
            <a:r>
              <a:rPr lang="en-US" altLang="ja-JP" b="0" dirty="0"/>
              <a:t>(Wikipedia)</a:t>
            </a:r>
            <a:endParaRPr lang="ja-JP" altLang="en-US" dirty="0"/>
          </a:p>
        </p:txBody>
      </p:sp>
      <p:sp>
        <p:nvSpPr>
          <p:cNvPr id="18" name="正方形/長方形 17">
            <a:extLst>
              <a:ext uri="{FF2B5EF4-FFF2-40B4-BE49-F238E27FC236}">
                <a16:creationId xmlns:a16="http://schemas.microsoft.com/office/drawing/2014/main" id="{B9769C32-BF7C-40AA-AA6F-10A19C0AE69C}"/>
              </a:ext>
            </a:extLst>
          </p:cNvPr>
          <p:cNvSpPr/>
          <p:nvPr/>
        </p:nvSpPr>
        <p:spPr>
          <a:xfrm>
            <a:off x="4648198" y="4140526"/>
            <a:ext cx="4305302" cy="1200329"/>
          </a:xfrm>
          <a:prstGeom prst="rect">
            <a:avLst/>
          </a:prstGeom>
        </p:spPr>
        <p:txBody>
          <a:bodyPr wrap="square">
            <a:spAutoFit/>
          </a:bodyPr>
          <a:lstStyle/>
          <a:p>
            <a:r>
              <a:rPr lang="ja-JP" altLang="en-US" sz="1200" b="0" dirty="0"/>
              <a:t>レパーサ®皮下注 140mgシリンジ： 22,948円</a:t>
            </a:r>
          </a:p>
          <a:p>
            <a:r>
              <a:rPr lang="ja-JP" altLang="en-US" sz="1200" b="0" dirty="0"/>
              <a:t>通常、成人にはエボロクマブ（遺伝子組換え）として140mgを2週間に1回又は420mgを4週間に1回皮下投与する。</a:t>
            </a:r>
            <a:endParaRPr lang="en-US" altLang="ja-JP" sz="1200" b="0" dirty="0"/>
          </a:p>
          <a:p>
            <a:r>
              <a:rPr lang="ja-JP" altLang="en-US" sz="1200" b="0" dirty="0"/>
              <a:t>家族性高コレステロール血症ホモ接合体では</a:t>
            </a:r>
            <a:r>
              <a:rPr lang="en-US" altLang="ja-JP" sz="1200" b="0" dirty="0"/>
              <a:t>420mg</a:t>
            </a:r>
            <a:r>
              <a:rPr lang="ja-JP" altLang="en-US" sz="1200" b="0" dirty="0"/>
              <a:t>を</a:t>
            </a:r>
            <a:r>
              <a:rPr lang="en-US" altLang="ja-JP" sz="1200" b="0" dirty="0"/>
              <a:t>4</a:t>
            </a:r>
            <a:r>
              <a:rPr lang="ja-JP" altLang="en-US" sz="1200" b="0" dirty="0"/>
              <a:t>週間に</a:t>
            </a:r>
            <a:r>
              <a:rPr lang="en-US" altLang="ja-JP" sz="1200" b="0" dirty="0"/>
              <a:t>1</a:t>
            </a:r>
            <a:r>
              <a:rPr lang="ja-JP" altLang="en-US" sz="1200" b="0" dirty="0"/>
              <a:t>回皮下投与効果不十分な場合には</a:t>
            </a:r>
            <a:r>
              <a:rPr lang="en-US" altLang="ja-JP" sz="1200" b="0" dirty="0"/>
              <a:t>420mg</a:t>
            </a:r>
            <a:r>
              <a:rPr lang="ja-JP" altLang="en-US" sz="1200" b="0" dirty="0"/>
              <a:t>を</a:t>
            </a:r>
            <a:r>
              <a:rPr lang="en-US" altLang="ja-JP" sz="1200" b="0" dirty="0"/>
              <a:t>2</a:t>
            </a:r>
            <a:r>
              <a:rPr lang="ja-JP" altLang="en-US" sz="1200" b="0" dirty="0"/>
              <a:t>週間に</a:t>
            </a:r>
            <a:r>
              <a:rPr lang="en-US" altLang="ja-JP" sz="1200" b="0" dirty="0"/>
              <a:t>1</a:t>
            </a:r>
            <a:r>
              <a:rPr lang="ja-JP" altLang="en-US" sz="1200" b="0" dirty="0"/>
              <a:t>回皮下投与できる。</a:t>
            </a:r>
          </a:p>
        </p:txBody>
      </p:sp>
      <p:sp>
        <p:nvSpPr>
          <p:cNvPr id="19" name="四角形: 角を丸くする 18">
            <a:extLst>
              <a:ext uri="{FF2B5EF4-FFF2-40B4-BE49-F238E27FC236}">
                <a16:creationId xmlns:a16="http://schemas.microsoft.com/office/drawing/2014/main" id="{813F18CE-28C0-4612-9640-FB2AF6E161AB}"/>
              </a:ext>
            </a:extLst>
          </p:cNvPr>
          <p:cNvSpPr/>
          <p:nvPr/>
        </p:nvSpPr>
        <p:spPr bwMode="auto">
          <a:xfrm>
            <a:off x="4648199" y="4140526"/>
            <a:ext cx="4305301" cy="2637026"/>
          </a:xfrm>
          <a:prstGeom prst="roundRect">
            <a:avLst>
              <a:gd name="adj" fmla="val 7276"/>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Times New Roman" pitchFamily="16" charset="0"/>
            </a:endParaRPr>
          </a:p>
        </p:txBody>
      </p:sp>
    </p:spTree>
    <p:extLst>
      <p:ext uri="{BB962C8B-B14F-4D97-AF65-F5344CB8AC3E}">
        <p14:creationId xmlns:p14="http://schemas.microsoft.com/office/powerpoint/2010/main" val="1182734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B226B20-ABB5-48A3-9BA3-B8087B0DB8BA}"/>
              </a:ext>
            </a:extLst>
          </p:cNvPr>
          <p:cNvSpPr/>
          <p:nvPr/>
        </p:nvSpPr>
        <p:spPr>
          <a:xfrm>
            <a:off x="447675" y="579046"/>
            <a:ext cx="8505825" cy="3847207"/>
          </a:xfrm>
          <a:prstGeom prst="rect">
            <a:avLst/>
          </a:prstGeom>
        </p:spPr>
        <p:txBody>
          <a:bodyPr wrap="square">
            <a:spAutoFit/>
          </a:bodyPr>
          <a:lstStyle/>
          <a:p>
            <a:pPr algn="ctr">
              <a:spcAft>
                <a:spcPts val="600"/>
              </a:spcAft>
            </a:pPr>
            <a:r>
              <a:rPr lang="ja-JP" altLang="en-US" sz="3200" dirty="0">
                <a:latin typeface="ＭＳ 明朝" pitchFamily="17" charset="-128"/>
                <a:ea typeface="ＭＳ 明朝" pitchFamily="17" charset="-128"/>
              </a:rPr>
              <a:t>大規模臨床治験中</a:t>
            </a:r>
            <a:r>
              <a:rPr lang="en-US" altLang="ja-JP" sz="3200" dirty="0">
                <a:latin typeface="ＭＳ 明朝" pitchFamily="17" charset="-128"/>
                <a:ea typeface="ＭＳ 明朝" pitchFamily="17" charset="-128"/>
              </a:rPr>
              <a:t>(</a:t>
            </a:r>
            <a:r>
              <a:rPr lang="ja-JP" altLang="en-US" sz="3200" dirty="0">
                <a:latin typeface="ＭＳ 明朝" pitchFamily="17" charset="-128"/>
                <a:ea typeface="ＭＳ 明朝" pitchFamily="17" charset="-128"/>
              </a:rPr>
              <a:t>心血管障害リスク者</a:t>
            </a:r>
            <a:r>
              <a:rPr lang="en-US" altLang="ja-JP" sz="3200" dirty="0">
                <a:latin typeface="ＭＳ 明朝" pitchFamily="17" charset="-128"/>
                <a:ea typeface="ＭＳ 明朝" pitchFamily="17" charset="-128"/>
              </a:rPr>
              <a:t>)</a:t>
            </a:r>
          </a:p>
          <a:p>
            <a:pPr>
              <a:spcAft>
                <a:spcPts val="600"/>
              </a:spcAft>
            </a:pPr>
            <a:endParaRPr lang="en-US" altLang="ja-JP" sz="3200" dirty="0">
              <a:latin typeface="ＭＳ 明朝" pitchFamily="17" charset="-128"/>
              <a:ea typeface="ＭＳ 明朝" pitchFamily="17" charset="-128"/>
            </a:endParaRPr>
          </a:p>
          <a:p>
            <a:pPr>
              <a:spcAft>
                <a:spcPts val="600"/>
              </a:spcAft>
            </a:pPr>
            <a:r>
              <a:rPr lang="en-US" altLang="ja-JP" sz="3200" dirty="0">
                <a:latin typeface="ＭＳ 明朝" pitchFamily="17" charset="-128"/>
                <a:ea typeface="ＭＳ 明朝" pitchFamily="17" charset="-128"/>
              </a:rPr>
              <a:t>ODYSSEY (NCT01663402) with alirocumab, </a:t>
            </a:r>
          </a:p>
          <a:p>
            <a:pPr>
              <a:spcAft>
                <a:spcPts val="600"/>
              </a:spcAft>
            </a:pPr>
            <a:r>
              <a:rPr lang="en-US" altLang="ja-JP" sz="3200" dirty="0">
                <a:solidFill>
                  <a:srgbClr val="FF0000"/>
                </a:solidFill>
                <a:latin typeface="ＭＳ 明朝" pitchFamily="17" charset="-128"/>
                <a:ea typeface="ＭＳ 明朝" pitchFamily="17" charset="-128"/>
              </a:rPr>
              <a:t>FOURIER (NCT01764633) with </a:t>
            </a:r>
            <a:r>
              <a:rPr lang="en-US" altLang="ja-JP" sz="3200" dirty="0" err="1">
                <a:solidFill>
                  <a:srgbClr val="FF0000"/>
                </a:solidFill>
                <a:latin typeface="ＭＳ 明朝" pitchFamily="17" charset="-128"/>
                <a:ea typeface="ＭＳ 明朝" pitchFamily="17" charset="-128"/>
              </a:rPr>
              <a:t>evolocumab</a:t>
            </a:r>
            <a:r>
              <a:rPr lang="en-US" altLang="ja-JP" sz="3200" dirty="0">
                <a:latin typeface="ＭＳ 明朝" pitchFamily="17" charset="-128"/>
                <a:ea typeface="ＭＳ 明朝" pitchFamily="17" charset="-128"/>
              </a:rPr>
              <a:t>, and </a:t>
            </a:r>
          </a:p>
          <a:p>
            <a:pPr>
              <a:spcAft>
                <a:spcPts val="600"/>
              </a:spcAft>
            </a:pPr>
            <a:r>
              <a:rPr lang="en-US" altLang="ja-JP" sz="3200" dirty="0">
                <a:latin typeface="ＭＳ 明朝" pitchFamily="17" charset="-128"/>
                <a:ea typeface="ＭＳ 明朝" pitchFamily="17" charset="-128"/>
              </a:rPr>
              <a:t>SPIRE-1 (NCT01975389) and SPIRE-2 (NCT01975376) with </a:t>
            </a:r>
            <a:r>
              <a:rPr lang="en-US" altLang="ja-JP" sz="3200" dirty="0" err="1">
                <a:latin typeface="ＭＳ 明朝" pitchFamily="17" charset="-128"/>
                <a:ea typeface="ＭＳ 明朝" pitchFamily="17" charset="-128"/>
              </a:rPr>
              <a:t>bococizumab</a:t>
            </a:r>
            <a:r>
              <a:rPr lang="en-US" altLang="ja-JP" sz="3200" dirty="0">
                <a:latin typeface="ＭＳ 明朝" pitchFamily="17" charset="-128"/>
                <a:ea typeface="ＭＳ 明朝" pitchFamily="17" charset="-128"/>
              </a:rPr>
              <a:t>,</a:t>
            </a:r>
            <a:endParaRPr lang="ja-JP" altLang="en-US" sz="3200" dirty="0">
              <a:latin typeface="ＭＳ 明朝" pitchFamily="17" charset="-128"/>
              <a:ea typeface="ＭＳ 明朝" pitchFamily="17" charset="-128"/>
            </a:endParaRPr>
          </a:p>
        </p:txBody>
      </p:sp>
      <p:sp>
        <p:nvSpPr>
          <p:cNvPr id="3" name="正方形/長方形 2">
            <a:extLst>
              <a:ext uri="{FF2B5EF4-FFF2-40B4-BE49-F238E27FC236}">
                <a16:creationId xmlns:a16="http://schemas.microsoft.com/office/drawing/2014/main" id="{5ED41462-6B0C-4CF2-9FCF-14D797EF4C48}"/>
              </a:ext>
            </a:extLst>
          </p:cNvPr>
          <p:cNvSpPr/>
          <p:nvPr/>
        </p:nvSpPr>
        <p:spPr>
          <a:xfrm>
            <a:off x="5512061" y="4320659"/>
            <a:ext cx="2539478" cy="369332"/>
          </a:xfrm>
          <a:prstGeom prst="rect">
            <a:avLst/>
          </a:prstGeom>
        </p:spPr>
        <p:txBody>
          <a:bodyPr wrap="none">
            <a:spAutoFit/>
          </a:bodyPr>
          <a:lstStyle/>
          <a:p>
            <a:r>
              <a:rPr lang="ja-JP" altLang="en-US" b="0" dirty="0">
                <a:solidFill>
                  <a:srgbClr val="000000"/>
                </a:solidFill>
              </a:rPr>
              <a:t>ファイザーが開発を中止</a:t>
            </a:r>
            <a:endParaRPr lang="ja-JP" altLang="en-US" dirty="0"/>
          </a:p>
        </p:txBody>
      </p:sp>
    </p:spTree>
    <p:extLst>
      <p:ext uri="{BB962C8B-B14F-4D97-AF65-F5344CB8AC3E}">
        <p14:creationId xmlns:p14="http://schemas.microsoft.com/office/powerpoint/2010/main" val="14869950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lum bright="-20000" contrast="40000"/>
          </a:blip>
          <a:stretch>
            <a:fillRect/>
          </a:stretch>
        </p:blipFill>
        <p:spPr>
          <a:xfrm rot="5400000">
            <a:off x="1243198" y="-1200334"/>
            <a:ext cx="6657604" cy="9144000"/>
          </a:xfrm>
          <a:prstGeom prst="rect">
            <a:avLst/>
          </a:prstGeom>
        </p:spPr>
      </p:pic>
      <p:sp>
        <p:nvSpPr>
          <p:cNvPr id="3" name="正方形/長方形 2">
            <a:extLst>
              <a:ext uri="{FF2B5EF4-FFF2-40B4-BE49-F238E27FC236}">
                <a16:creationId xmlns:a16="http://schemas.microsoft.com/office/drawing/2014/main" id="{CFFA2850-C1DC-44E0-8AA3-45EB2D328496}"/>
              </a:ext>
            </a:extLst>
          </p:cNvPr>
          <p:cNvSpPr/>
          <p:nvPr/>
        </p:nvSpPr>
        <p:spPr>
          <a:xfrm>
            <a:off x="2286000" y="6581001"/>
            <a:ext cx="6858000" cy="276999"/>
          </a:xfrm>
          <a:prstGeom prst="rect">
            <a:avLst/>
          </a:prstGeom>
        </p:spPr>
        <p:txBody>
          <a:bodyPr wrap="square">
            <a:spAutoFit/>
          </a:bodyPr>
          <a:lstStyle/>
          <a:p>
            <a:pPr algn="r"/>
            <a:r>
              <a:rPr lang="sv-SE" altLang="ja-JP" sz="1200" dirty="0"/>
              <a:t>Ann Intern Med. 2015 Jul 7;163(1):40-51. doi: 10.7326/M14-2957.</a:t>
            </a:r>
            <a:endParaRPr lang="ja-JP" altLang="en-US" sz="1200" dirty="0"/>
          </a:p>
        </p:txBody>
      </p:sp>
    </p:spTree>
    <p:extLst>
      <p:ext uri="{BB962C8B-B14F-4D97-AF65-F5344CB8AC3E}">
        <p14:creationId xmlns:p14="http://schemas.microsoft.com/office/powerpoint/2010/main" val="39631294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lum bright="-20000" contrast="40000"/>
          </a:blip>
          <a:stretch>
            <a:fillRect/>
          </a:stretch>
        </p:blipFill>
        <p:spPr>
          <a:xfrm>
            <a:off x="340338" y="-1"/>
            <a:ext cx="8463324" cy="6858001"/>
          </a:xfrm>
          <a:prstGeom prst="rect">
            <a:avLst/>
          </a:prstGeom>
        </p:spPr>
      </p:pic>
      <p:sp>
        <p:nvSpPr>
          <p:cNvPr id="3" name="正方形/長方形 2">
            <a:extLst>
              <a:ext uri="{FF2B5EF4-FFF2-40B4-BE49-F238E27FC236}">
                <a16:creationId xmlns:a16="http://schemas.microsoft.com/office/drawing/2014/main" id="{404027D5-D5CA-483C-8AF7-36FE6F484123}"/>
              </a:ext>
            </a:extLst>
          </p:cNvPr>
          <p:cNvSpPr/>
          <p:nvPr/>
        </p:nvSpPr>
        <p:spPr>
          <a:xfrm>
            <a:off x="2286000" y="6581001"/>
            <a:ext cx="6858000" cy="276999"/>
          </a:xfrm>
          <a:prstGeom prst="rect">
            <a:avLst/>
          </a:prstGeom>
        </p:spPr>
        <p:txBody>
          <a:bodyPr wrap="square">
            <a:spAutoFit/>
          </a:bodyPr>
          <a:lstStyle/>
          <a:p>
            <a:pPr algn="r"/>
            <a:r>
              <a:rPr lang="sv-SE" altLang="ja-JP" sz="1200" dirty="0"/>
              <a:t>Ann Intern Med. 2015 Jul 7;163(1):40-51. doi: 10.7326/M14-2957.</a:t>
            </a:r>
            <a:endParaRPr lang="ja-JP" altLang="en-US" sz="1200" dirty="0"/>
          </a:p>
        </p:txBody>
      </p:sp>
    </p:spTree>
    <p:extLst>
      <p:ext uri="{BB962C8B-B14F-4D97-AF65-F5344CB8AC3E}">
        <p14:creationId xmlns:p14="http://schemas.microsoft.com/office/powerpoint/2010/main" val="4688443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7F7EB8E-3BA5-4674-854D-1CBE5AC161A7}"/>
              </a:ext>
            </a:extLst>
          </p:cNvPr>
          <p:cNvPicPr>
            <a:picLocks noChangeAspect="1"/>
          </p:cNvPicPr>
          <p:nvPr/>
        </p:nvPicPr>
        <p:blipFill>
          <a:blip r:embed="rId2">
            <a:lum bright="-20000" contrast="40000"/>
          </a:blip>
          <a:stretch>
            <a:fillRect/>
          </a:stretch>
        </p:blipFill>
        <p:spPr>
          <a:xfrm>
            <a:off x="0" y="0"/>
            <a:ext cx="5240499" cy="6858000"/>
          </a:xfrm>
          <a:prstGeom prst="rect">
            <a:avLst/>
          </a:prstGeom>
        </p:spPr>
      </p:pic>
      <p:pic>
        <p:nvPicPr>
          <p:cNvPr id="3" name="図 2">
            <a:extLst>
              <a:ext uri="{FF2B5EF4-FFF2-40B4-BE49-F238E27FC236}">
                <a16:creationId xmlns:a16="http://schemas.microsoft.com/office/drawing/2014/main" id="{B6D700CB-72B8-4342-A124-BDA32ADCBD36}"/>
              </a:ext>
            </a:extLst>
          </p:cNvPr>
          <p:cNvPicPr>
            <a:picLocks noChangeAspect="1"/>
          </p:cNvPicPr>
          <p:nvPr/>
        </p:nvPicPr>
        <p:blipFill>
          <a:blip r:embed="rId3">
            <a:lum bright="-20000" contrast="40000"/>
          </a:blip>
          <a:stretch>
            <a:fillRect/>
          </a:stretch>
        </p:blipFill>
        <p:spPr>
          <a:xfrm>
            <a:off x="5221004" y="0"/>
            <a:ext cx="3922996" cy="3248025"/>
          </a:xfrm>
          <a:prstGeom prst="rect">
            <a:avLst/>
          </a:prstGeom>
        </p:spPr>
      </p:pic>
      <p:pic>
        <p:nvPicPr>
          <p:cNvPr id="4" name="図 3">
            <a:extLst>
              <a:ext uri="{FF2B5EF4-FFF2-40B4-BE49-F238E27FC236}">
                <a16:creationId xmlns:a16="http://schemas.microsoft.com/office/drawing/2014/main" id="{FE9F9825-5C13-4C96-93EA-02BDA02B6597}"/>
              </a:ext>
            </a:extLst>
          </p:cNvPr>
          <p:cNvPicPr>
            <a:picLocks noChangeAspect="1"/>
          </p:cNvPicPr>
          <p:nvPr/>
        </p:nvPicPr>
        <p:blipFill>
          <a:blip r:embed="rId4">
            <a:lum bright="-20000" contrast="40000"/>
          </a:blip>
          <a:stretch>
            <a:fillRect/>
          </a:stretch>
        </p:blipFill>
        <p:spPr>
          <a:xfrm>
            <a:off x="5240499" y="3333750"/>
            <a:ext cx="3908797" cy="3257550"/>
          </a:xfrm>
          <a:prstGeom prst="rect">
            <a:avLst/>
          </a:prstGeom>
        </p:spPr>
      </p:pic>
      <p:sp>
        <p:nvSpPr>
          <p:cNvPr id="6" name="正方形/長方形 5">
            <a:extLst>
              <a:ext uri="{FF2B5EF4-FFF2-40B4-BE49-F238E27FC236}">
                <a16:creationId xmlns:a16="http://schemas.microsoft.com/office/drawing/2014/main" id="{CB49745D-0B8F-418C-B611-36B153A32E04}"/>
              </a:ext>
            </a:extLst>
          </p:cNvPr>
          <p:cNvSpPr/>
          <p:nvPr/>
        </p:nvSpPr>
        <p:spPr>
          <a:xfrm>
            <a:off x="6907490" y="6575852"/>
            <a:ext cx="2236510" cy="276999"/>
          </a:xfrm>
          <a:prstGeom prst="rect">
            <a:avLst/>
          </a:prstGeom>
        </p:spPr>
        <p:txBody>
          <a:bodyPr wrap="none">
            <a:spAutoFit/>
          </a:bodyPr>
          <a:lstStyle/>
          <a:p>
            <a:r>
              <a:rPr lang="en-US" altLang="ja-JP" sz="1200" dirty="0">
                <a:solidFill>
                  <a:srgbClr val="5A5A5A"/>
                </a:solidFill>
                <a:latin typeface="OTNEJMScalaSansLF-Bold"/>
              </a:rPr>
              <a:t>N </a:t>
            </a:r>
            <a:r>
              <a:rPr lang="en-US" altLang="ja-JP" sz="1200" dirty="0" err="1">
                <a:solidFill>
                  <a:srgbClr val="5A5A5A"/>
                </a:solidFill>
                <a:latin typeface="OTNEJMScalaSansLF-Bold"/>
              </a:rPr>
              <a:t>Engl</a:t>
            </a:r>
            <a:r>
              <a:rPr lang="en-US" altLang="ja-JP" sz="1200" dirty="0">
                <a:solidFill>
                  <a:srgbClr val="5A5A5A"/>
                </a:solidFill>
                <a:latin typeface="OTNEJMScalaSansLF-Bold"/>
              </a:rPr>
              <a:t> J Med 2017;376:1713-22.</a:t>
            </a:r>
            <a:endParaRPr lang="ja-JP" altLang="en-US" sz="3600" dirty="0"/>
          </a:p>
        </p:txBody>
      </p:sp>
      <p:sp>
        <p:nvSpPr>
          <p:cNvPr id="7" name="正方形/長方形 6">
            <a:extLst>
              <a:ext uri="{FF2B5EF4-FFF2-40B4-BE49-F238E27FC236}">
                <a16:creationId xmlns:a16="http://schemas.microsoft.com/office/drawing/2014/main" id="{38F754FB-C5E0-4CAC-AE8F-6CCCB6E13D78}"/>
              </a:ext>
            </a:extLst>
          </p:cNvPr>
          <p:cNvSpPr/>
          <p:nvPr/>
        </p:nvSpPr>
        <p:spPr>
          <a:xfrm>
            <a:off x="-1" y="5816895"/>
            <a:ext cx="5221005" cy="1015663"/>
          </a:xfrm>
          <a:prstGeom prst="rect">
            <a:avLst/>
          </a:prstGeom>
          <a:solidFill>
            <a:schemeClr val="bg2">
              <a:lumMod val="20000"/>
              <a:lumOff val="80000"/>
            </a:schemeClr>
          </a:solidFill>
        </p:spPr>
        <p:txBody>
          <a:bodyPr wrap="square">
            <a:spAutoFit/>
          </a:bodyPr>
          <a:lstStyle/>
          <a:p>
            <a:r>
              <a:rPr lang="ja-JP" altLang="en-US" sz="2000" dirty="0"/>
              <a:t>the Further Cardiovascular Outcomes Research with PCSK9 Inhibition in Subjects with Elevated Risk (FOURIER)</a:t>
            </a:r>
          </a:p>
        </p:txBody>
      </p:sp>
    </p:spTree>
    <p:extLst>
      <p:ext uri="{BB962C8B-B14F-4D97-AF65-F5344CB8AC3E}">
        <p14:creationId xmlns:p14="http://schemas.microsoft.com/office/powerpoint/2010/main" val="313098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48D04D3-7B30-4008-B071-0FD72273C2EB}"/>
              </a:ext>
            </a:extLst>
          </p:cNvPr>
          <p:cNvPicPr>
            <a:picLocks noChangeAspect="1"/>
          </p:cNvPicPr>
          <p:nvPr/>
        </p:nvPicPr>
        <p:blipFill>
          <a:blip r:embed="rId3">
            <a:lum bright="-20000" contrast="40000"/>
          </a:blip>
          <a:stretch>
            <a:fillRect/>
          </a:stretch>
        </p:blipFill>
        <p:spPr>
          <a:xfrm>
            <a:off x="0" y="0"/>
            <a:ext cx="9144000" cy="3701518"/>
          </a:xfrm>
          <a:prstGeom prst="rect">
            <a:avLst/>
          </a:prstGeom>
        </p:spPr>
      </p:pic>
      <p:sp>
        <p:nvSpPr>
          <p:cNvPr id="3" name="正方形/長方形 2">
            <a:extLst>
              <a:ext uri="{FF2B5EF4-FFF2-40B4-BE49-F238E27FC236}">
                <a16:creationId xmlns:a16="http://schemas.microsoft.com/office/drawing/2014/main" id="{AA33B5AE-5C9D-4F30-AC3F-B34BFF286C58}"/>
              </a:ext>
            </a:extLst>
          </p:cNvPr>
          <p:cNvSpPr/>
          <p:nvPr/>
        </p:nvSpPr>
        <p:spPr>
          <a:xfrm>
            <a:off x="0" y="6519446"/>
            <a:ext cx="9144000" cy="338554"/>
          </a:xfrm>
          <a:prstGeom prst="rect">
            <a:avLst/>
          </a:prstGeom>
        </p:spPr>
        <p:txBody>
          <a:bodyPr wrap="square">
            <a:spAutoFit/>
          </a:bodyPr>
          <a:lstStyle/>
          <a:p>
            <a:pPr algn="r"/>
            <a:r>
              <a:rPr lang="en-US" altLang="ja-JP" sz="1600" dirty="0">
                <a:latin typeface="Century" pitchFamily="18" charset="0"/>
                <a:ea typeface="ＭＳ 明朝" pitchFamily="17" charset="-128"/>
                <a:cs typeface="Arial" pitchFamily="34" charset="0"/>
              </a:rPr>
              <a:t>Lancet. 2017 Aug 25. </a:t>
            </a:r>
            <a:r>
              <a:rPr lang="en-US" altLang="ja-JP" sz="1600" dirty="0" err="1">
                <a:latin typeface="Century" pitchFamily="18" charset="0"/>
                <a:ea typeface="ＭＳ 明朝" pitchFamily="17" charset="-128"/>
                <a:cs typeface="Arial" pitchFamily="34" charset="0"/>
              </a:rPr>
              <a:t>pii</a:t>
            </a:r>
            <a:r>
              <a:rPr lang="en-US" altLang="ja-JP" sz="1600" dirty="0">
                <a:latin typeface="Century" pitchFamily="18" charset="0"/>
                <a:ea typeface="ＭＳ 明朝" pitchFamily="17" charset="-128"/>
                <a:cs typeface="Arial" pitchFamily="34" charset="0"/>
              </a:rPr>
              <a:t>: S0140-6736(17)32290-0. </a:t>
            </a:r>
            <a:r>
              <a:rPr lang="en-US" altLang="ja-JP" sz="1600" dirty="0" err="1">
                <a:latin typeface="Century" pitchFamily="18" charset="0"/>
                <a:ea typeface="ＭＳ 明朝" pitchFamily="17" charset="-128"/>
                <a:cs typeface="Arial" pitchFamily="34" charset="0"/>
              </a:rPr>
              <a:t>doi</a:t>
            </a:r>
            <a:r>
              <a:rPr lang="en-US" altLang="ja-JP" sz="1600" dirty="0">
                <a:latin typeface="Century" pitchFamily="18" charset="0"/>
                <a:ea typeface="ＭＳ 明朝" pitchFamily="17" charset="-128"/>
                <a:cs typeface="Arial" pitchFamily="34" charset="0"/>
              </a:rPr>
              <a:t>: 10.1016/S0140-6736(17)32290-0.</a:t>
            </a:r>
          </a:p>
        </p:txBody>
      </p:sp>
      <p:sp>
        <p:nvSpPr>
          <p:cNvPr id="4" name="正方形/長方形 3">
            <a:extLst>
              <a:ext uri="{FF2B5EF4-FFF2-40B4-BE49-F238E27FC236}">
                <a16:creationId xmlns:a16="http://schemas.microsoft.com/office/drawing/2014/main" id="{82212662-267C-407C-A733-DE0109E6D38F}"/>
              </a:ext>
            </a:extLst>
          </p:cNvPr>
          <p:cNvSpPr/>
          <p:nvPr/>
        </p:nvSpPr>
        <p:spPr>
          <a:xfrm>
            <a:off x="0" y="3735911"/>
            <a:ext cx="9144000" cy="2462213"/>
          </a:xfrm>
          <a:prstGeom prst="rect">
            <a:avLst/>
          </a:prstGeom>
        </p:spPr>
        <p:txBody>
          <a:bodyPr wrap="square">
            <a:spAutoFit/>
          </a:bodyPr>
          <a:lstStyle/>
          <a:p>
            <a:r>
              <a:rPr lang="ja-JP" altLang="en-US" sz="1100" b="0" dirty="0"/>
              <a:t>TIMI Study Group, Division of Cardiovascular Medicine, Brigham and Women’s Hospital, Boston, MA, USA (R P Giugliano MD, J-Gun Park PhD, E Kanevsky MS, Prof M S Sabatine MD); Oslo University Hospital, Ullevål and Medical Faculty, University of Oslo, Oslo, Norway (Prof T R Pedersen MD); Department of Molecular Medicine, University of Pavia and Cardiac Intensive Care Unit and Laboratories for Experimental Cardiology, IRCCS Fondazione Policlinico San Matteo, Pavia, Italy (G M De Ferrari MD); Department of Internal Medicine, Hypertension and Vascular Diseases, The Medical University of Warsaw, Warsaw, Poland (Prof Z A Gaciong MD); Center of Preventive Cardiology, 3rd Department Internal Medicine, University General Hospital and 1st Medical Faculty, Prague, Czech Republic (Prof R Ceska MD); 1st Department of Medicine, University of Pécs, Pécs, Hungary (Prof K Toth MD); Polyclinic for Endocrinology, Diabetes, and Preventive Medicine, University of Cologne, Cologne, Germany (Prof I Gouni-Berthold MD); Lipids and Atherosclerosis Unit, Maimonides Biomedical Research Institute of Cordoba, Reina Sofia University Hospital, University of Cordoba, CIBEROBN, Cordoba, Spain (Prof J Lopez-Miranda MD); University Hospital Center Besançon, Besançon, France (Prof F Schiele MD); Hopital Cantonal, Hopitaux Universitaires de Geneva, Geneva, Switzerland (Prof F Mach MD); Rhode Island Hospital, Department of Neurology, Alpert Medical School of Brown University, Providence, RI, USA (Prof B R Ott MD); Amgen, Thousand Oaks, CA, USA (A Lira Pineda MD, R Somaratne MD, S M Wasserman MD); Sydney Medical School, National Health and Medical Research Council Clinical Trials Centre, University of Sydney, Sydney, NSW, Australia (Prof A C Keech FRACP); and International Centre for Circulatory Health, National Heart and Lung Institute, Imperial College London, London</a:t>
            </a:r>
            <a:r>
              <a:rPr lang="ja-JP" altLang="en-US" sz="1100" b="0" dirty="0" err="1"/>
              <a:t>,</a:t>
            </a:r>
            <a:r>
              <a:rPr lang="ja-JP" altLang="en-US" sz="1100" b="0" dirty="0"/>
              <a:t> UK (Prof P S Sever FRCP)</a:t>
            </a:r>
          </a:p>
        </p:txBody>
      </p:sp>
    </p:spTree>
    <p:extLst>
      <p:ext uri="{BB962C8B-B14F-4D97-AF65-F5344CB8AC3E}">
        <p14:creationId xmlns:p14="http://schemas.microsoft.com/office/powerpoint/2010/main" val="8060763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正方形/長方形 3"/>
          <p:cNvSpPr>
            <a:spLocks noChangeArrowheads="1"/>
          </p:cNvSpPr>
          <p:nvPr/>
        </p:nvSpPr>
        <p:spPr bwMode="auto">
          <a:xfrm>
            <a:off x="0" y="24121"/>
            <a:ext cx="9144000" cy="5508908"/>
          </a:xfrm>
          <a:prstGeom prst="rect">
            <a:avLst/>
          </a:prstGeom>
          <a:noFill/>
          <a:ln w="9525">
            <a:noFill/>
            <a:miter lim="800000"/>
            <a:headEnd/>
            <a:tailEnd/>
          </a:ln>
        </p:spPr>
        <p:txBody>
          <a:bodyPr wrap="square" lIns="91145" tIns="45575" rIns="91145" bIns="45575">
            <a:spAutoFit/>
          </a:bodyPr>
          <a:lstStyle/>
          <a:p>
            <a:r>
              <a:rPr lang="en-US" altLang="ja-JP" sz="3200" dirty="0">
                <a:solidFill>
                  <a:srgbClr val="FF0000"/>
                </a:solidFill>
              </a:rPr>
              <a:t>Background</a:t>
            </a:r>
          </a:p>
          <a:p>
            <a:r>
              <a:rPr lang="en-US" altLang="ja-JP" sz="3200" b="0" dirty="0">
                <a:solidFill>
                  <a:srgbClr val="000000"/>
                </a:solidFill>
              </a:rPr>
              <a:t>LDL cholesterol is a well established risk factor for atherosclerotic cardiovascular disease. How much one should or safely can lower this risk factor remains debated. We aimed to explore the relationship between progressively lower LDL-cholesterol concentrations achieved at 4 weeks and clinical efficacy and safety in the FOURIER trial of </a:t>
            </a:r>
            <a:r>
              <a:rPr lang="en-US" altLang="ja-JP" sz="3200" b="0" dirty="0" err="1">
                <a:solidFill>
                  <a:srgbClr val="000000"/>
                </a:solidFill>
              </a:rPr>
              <a:t>evolocumab</a:t>
            </a:r>
            <a:r>
              <a:rPr lang="en-US" altLang="ja-JP" sz="3200" b="0" dirty="0">
                <a:solidFill>
                  <a:srgbClr val="000000"/>
                </a:solidFill>
              </a:rPr>
              <a:t>, a monoclonal antibody to proprotein convertase subtilisin-</a:t>
            </a:r>
            <a:r>
              <a:rPr lang="en-US" altLang="ja-JP" sz="3200" b="0" dirty="0" err="1">
                <a:solidFill>
                  <a:srgbClr val="000000"/>
                </a:solidFill>
              </a:rPr>
              <a:t>kexin</a:t>
            </a:r>
            <a:r>
              <a:rPr lang="en-US" altLang="ja-JP" sz="3200" b="0" dirty="0">
                <a:solidFill>
                  <a:srgbClr val="000000"/>
                </a:solidFill>
              </a:rPr>
              <a:t> type 9 (PCSK9).</a:t>
            </a:r>
          </a:p>
        </p:txBody>
      </p:sp>
    </p:spTree>
    <p:extLst>
      <p:ext uri="{BB962C8B-B14F-4D97-AF65-F5344CB8AC3E}">
        <p14:creationId xmlns:p14="http://schemas.microsoft.com/office/powerpoint/2010/main" val="38977391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正方形/長方形 3"/>
          <p:cNvSpPr>
            <a:spLocks noChangeArrowheads="1"/>
          </p:cNvSpPr>
          <p:nvPr/>
        </p:nvSpPr>
        <p:spPr bwMode="auto">
          <a:xfrm>
            <a:off x="0" y="0"/>
            <a:ext cx="9144000" cy="6740014"/>
          </a:xfrm>
          <a:prstGeom prst="rect">
            <a:avLst/>
          </a:prstGeom>
          <a:noFill/>
          <a:ln w="9525">
            <a:noFill/>
            <a:miter lim="800000"/>
            <a:headEnd/>
            <a:tailEnd/>
          </a:ln>
        </p:spPr>
        <p:txBody>
          <a:bodyPr wrap="square" lIns="91145" tIns="45575" rIns="91145" bIns="45575">
            <a:spAutoFit/>
          </a:bodyPr>
          <a:lstStyle/>
          <a:p>
            <a:r>
              <a:rPr lang="en-US" altLang="ja-JP" sz="2800" dirty="0">
                <a:solidFill>
                  <a:srgbClr val="FF0000"/>
                </a:solidFill>
              </a:rPr>
              <a:t>Methods</a:t>
            </a:r>
          </a:p>
          <a:p>
            <a:r>
              <a:rPr lang="en-US" altLang="ja-JP" sz="2800" b="0" dirty="0">
                <a:solidFill>
                  <a:srgbClr val="000000"/>
                </a:solidFill>
              </a:rPr>
              <a:t>In this prespecified secondary analysis of 25 982 patients from the </a:t>
            </a:r>
            <a:r>
              <a:rPr lang="en-US" altLang="ja-JP" sz="2800" b="0" dirty="0" err="1">
                <a:solidFill>
                  <a:srgbClr val="000000"/>
                </a:solidFill>
              </a:rPr>
              <a:t>randomised</a:t>
            </a:r>
            <a:r>
              <a:rPr lang="en-US" altLang="ja-JP" sz="2800" b="0" dirty="0">
                <a:solidFill>
                  <a:srgbClr val="000000"/>
                </a:solidFill>
              </a:rPr>
              <a:t> FOURIER trial, the relationship between achieved LDL-cholesterol concentration at 4 weeks and subsequent cardiovascular outcomes (primary endpoint was the composite of cardiovascular death, myocardial infarction, stroke, coronary </a:t>
            </a:r>
            <a:r>
              <a:rPr lang="en-US" altLang="ja-JP" sz="2800" b="0" dirty="0" err="1">
                <a:solidFill>
                  <a:srgbClr val="000000"/>
                </a:solidFill>
              </a:rPr>
              <a:t>revascularisation</a:t>
            </a:r>
            <a:r>
              <a:rPr lang="en-US" altLang="ja-JP" sz="2800" b="0" dirty="0">
                <a:solidFill>
                  <a:srgbClr val="000000"/>
                </a:solidFill>
              </a:rPr>
              <a:t>, or unstable angina; key secondary endpoint was the composite of cardiovascular death, myocardial infarction, or stroke) and ten prespecified safety events of interest was examined over a median of 2·2 years of follow-up. We used multivariable modelling to adjust for baseline factors associated with achieved LDL cholesterol. </a:t>
            </a:r>
          </a:p>
          <a:p>
            <a:endParaRPr lang="en-US" altLang="ja-JP" sz="2000" b="0" dirty="0">
              <a:solidFill>
                <a:srgbClr val="000000"/>
              </a:solidFill>
            </a:endParaRPr>
          </a:p>
          <a:p>
            <a:r>
              <a:rPr lang="en-US" altLang="ja-JP" sz="2000" b="0" dirty="0">
                <a:solidFill>
                  <a:srgbClr val="000000"/>
                </a:solidFill>
              </a:rPr>
              <a:t>This trial is registered with ClinicalTrials.gov, number NCT01764633.</a:t>
            </a:r>
          </a:p>
        </p:txBody>
      </p:sp>
    </p:spTree>
    <p:extLst>
      <p:ext uri="{BB962C8B-B14F-4D97-AF65-F5344CB8AC3E}">
        <p14:creationId xmlns:p14="http://schemas.microsoft.com/office/powerpoint/2010/main" val="40871722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878D7D49-032E-46EB-8BF4-5434F7F58D0D}"/>
              </a:ext>
            </a:extLst>
          </p:cNvPr>
          <p:cNvSpPr/>
          <p:nvPr/>
        </p:nvSpPr>
        <p:spPr>
          <a:xfrm>
            <a:off x="361950" y="279738"/>
            <a:ext cx="8782050" cy="4247317"/>
          </a:xfrm>
          <a:prstGeom prst="rect">
            <a:avLst/>
          </a:prstGeom>
        </p:spPr>
        <p:txBody>
          <a:bodyPr wrap="square">
            <a:spAutoFit/>
          </a:bodyPr>
          <a:lstStyle/>
          <a:p>
            <a:r>
              <a:rPr lang="en-US" altLang="ja-JP" b="0" dirty="0"/>
              <a:t>Patients were randomly assigned (1:1) either subcutaneous </a:t>
            </a:r>
            <a:r>
              <a:rPr lang="en-US" altLang="ja-JP" b="0" dirty="0" err="1"/>
              <a:t>evolocumab</a:t>
            </a:r>
            <a:r>
              <a:rPr lang="en-US" altLang="ja-JP" b="0" dirty="0"/>
              <a:t> (either 140 mg every 2 weeks or 420 mg once per month, per patient preference) or matching placebo injections, and were followed up for a median of 2·2 years (IQR 1·8–2·5 years).</a:t>
            </a:r>
          </a:p>
          <a:p>
            <a:endParaRPr lang="en-US" altLang="ja-JP" b="0" dirty="0"/>
          </a:p>
          <a:p>
            <a:r>
              <a:rPr lang="en-US" altLang="ja-JP" b="0" dirty="0"/>
              <a:t> LDL cholesterol was calculated based on the </a:t>
            </a:r>
            <a:r>
              <a:rPr lang="en-US" altLang="ja-JP" b="0" dirty="0" err="1"/>
              <a:t>Friedewald</a:t>
            </a:r>
            <a:r>
              <a:rPr lang="en-US" altLang="ja-JP" b="0" dirty="0"/>
              <a:t> equation, unless the calculated value was less than 1·03 </a:t>
            </a:r>
            <a:r>
              <a:rPr lang="en-US" altLang="ja-JP" b="0" dirty="0" err="1"/>
              <a:t>mmol</a:t>
            </a:r>
            <a:r>
              <a:rPr lang="en-US" altLang="ja-JP" b="0" dirty="0"/>
              <a:t>/L (40 mg/</a:t>
            </a:r>
            <a:r>
              <a:rPr lang="en-US" altLang="ja-JP" b="0" dirty="0" err="1"/>
              <a:t>dL</a:t>
            </a:r>
            <a:r>
              <a:rPr lang="en-US" altLang="ja-JP" b="0" dirty="0"/>
              <a:t>) or the measured triglycerides were higher than 4·52 </a:t>
            </a:r>
            <a:r>
              <a:rPr lang="en-US" altLang="ja-JP" b="0" dirty="0" err="1"/>
              <a:t>mmol</a:t>
            </a:r>
            <a:r>
              <a:rPr lang="en-US" altLang="ja-JP" b="0" dirty="0"/>
              <a:t>/L (400 mg/</a:t>
            </a:r>
            <a:r>
              <a:rPr lang="en-US" altLang="ja-JP" b="0" dirty="0" err="1"/>
              <a:t>dL</a:t>
            </a:r>
            <a:r>
              <a:rPr lang="en-US" altLang="ja-JP" b="0" dirty="0"/>
              <a:t>), in which case a direct measurement using ultracentrifugation was done.</a:t>
            </a:r>
          </a:p>
          <a:p>
            <a:endParaRPr lang="en-US" altLang="ja-JP" b="0" dirty="0"/>
          </a:p>
          <a:p>
            <a:r>
              <a:rPr lang="en-US" altLang="ja-JP" b="0" dirty="0"/>
              <a:t>TIMI risk score: The Thrombolysis in Myocardial Infarction (TIMI) Score is used to determine the likelihood of ischemic events or mortality in patients with unstable angina or non–ST-segment elevation myocardial infarction (NSTEMI).  </a:t>
            </a:r>
          </a:p>
          <a:p>
            <a:endParaRPr lang="en-US" altLang="ja-JP" b="0" dirty="0"/>
          </a:p>
          <a:p>
            <a:endParaRPr lang="ja-JP" altLang="en-US" b="0" dirty="0"/>
          </a:p>
        </p:txBody>
      </p:sp>
      <p:sp>
        <p:nvSpPr>
          <p:cNvPr id="4" name="正方形/長方形 3">
            <a:extLst>
              <a:ext uri="{FF2B5EF4-FFF2-40B4-BE49-F238E27FC236}">
                <a16:creationId xmlns:a16="http://schemas.microsoft.com/office/drawing/2014/main" id="{B4C788DF-AA68-4D31-9A27-8470E878BFFF}"/>
              </a:ext>
            </a:extLst>
          </p:cNvPr>
          <p:cNvSpPr/>
          <p:nvPr/>
        </p:nvSpPr>
        <p:spPr>
          <a:xfrm>
            <a:off x="533400" y="3924985"/>
            <a:ext cx="6858000" cy="369332"/>
          </a:xfrm>
          <a:prstGeom prst="rect">
            <a:avLst/>
          </a:prstGeom>
        </p:spPr>
        <p:txBody>
          <a:bodyPr wrap="square">
            <a:spAutoFit/>
          </a:bodyPr>
          <a:lstStyle/>
          <a:p>
            <a:r>
              <a:rPr lang="ja-JP" altLang="en-US" dirty="0"/>
              <a:t>http://emedicine.medscape.com/article/2172627-overview</a:t>
            </a:r>
          </a:p>
        </p:txBody>
      </p:sp>
    </p:spTree>
    <p:extLst>
      <p:ext uri="{BB962C8B-B14F-4D97-AF65-F5344CB8AC3E}">
        <p14:creationId xmlns:p14="http://schemas.microsoft.com/office/powerpoint/2010/main" val="37842704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7CE910B-E606-466C-8FFB-241F77379E87}"/>
              </a:ext>
            </a:extLst>
          </p:cNvPr>
          <p:cNvPicPr>
            <a:picLocks noChangeAspect="1"/>
          </p:cNvPicPr>
          <p:nvPr/>
        </p:nvPicPr>
        <p:blipFill>
          <a:blip r:embed="rId3">
            <a:lum bright="-20000" contrast="40000"/>
          </a:blip>
          <a:stretch>
            <a:fillRect/>
          </a:stretch>
        </p:blipFill>
        <p:spPr>
          <a:xfrm>
            <a:off x="0" y="372121"/>
            <a:ext cx="9144000" cy="6113757"/>
          </a:xfrm>
          <a:prstGeom prst="rect">
            <a:avLst/>
          </a:prstGeom>
        </p:spPr>
      </p:pic>
    </p:spTree>
    <p:extLst>
      <p:ext uri="{BB962C8B-B14F-4D97-AF65-F5344CB8AC3E}">
        <p14:creationId xmlns:p14="http://schemas.microsoft.com/office/powerpoint/2010/main" val="540852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432FF4A-C98D-4C52-99AD-321541BC5D58}"/>
              </a:ext>
            </a:extLst>
          </p:cNvPr>
          <p:cNvPicPr>
            <a:picLocks noChangeAspect="1"/>
          </p:cNvPicPr>
          <p:nvPr/>
        </p:nvPicPr>
        <p:blipFill>
          <a:blip r:embed="rId3">
            <a:lum bright="-20000" contrast="40000"/>
          </a:blip>
          <a:stretch>
            <a:fillRect/>
          </a:stretch>
        </p:blipFill>
        <p:spPr>
          <a:xfrm>
            <a:off x="0" y="238125"/>
            <a:ext cx="9144000" cy="2445548"/>
          </a:xfrm>
          <a:prstGeom prst="rect">
            <a:avLst/>
          </a:prstGeom>
        </p:spPr>
      </p:pic>
      <p:sp>
        <p:nvSpPr>
          <p:cNvPr id="3" name="正方形/長方形 2">
            <a:extLst>
              <a:ext uri="{FF2B5EF4-FFF2-40B4-BE49-F238E27FC236}">
                <a16:creationId xmlns:a16="http://schemas.microsoft.com/office/drawing/2014/main" id="{B67465A9-C0DF-4FE5-912E-4B0B9C35F47D}"/>
              </a:ext>
            </a:extLst>
          </p:cNvPr>
          <p:cNvSpPr/>
          <p:nvPr/>
        </p:nvSpPr>
        <p:spPr>
          <a:xfrm>
            <a:off x="600074" y="3290918"/>
            <a:ext cx="8201025" cy="2308324"/>
          </a:xfrm>
          <a:prstGeom prst="rect">
            <a:avLst/>
          </a:prstGeom>
        </p:spPr>
        <p:txBody>
          <a:bodyPr wrap="square">
            <a:spAutoFit/>
          </a:bodyPr>
          <a:lstStyle/>
          <a:p>
            <a:r>
              <a:rPr lang="en-US" altLang="ja-JP" b="0" dirty="0"/>
              <a:t>From </a:t>
            </a:r>
            <a:r>
              <a:rPr lang="en-US" altLang="ja-JP" b="0" dirty="0" err="1"/>
              <a:t>Jaeb</a:t>
            </a:r>
            <a:r>
              <a:rPr lang="en-US" altLang="ja-JP" b="0" dirty="0"/>
              <a:t> Center for Health Research, Tampa, Florida; Oregon Health &amp; Science University, Portland, Oregon; Diabetes &amp; Glandular Disease Clinic, San Antonio, Texas; Henry Ford Medical Center, Detroit, Michigan; Washington University in St. Louis, St. Louis, Missouri; Behavioral Diabetes Institute and Dexcom, San Diego, California; Research Institute of Dallas, Dallas, Texas; LMC Diabetes &amp; Endocrinology, Toronto, Ontario, Canada; Joslin Diabetes Center, Boston, Massachusetts; and Park Nicollet International Diabetes Center, St. Louis Park, Minnesota.</a:t>
            </a:r>
            <a:endParaRPr lang="ja-JP" altLang="en-US" b="0" dirty="0"/>
          </a:p>
        </p:txBody>
      </p:sp>
      <p:sp>
        <p:nvSpPr>
          <p:cNvPr id="4" name="正方形/長方形 3">
            <a:extLst>
              <a:ext uri="{FF2B5EF4-FFF2-40B4-BE49-F238E27FC236}">
                <a16:creationId xmlns:a16="http://schemas.microsoft.com/office/drawing/2014/main" id="{8C92E6E9-250A-4A49-9AC3-08E1B0C25A70}"/>
              </a:ext>
            </a:extLst>
          </p:cNvPr>
          <p:cNvSpPr/>
          <p:nvPr/>
        </p:nvSpPr>
        <p:spPr>
          <a:xfrm>
            <a:off x="4095750" y="6488668"/>
            <a:ext cx="5048250" cy="369332"/>
          </a:xfrm>
          <a:prstGeom prst="rect">
            <a:avLst/>
          </a:prstGeom>
        </p:spPr>
        <p:txBody>
          <a:bodyPr wrap="square">
            <a:spAutoFit/>
          </a:bodyPr>
          <a:lstStyle/>
          <a:p>
            <a:pPr algn="r"/>
            <a:r>
              <a:rPr lang="en-US" altLang="ja-JP" dirty="0">
                <a:latin typeface="Century" pitchFamily="18" charset="0"/>
                <a:ea typeface="ＭＳ 明朝" pitchFamily="17" charset="-128"/>
                <a:cs typeface="Arial" pitchFamily="34" charset="0"/>
              </a:rPr>
              <a:t>Ann Intern Med. 2017 Sep 19;167(6):365-374. </a:t>
            </a:r>
            <a:endParaRPr lang="ja-JP" altLang="en-US" dirty="0"/>
          </a:p>
        </p:txBody>
      </p:sp>
    </p:spTree>
    <p:extLst>
      <p:ext uri="{BB962C8B-B14F-4D97-AF65-F5344CB8AC3E}">
        <p14:creationId xmlns:p14="http://schemas.microsoft.com/office/powerpoint/2010/main" val="37716995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DE912CE-3CF2-4CE6-9465-C42D57D6D12B}"/>
              </a:ext>
            </a:extLst>
          </p:cNvPr>
          <p:cNvPicPr>
            <a:picLocks noChangeAspect="1"/>
          </p:cNvPicPr>
          <p:nvPr/>
        </p:nvPicPr>
        <p:blipFill>
          <a:blip r:embed="rId3">
            <a:lum bright="-20000" contrast="40000"/>
          </a:blip>
          <a:stretch>
            <a:fillRect/>
          </a:stretch>
        </p:blipFill>
        <p:spPr>
          <a:xfrm>
            <a:off x="0" y="350501"/>
            <a:ext cx="9144000" cy="6156998"/>
          </a:xfrm>
          <a:prstGeom prst="rect">
            <a:avLst/>
          </a:prstGeom>
        </p:spPr>
      </p:pic>
    </p:spTree>
    <p:extLst>
      <p:ext uri="{BB962C8B-B14F-4D97-AF65-F5344CB8AC3E}">
        <p14:creationId xmlns:p14="http://schemas.microsoft.com/office/powerpoint/2010/main" val="22215808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BD0C5CA-50A3-485F-98EB-FFE06ACC7BA9}"/>
              </a:ext>
            </a:extLst>
          </p:cNvPr>
          <p:cNvPicPr>
            <a:picLocks noChangeAspect="1"/>
          </p:cNvPicPr>
          <p:nvPr/>
        </p:nvPicPr>
        <p:blipFill>
          <a:blip r:embed="rId3">
            <a:lum bright="-20000" contrast="40000"/>
          </a:blip>
          <a:stretch>
            <a:fillRect/>
          </a:stretch>
        </p:blipFill>
        <p:spPr>
          <a:xfrm>
            <a:off x="817224" y="0"/>
            <a:ext cx="7509551" cy="6858000"/>
          </a:xfrm>
          <a:prstGeom prst="rect">
            <a:avLst/>
          </a:prstGeom>
        </p:spPr>
      </p:pic>
      <p:sp>
        <p:nvSpPr>
          <p:cNvPr id="3" name="テキスト ボックス 2">
            <a:extLst>
              <a:ext uri="{FF2B5EF4-FFF2-40B4-BE49-F238E27FC236}">
                <a16:creationId xmlns:a16="http://schemas.microsoft.com/office/drawing/2014/main" id="{F611D74F-D25A-47B7-BE56-8DE8D0DAFE9C}"/>
              </a:ext>
            </a:extLst>
          </p:cNvPr>
          <p:cNvSpPr txBox="1"/>
          <p:nvPr/>
        </p:nvSpPr>
        <p:spPr>
          <a:xfrm>
            <a:off x="2695575" y="200025"/>
            <a:ext cx="5038725" cy="246221"/>
          </a:xfrm>
          <a:prstGeom prst="rect">
            <a:avLst/>
          </a:prstGeom>
          <a:solidFill>
            <a:srgbClr val="F8E0EB"/>
          </a:solidFill>
        </p:spPr>
        <p:txBody>
          <a:bodyPr wrap="square" rtlCol="0">
            <a:spAutoFit/>
          </a:bodyPr>
          <a:lstStyle/>
          <a:p>
            <a:r>
              <a:rPr kumimoji="1" lang="en-US" altLang="ja-JP" sz="1000" dirty="0"/>
              <a:t>&lt;20 </a:t>
            </a:r>
            <a:r>
              <a:rPr kumimoji="1" lang="en-US" altLang="ja-JP" sz="1000" dirty="0" err="1"/>
              <a:t>mgdL</a:t>
            </a:r>
            <a:r>
              <a:rPr kumimoji="1" lang="en-US" altLang="ja-JP" sz="1000" dirty="0"/>
              <a:t>        20 to &lt;50 mg/</a:t>
            </a:r>
            <a:r>
              <a:rPr kumimoji="1" lang="en-US" altLang="ja-JP" sz="1000" dirty="0" err="1"/>
              <a:t>dL</a:t>
            </a:r>
            <a:r>
              <a:rPr kumimoji="1" lang="en-US" altLang="ja-JP" sz="1000" dirty="0"/>
              <a:t>  50 to &lt;70 mg/</a:t>
            </a:r>
            <a:r>
              <a:rPr kumimoji="1" lang="en-US" altLang="ja-JP" sz="1000" dirty="0" err="1"/>
              <a:t>dL</a:t>
            </a:r>
            <a:r>
              <a:rPr kumimoji="1" lang="en-US" altLang="ja-JP" sz="1000" dirty="0"/>
              <a:t>  70 to &lt;100 mg/</a:t>
            </a:r>
            <a:r>
              <a:rPr kumimoji="1" lang="en-US" altLang="ja-JP" sz="1000" dirty="0" err="1"/>
              <a:t>dL</a:t>
            </a:r>
            <a:r>
              <a:rPr kumimoji="1" lang="en-US" altLang="ja-JP" sz="1000" dirty="0"/>
              <a:t>  </a:t>
            </a:r>
            <a:r>
              <a:rPr kumimoji="1" lang="ja-JP" altLang="en-US" sz="1000" dirty="0"/>
              <a:t>≥</a:t>
            </a:r>
            <a:r>
              <a:rPr lang="en-US" altLang="ja-JP" sz="1000" dirty="0"/>
              <a:t>100mg/</a:t>
            </a:r>
            <a:r>
              <a:rPr lang="en-US" altLang="ja-JP" sz="1000" dirty="0" err="1"/>
              <a:t>dL</a:t>
            </a:r>
            <a:endParaRPr kumimoji="1" lang="ja-JP" altLang="en-US" sz="1000" dirty="0"/>
          </a:p>
        </p:txBody>
      </p:sp>
      <p:sp>
        <p:nvSpPr>
          <p:cNvPr id="4" name="テキスト ボックス 3">
            <a:extLst>
              <a:ext uri="{FF2B5EF4-FFF2-40B4-BE49-F238E27FC236}">
                <a16:creationId xmlns:a16="http://schemas.microsoft.com/office/drawing/2014/main" id="{257289B5-7F05-4F50-8F1F-B68E118E699E}"/>
              </a:ext>
            </a:extLst>
          </p:cNvPr>
          <p:cNvSpPr txBox="1"/>
          <p:nvPr/>
        </p:nvSpPr>
        <p:spPr>
          <a:xfrm>
            <a:off x="2914650" y="4829175"/>
            <a:ext cx="4743450" cy="846386"/>
          </a:xfrm>
          <a:prstGeom prst="rect">
            <a:avLst/>
          </a:prstGeom>
          <a:solidFill>
            <a:srgbClr val="F8E0EB"/>
          </a:solidFill>
        </p:spPr>
        <p:txBody>
          <a:bodyPr wrap="square" rtlCol="0">
            <a:spAutoFit/>
          </a:bodyPr>
          <a:lstStyle/>
          <a:p>
            <a:r>
              <a:rPr lang="en-US" altLang="ja-JP" sz="700" dirty="0"/>
              <a:t>81	93	85	89	116</a:t>
            </a:r>
          </a:p>
          <a:p>
            <a:endParaRPr lang="en-US" altLang="ja-JP" sz="700" dirty="0"/>
          </a:p>
          <a:p>
            <a:r>
              <a:rPr lang="en-US" altLang="ja-JP" sz="700" dirty="0"/>
              <a:t>154	166	162	162	193</a:t>
            </a:r>
          </a:p>
          <a:p>
            <a:endParaRPr lang="en-US" altLang="ja-JP" sz="700" dirty="0"/>
          </a:p>
          <a:p>
            <a:r>
              <a:rPr lang="en-US" altLang="ja-JP" sz="700" dirty="0"/>
              <a:t>42	42	42	42	46</a:t>
            </a:r>
          </a:p>
          <a:p>
            <a:endParaRPr lang="en-US" altLang="ja-JP" sz="700" dirty="0"/>
          </a:p>
          <a:p>
            <a:r>
              <a:rPr lang="en-US" altLang="ja-JP" sz="700" dirty="0"/>
              <a:t>133	133	142	124	142</a:t>
            </a:r>
            <a:endParaRPr kumimoji="1" lang="ja-JP" altLang="en-US" sz="700" dirty="0"/>
          </a:p>
        </p:txBody>
      </p:sp>
    </p:spTree>
    <p:extLst>
      <p:ext uri="{BB962C8B-B14F-4D97-AF65-F5344CB8AC3E}">
        <p14:creationId xmlns:p14="http://schemas.microsoft.com/office/powerpoint/2010/main" val="413272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B4945C5-21D2-4F49-9A68-959C9C9E445A}"/>
              </a:ext>
            </a:extLst>
          </p:cNvPr>
          <p:cNvPicPr>
            <a:picLocks noChangeAspect="1"/>
          </p:cNvPicPr>
          <p:nvPr/>
        </p:nvPicPr>
        <p:blipFill>
          <a:blip r:embed="rId3"/>
          <a:stretch>
            <a:fillRect/>
          </a:stretch>
        </p:blipFill>
        <p:spPr>
          <a:xfrm>
            <a:off x="0" y="0"/>
            <a:ext cx="9144000" cy="5208534"/>
          </a:xfrm>
          <a:prstGeom prst="rect">
            <a:avLst/>
          </a:prstGeom>
        </p:spPr>
      </p:pic>
      <p:pic>
        <p:nvPicPr>
          <p:cNvPr id="3" name="図 2">
            <a:extLst>
              <a:ext uri="{FF2B5EF4-FFF2-40B4-BE49-F238E27FC236}">
                <a16:creationId xmlns:a16="http://schemas.microsoft.com/office/drawing/2014/main" id="{9C73068B-3E17-453C-A9E0-A7E87E46D3D9}"/>
              </a:ext>
            </a:extLst>
          </p:cNvPr>
          <p:cNvPicPr>
            <a:picLocks noChangeAspect="1"/>
          </p:cNvPicPr>
          <p:nvPr/>
        </p:nvPicPr>
        <p:blipFill>
          <a:blip r:embed="rId4"/>
          <a:stretch>
            <a:fillRect/>
          </a:stretch>
        </p:blipFill>
        <p:spPr>
          <a:xfrm>
            <a:off x="0" y="5208534"/>
            <a:ext cx="9144000" cy="338289"/>
          </a:xfrm>
          <a:prstGeom prst="rect">
            <a:avLst/>
          </a:prstGeom>
        </p:spPr>
      </p:pic>
      <p:sp>
        <p:nvSpPr>
          <p:cNvPr id="4" name="正方形/長方形 3">
            <a:extLst>
              <a:ext uri="{FF2B5EF4-FFF2-40B4-BE49-F238E27FC236}">
                <a16:creationId xmlns:a16="http://schemas.microsoft.com/office/drawing/2014/main" id="{31D4DFD2-C926-452B-BE12-3F57F5D1B61E}"/>
              </a:ext>
            </a:extLst>
          </p:cNvPr>
          <p:cNvSpPr/>
          <p:nvPr/>
        </p:nvSpPr>
        <p:spPr>
          <a:xfrm>
            <a:off x="0" y="5780782"/>
            <a:ext cx="9144000" cy="938719"/>
          </a:xfrm>
          <a:prstGeom prst="rect">
            <a:avLst/>
          </a:prstGeom>
        </p:spPr>
        <p:txBody>
          <a:bodyPr wrap="square">
            <a:spAutoFit/>
          </a:bodyPr>
          <a:lstStyle/>
          <a:p>
            <a:r>
              <a:rPr lang="en-US" altLang="ja-JP" sz="1100" i="1" dirty="0">
                <a:latin typeface="Shaker2Lancet-BoldItalic"/>
              </a:rPr>
              <a:t>Figure 3</a:t>
            </a:r>
            <a:r>
              <a:rPr lang="en-US" altLang="ja-JP" sz="1100" dirty="0">
                <a:latin typeface="Shaker2Lancet-Bold"/>
              </a:rPr>
              <a:t>: Relationship between the achieved LDL-cholesterol concentration at 4 weeks and the risk of the primary (A) and key secondary (B) efficacy composite endpoints</a:t>
            </a:r>
          </a:p>
          <a:p>
            <a:r>
              <a:rPr lang="en-US" altLang="ja-JP" sz="1100" b="0" dirty="0">
                <a:latin typeface="Shaker2Lancet-Regular"/>
              </a:rPr>
              <a:t>The primary efficacy endpoint was a composite of cardiovascular death, myocardial infarction, stroke, coronary </a:t>
            </a:r>
            <a:r>
              <a:rPr lang="en-US" altLang="ja-JP" sz="1100" b="0" dirty="0" err="1">
                <a:latin typeface="Shaker2Lancet-Regular"/>
              </a:rPr>
              <a:t>revascularisation</a:t>
            </a:r>
            <a:r>
              <a:rPr lang="en-US" altLang="ja-JP" sz="1100" b="0" dirty="0">
                <a:latin typeface="Shaker2Lancet-Regular"/>
              </a:rPr>
              <a:t>, or hospital admission for unstable angina. The key secondary efficacy endpoint was a composite of cardiovascular death, myocardial infarction, or stroke. The red line represents the adjusted probability of an event and blue areas are the 95% CIs of the regression model estimate.</a:t>
            </a:r>
            <a:endParaRPr lang="ja-JP" altLang="en-US" sz="3200" dirty="0"/>
          </a:p>
        </p:txBody>
      </p:sp>
      <p:sp>
        <p:nvSpPr>
          <p:cNvPr id="5" name="正方形/長方形 4">
            <a:extLst>
              <a:ext uri="{FF2B5EF4-FFF2-40B4-BE49-F238E27FC236}">
                <a16:creationId xmlns:a16="http://schemas.microsoft.com/office/drawing/2014/main" id="{A40620E1-D2D5-450C-8EF0-B7E2131080CF}"/>
              </a:ext>
            </a:extLst>
          </p:cNvPr>
          <p:cNvSpPr/>
          <p:nvPr/>
        </p:nvSpPr>
        <p:spPr>
          <a:xfrm>
            <a:off x="409575" y="5131457"/>
            <a:ext cx="8734425" cy="400110"/>
          </a:xfrm>
          <a:prstGeom prst="rect">
            <a:avLst/>
          </a:prstGeom>
          <a:solidFill>
            <a:srgbClr val="F8E0EB"/>
          </a:solidFill>
        </p:spPr>
        <p:txBody>
          <a:bodyPr wrap="square">
            <a:spAutoFit/>
          </a:bodyPr>
          <a:lstStyle/>
          <a:p>
            <a:r>
              <a:rPr lang="ja-JP" altLang="en-US" sz="1000" dirty="0"/>
              <a:t>0	19	39	58	77	97	116	135	154	174</a:t>
            </a:r>
            <a:endParaRPr lang="en-US" altLang="ja-JP" sz="1000" dirty="0"/>
          </a:p>
          <a:p>
            <a:pPr algn="ctr"/>
            <a:r>
              <a:rPr lang="en-US" altLang="ja-JP" sz="1000" dirty="0"/>
              <a:t>LDL-cholesterol concentration at 4 weeks after randomization (mg/</a:t>
            </a:r>
            <a:r>
              <a:rPr lang="en-US" altLang="ja-JP" sz="1000" dirty="0" err="1"/>
              <a:t>dL</a:t>
            </a:r>
            <a:r>
              <a:rPr lang="en-US" altLang="ja-JP" sz="1000" dirty="0"/>
              <a:t>)</a:t>
            </a:r>
            <a:endParaRPr lang="ja-JP" altLang="en-US" sz="1000" dirty="0"/>
          </a:p>
        </p:txBody>
      </p:sp>
    </p:spTree>
    <p:extLst>
      <p:ext uri="{BB962C8B-B14F-4D97-AF65-F5344CB8AC3E}">
        <p14:creationId xmlns:p14="http://schemas.microsoft.com/office/powerpoint/2010/main" val="67772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3D0E5BF-4181-4408-B244-5D61F79552AD}"/>
              </a:ext>
            </a:extLst>
          </p:cNvPr>
          <p:cNvPicPr>
            <a:picLocks noChangeAspect="1"/>
          </p:cNvPicPr>
          <p:nvPr/>
        </p:nvPicPr>
        <p:blipFill>
          <a:blip r:embed="rId3"/>
          <a:stretch>
            <a:fillRect/>
          </a:stretch>
        </p:blipFill>
        <p:spPr>
          <a:xfrm>
            <a:off x="0" y="0"/>
            <a:ext cx="9144000" cy="5170791"/>
          </a:xfrm>
          <a:prstGeom prst="rect">
            <a:avLst/>
          </a:prstGeom>
        </p:spPr>
      </p:pic>
      <p:pic>
        <p:nvPicPr>
          <p:cNvPr id="3" name="図 2">
            <a:extLst>
              <a:ext uri="{FF2B5EF4-FFF2-40B4-BE49-F238E27FC236}">
                <a16:creationId xmlns:a16="http://schemas.microsoft.com/office/drawing/2014/main" id="{1214CC76-254D-4DE5-8F80-19402D591079}"/>
              </a:ext>
            </a:extLst>
          </p:cNvPr>
          <p:cNvPicPr>
            <a:picLocks noChangeAspect="1"/>
          </p:cNvPicPr>
          <p:nvPr/>
        </p:nvPicPr>
        <p:blipFill>
          <a:blip r:embed="rId4"/>
          <a:stretch>
            <a:fillRect/>
          </a:stretch>
        </p:blipFill>
        <p:spPr>
          <a:xfrm>
            <a:off x="0" y="5170791"/>
            <a:ext cx="9144000" cy="338289"/>
          </a:xfrm>
          <a:prstGeom prst="rect">
            <a:avLst/>
          </a:prstGeom>
        </p:spPr>
      </p:pic>
      <p:sp>
        <p:nvSpPr>
          <p:cNvPr id="4" name="正方形/長方形 3">
            <a:extLst>
              <a:ext uri="{FF2B5EF4-FFF2-40B4-BE49-F238E27FC236}">
                <a16:creationId xmlns:a16="http://schemas.microsoft.com/office/drawing/2014/main" id="{80D72EEC-0F97-4CA8-B851-820C1335578E}"/>
              </a:ext>
            </a:extLst>
          </p:cNvPr>
          <p:cNvSpPr/>
          <p:nvPr/>
        </p:nvSpPr>
        <p:spPr>
          <a:xfrm>
            <a:off x="0" y="5780782"/>
            <a:ext cx="9144000" cy="938719"/>
          </a:xfrm>
          <a:prstGeom prst="rect">
            <a:avLst/>
          </a:prstGeom>
        </p:spPr>
        <p:txBody>
          <a:bodyPr wrap="square">
            <a:spAutoFit/>
          </a:bodyPr>
          <a:lstStyle/>
          <a:p>
            <a:r>
              <a:rPr lang="en-US" altLang="ja-JP" sz="1100" i="1" dirty="0">
                <a:latin typeface="Shaker2Lancet-BoldItalic"/>
              </a:rPr>
              <a:t>Figure 3</a:t>
            </a:r>
            <a:r>
              <a:rPr lang="en-US" altLang="ja-JP" sz="1100" dirty="0">
                <a:latin typeface="Shaker2Lancet-Bold"/>
              </a:rPr>
              <a:t>: Relationship between the achieved LDL-cholesterol concentration at 4 weeks and the risk of the primary (A) and key secondary (B) efficacy composite endpoints</a:t>
            </a:r>
          </a:p>
          <a:p>
            <a:r>
              <a:rPr lang="en-US" altLang="ja-JP" sz="1100" b="0" dirty="0">
                <a:latin typeface="Shaker2Lancet-Regular"/>
              </a:rPr>
              <a:t>The primary efficacy endpoint was a composite of cardiovascular death, myocardial infarction, stroke, coronary </a:t>
            </a:r>
            <a:r>
              <a:rPr lang="en-US" altLang="ja-JP" sz="1100" b="0" dirty="0" err="1">
                <a:latin typeface="Shaker2Lancet-Regular"/>
              </a:rPr>
              <a:t>revascularisation</a:t>
            </a:r>
            <a:r>
              <a:rPr lang="en-US" altLang="ja-JP" sz="1100" b="0" dirty="0">
                <a:latin typeface="Shaker2Lancet-Regular"/>
              </a:rPr>
              <a:t>, or hospital admission for unstable angina. The key secondary efficacy endpoint was a composite of cardiovascular death, myocardial infarction, or stroke. The red line represents the adjusted probability of an event and blue areas are the 95% CIs of the regression model estimate.</a:t>
            </a:r>
            <a:endParaRPr lang="ja-JP" altLang="en-US" sz="3200" dirty="0"/>
          </a:p>
        </p:txBody>
      </p:sp>
      <p:sp>
        <p:nvSpPr>
          <p:cNvPr id="6" name="正方形/長方形 5">
            <a:extLst>
              <a:ext uri="{FF2B5EF4-FFF2-40B4-BE49-F238E27FC236}">
                <a16:creationId xmlns:a16="http://schemas.microsoft.com/office/drawing/2014/main" id="{F7AADAFA-E2B0-4DE3-BCF3-EB6AD449FC63}"/>
              </a:ext>
            </a:extLst>
          </p:cNvPr>
          <p:cNvSpPr/>
          <p:nvPr/>
        </p:nvSpPr>
        <p:spPr>
          <a:xfrm>
            <a:off x="409575" y="5131457"/>
            <a:ext cx="8734425" cy="400110"/>
          </a:xfrm>
          <a:prstGeom prst="rect">
            <a:avLst/>
          </a:prstGeom>
          <a:solidFill>
            <a:srgbClr val="F8E0EB"/>
          </a:solidFill>
        </p:spPr>
        <p:txBody>
          <a:bodyPr wrap="square">
            <a:spAutoFit/>
          </a:bodyPr>
          <a:lstStyle/>
          <a:p>
            <a:r>
              <a:rPr lang="ja-JP" altLang="en-US" sz="1000" dirty="0"/>
              <a:t>0	19	39	58	77	97	116	135	154	174</a:t>
            </a:r>
            <a:endParaRPr lang="en-US" altLang="ja-JP" sz="1000" dirty="0"/>
          </a:p>
          <a:p>
            <a:pPr algn="ctr"/>
            <a:r>
              <a:rPr lang="en-US" altLang="ja-JP" sz="1000" dirty="0"/>
              <a:t>LDL-cholesterol concentration at 4 weeks after randomization (mg/</a:t>
            </a:r>
            <a:r>
              <a:rPr lang="en-US" altLang="ja-JP" sz="1000" dirty="0" err="1"/>
              <a:t>dL</a:t>
            </a:r>
            <a:r>
              <a:rPr lang="en-US" altLang="ja-JP" sz="1000" dirty="0"/>
              <a:t>)</a:t>
            </a:r>
            <a:endParaRPr lang="ja-JP" altLang="en-US" sz="1000" dirty="0"/>
          </a:p>
        </p:txBody>
      </p:sp>
    </p:spTree>
    <p:extLst>
      <p:ext uri="{BB962C8B-B14F-4D97-AF65-F5344CB8AC3E}">
        <p14:creationId xmlns:p14="http://schemas.microsoft.com/office/powerpoint/2010/main" val="232304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07B2838-9775-4BDF-B6E7-15E03FD4AF52}"/>
              </a:ext>
            </a:extLst>
          </p:cNvPr>
          <p:cNvPicPr>
            <a:picLocks noChangeAspect="1"/>
          </p:cNvPicPr>
          <p:nvPr/>
        </p:nvPicPr>
        <p:blipFill>
          <a:blip r:embed="rId2">
            <a:lum bright="-20000" contrast="40000"/>
          </a:blip>
          <a:stretch>
            <a:fillRect/>
          </a:stretch>
        </p:blipFill>
        <p:spPr>
          <a:xfrm>
            <a:off x="0" y="803807"/>
            <a:ext cx="9144000" cy="5250385"/>
          </a:xfrm>
          <a:prstGeom prst="rect">
            <a:avLst/>
          </a:prstGeom>
        </p:spPr>
      </p:pic>
      <p:sp>
        <p:nvSpPr>
          <p:cNvPr id="3" name="テキスト ボックス 2">
            <a:extLst>
              <a:ext uri="{FF2B5EF4-FFF2-40B4-BE49-F238E27FC236}">
                <a16:creationId xmlns:a16="http://schemas.microsoft.com/office/drawing/2014/main" id="{8CB351C2-F778-471A-8ECE-B7ACF535552A}"/>
              </a:ext>
            </a:extLst>
          </p:cNvPr>
          <p:cNvSpPr txBox="1"/>
          <p:nvPr/>
        </p:nvSpPr>
        <p:spPr>
          <a:xfrm>
            <a:off x="2771775" y="1009650"/>
            <a:ext cx="5638800" cy="246221"/>
          </a:xfrm>
          <a:prstGeom prst="rect">
            <a:avLst/>
          </a:prstGeom>
          <a:solidFill>
            <a:srgbClr val="F8E0EB"/>
          </a:solidFill>
        </p:spPr>
        <p:txBody>
          <a:bodyPr wrap="square" rtlCol="0">
            <a:spAutoFit/>
          </a:bodyPr>
          <a:lstStyle/>
          <a:p>
            <a:r>
              <a:rPr kumimoji="1" lang="en-US" altLang="ja-JP" sz="1000" dirty="0"/>
              <a:t>&lt;20 </a:t>
            </a:r>
            <a:r>
              <a:rPr kumimoji="1" lang="en-US" altLang="ja-JP" sz="1000" dirty="0" err="1"/>
              <a:t>mgdL</a:t>
            </a:r>
            <a:r>
              <a:rPr kumimoji="1" lang="en-US" altLang="ja-JP" sz="1000" dirty="0"/>
              <a:t>          20 to &lt;50 mg/</a:t>
            </a:r>
            <a:r>
              <a:rPr kumimoji="1" lang="en-US" altLang="ja-JP" sz="1000" dirty="0" err="1"/>
              <a:t>dL</a:t>
            </a:r>
            <a:r>
              <a:rPr kumimoji="1" lang="en-US" altLang="ja-JP" sz="1000" dirty="0"/>
              <a:t>         50 to &lt;70 mg/</a:t>
            </a:r>
            <a:r>
              <a:rPr kumimoji="1" lang="en-US" altLang="ja-JP" sz="1000" dirty="0" err="1"/>
              <a:t>dL</a:t>
            </a:r>
            <a:r>
              <a:rPr kumimoji="1" lang="en-US" altLang="ja-JP" sz="1000" dirty="0"/>
              <a:t>        70 to &lt;100 mg/</a:t>
            </a:r>
            <a:r>
              <a:rPr kumimoji="1" lang="en-US" altLang="ja-JP" sz="1000" dirty="0" err="1"/>
              <a:t>dL</a:t>
            </a:r>
            <a:r>
              <a:rPr kumimoji="1" lang="en-US" altLang="ja-JP" sz="1000" dirty="0"/>
              <a:t>    </a:t>
            </a:r>
            <a:r>
              <a:rPr kumimoji="1" lang="ja-JP" altLang="en-US" sz="1000" dirty="0"/>
              <a:t>≥</a:t>
            </a:r>
            <a:r>
              <a:rPr lang="en-US" altLang="ja-JP" sz="1000" dirty="0"/>
              <a:t>100mg/</a:t>
            </a:r>
            <a:r>
              <a:rPr lang="en-US" altLang="ja-JP" sz="1000" dirty="0" err="1"/>
              <a:t>dL</a:t>
            </a:r>
            <a:endParaRPr kumimoji="1" lang="ja-JP" altLang="en-US" sz="1000" dirty="0"/>
          </a:p>
        </p:txBody>
      </p:sp>
      <p:sp>
        <p:nvSpPr>
          <p:cNvPr id="4" name="四角形: 角を丸くする 3">
            <a:extLst>
              <a:ext uri="{FF2B5EF4-FFF2-40B4-BE49-F238E27FC236}">
                <a16:creationId xmlns:a16="http://schemas.microsoft.com/office/drawing/2014/main" id="{2DB0763F-87CB-4E1A-856F-BAC7E9CECDCE}"/>
              </a:ext>
            </a:extLst>
          </p:cNvPr>
          <p:cNvSpPr/>
          <p:nvPr/>
        </p:nvSpPr>
        <p:spPr bwMode="auto">
          <a:xfrm>
            <a:off x="0" y="3409950"/>
            <a:ext cx="9067800" cy="400050"/>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Times New Roman" pitchFamily="16" charset="0"/>
            </a:endParaRPr>
          </a:p>
        </p:txBody>
      </p:sp>
    </p:spTree>
    <p:extLst>
      <p:ext uri="{BB962C8B-B14F-4D97-AF65-F5344CB8AC3E}">
        <p14:creationId xmlns:p14="http://schemas.microsoft.com/office/powerpoint/2010/main" val="164262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正方形/長方形 3"/>
          <p:cNvSpPr>
            <a:spLocks noChangeArrowheads="1"/>
          </p:cNvSpPr>
          <p:nvPr/>
        </p:nvSpPr>
        <p:spPr bwMode="auto">
          <a:xfrm>
            <a:off x="0" y="0"/>
            <a:ext cx="9144000" cy="6555348"/>
          </a:xfrm>
          <a:prstGeom prst="rect">
            <a:avLst/>
          </a:prstGeom>
          <a:noFill/>
          <a:ln w="9525">
            <a:noFill/>
            <a:miter lim="800000"/>
            <a:headEnd/>
            <a:tailEnd/>
          </a:ln>
        </p:spPr>
        <p:txBody>
          <a:bodyPr wrap="square" lIns="91145" tIns="45575" rIns="91145" bIns="45575">
            <a:spAutoFit/>
          </a:bodyPr>
          <a:lstStyle/>
          <a:p>
            <a:r>
              <a:rPr lang="en-US" altLang="ja-JP" sz="2000" dirty="0">
                <a:solidFill>
                  <a:srgbClr val="FF0000"/>
                </a:solidFill>
              </a:rPr>
              <a:t>Findings</a:t>
            </a:r>
          </a:p>
          <a:p>
            <a:r>
              <a:rPr lang="en-US" altLang="ja-JP" sz="2000" b="0" dirty="0">
                <a:solidFill>
                  <a:srgbClr val="000000"/>
                </a:solidFill>
              </a:rPr>
              <a:t>Between Feb 8, 2013, and June 5, 2015, 27 564 patients were randomly assigned a treatment in the FOURIER study. 1025 (4%) patients did not have an LDL cholesterol measured at 4 weeks and 557 (2%) had already had a primary endpoint event or one of the ten prespecified safety events before the week-4 visit. From the remaining 25 982 patients (94% of those randomly assigned) 13 013 were assigned </a:t>
            </a:r>
            <a:r>
              <a:rPr lang="en-US" altLang="ja-JP" sz="2000" b="0" dirty="0" err="1">
                <a:solidFill>
                  <a:srgbClr val="000000"/>
                </a:solidFill>
              </a:rPr>
              <a:t>evolocumab</a:t>
            </a:r>
            <a:r>
              <a:rPr lang="en-US" altLang="ja-JP" sz="2000" b="0" dirty="0">
                <a:solidFill>
                  <a:srgbClr val="000000"/>
                </a:solidFill>
              </a:rPr>
              <a:t> and 12 969 were assigned placebo. 2669 (10%) of 25 982 patients achieved LDL-cholesterol concentrations of less than 0·5 </a:t>
            </a:r>
            <a:r>
              <a:rPr lang="en-US" altLang="ja-JP" sz="2000" b="0" dirty="0" err="1">
                <a:solidFill>
                  <a:srgbClr val="000000"/>
                </a:solidFill>
              </a:rPr>
              <a:t>mmol</a:t>
            </a:r>
            <a:r>
              <a:rPr lang="en-US" altLang="ja-JP" sz="2000" b="0" dirty="0">
                <a:solidFill>
                  <a:srgbClr val="000000"/>
                </a:solidFill>
              </a:rPr>
              <a:t>/L, 8003 (31%) patients achieved concentrations between 0·5 and less than 1·3 </a:t>
            </a:r>
            <a:r>
              <a:rPr lang="en-US" altLang="ja-JP" sz="2000" b="0" dirty="0" err="1">
                <a:solidFill>
                  <a:srgbClr val="000000"/>
                </a:solidFill>
              </a:rPr>
              <a:t>mmol</a:t>
            </a:r>
            <a:r>
              <a:rPr lang="en-US" altLang="ja-JP" sz="2000" b="0" dirty="0">
                <a:solidFill>
                  <a:srgbClr val="000000"/>
                </a:solidFill>
              </a:rPr>
              <a:t>/L, 3444 (13%) patients achieved concentrations between 1·3 and less than 1·8 </a:t>
            </a:r>
            <a:r>
              <a:rPr lang="en-US" altLang="ja-JP" sz="2000" b="0" dirty="0" err="1">
                <a:solidFill>
                  <a:srgbClr val="000000"/>
                </a:solidFill>
              </a:rPr>
              <a:t>mmol</a:t>
            </a:r>
            <a:r>
              <a:rPr lang="en-US" altLang="ja-JP" sz="2000" b="0" dirty="0">
                <a:solidFill>
                  <a:srgbClr val="000000"/>
                </a:solidFill>
              </a:rPr>
              <a:t>/L, 7471 (29%) patients achieved concentrations between 1·8 to less than 2·6 </a:t>
            </a:r>
            <a:r>
              <a:rPr lang="en-US" altLang="ja-JP" sz="2000" b="0" dirty="0" err="1">
                <a:solidFill>
                  <a:srgbClr val="000000"/>
                </a:solidFill>
              </a:rPr>
              <a:t>mmol</a:t>
            </a:r>
            <a:r>
              <a:rPr lang="en-US" altLang="ja-JP" sz="2000" b="0" dirty="0">
                <a:solidFill>
                  <a:srgbClr val="000000"/>
                </a:solidFill>
              </a:rPr>
              <a:t>/L, and 4395 (17%) patients achieved concentrations of 2·6 </a:t>
            </a:r>
            <a:r>
              <a:rPr lang="en-US" altLang="ja-JP" sz="2000" b="0" dirty="0" err="1">
                <a:solidFill>
                  <a:srgbClr val="000000"/>
                </a:solidFill>
              </a:rPr>
              <a:t>mmol</a:t>
            </a:r>
            <a:r>
              <a:rPr lang="en-US" altLang="ja-JP" sz="2000" b="0" dirty="0">
                <a:solidFill>
                  <a:srgbClr val="000000"/>
                </a:solidFill>
              </a:rPr>
              <a:t>/L or higher. There was a highly significant monotonic relationship between low LDL-cholesterol concentrations and lower risk of the primary and secondary efficacy composite endpoints extending to the bottom first percentile (LDL-cholesterol concentrations of less than 0·2 </a:t>
            </a:r>
            <a:r>
              <a:rPr lang="en-US" altLang="ja-JP" sz="2000" b="0" dirty="0" err="1">
                <a:solidFill>
                  <a:srgbClr val="000000"/>
                </a:solidFill>
              </a:rPr>
              <a:t>mmol</a:t>
            </a:r>
            <a:r>
              <a:rPr lang="en-US" altLang="ja-JP" sz="2000" b="0" dirty="0">
                <a:solidFill>
                  <a:srgbClr val="000000"/>
                </a:solidFill>
              </a:rPr>
              <a:t>/L; p=0·0012 for the primary endpoint, p=0·0001 for the secondary endpoint). Conversely, no significant association was observed between achieved LDL cholesterol and safety outcomes, either for all serious adverse events or any of the other nine prespecified safety events.</a:t>
            </a:r>
          </a:p>
        </p:txBody>
      </p:sp>
    </p:spTree>
    <p:extLst>
      <p:ext uri="{BB962C8B-B14F-4D97-AF65-F5344CB8AC3E}">
        <p14:creationId xmlns:p14="http://schemas.microsoft.com/office/powerpoint/2010/main" val="12688938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正方形/長方形 3"/>
          <p:cNvSpPr>
            <a:spLocks noChangeArrowheads="1"/>
          </p:cNvSpPr>
          <p:nvPr/>
        </p:nvSpPr>
        <p:spPr bwMode="auto">
          <a:xfrm>
            <a:off x="0" y="2"/>
            <a:ext cx="9144000" cy="5262686"/>
          </a:xfrm>
          <a:prstGeom prst="rect">
            <a:avLst/>
          </a:prstGeom>
          <a:noFill/>
          <a:ln w="9525">
            <a:noFill/>
            <a:miter lim="800000"/>
            <a:headEnd/>
            <a:tailEnd/>
          </a:ln>
        </p:spPr>
        <p:txBody>
          <a:bodyPr wrap="square" lIns="91145" tIns="45575" rIns="91145" bIns="45575">
            <a:spAutoFit/>
          </a:bodyPr>
          <a:lstStyle/>
          <a:p>
            <a:r>
              <a:rPr lang="en-US" altLang="ja-JP" sz="2800" dirty="0">
                <a:solidFill>
                  <a:srgbClr val="FF0000"/>
                </a:solidFill>
              </a:rPr>
              <a:t>Interpretation</a:t>
            </a:r>
          </a:p>
          <a:p>
            <a:r>
              <a:rPr lang="en-US" altLang="ja-JP" sz="2800" b="0" dirty="0">
                <a:solidFill>
                  <a:srgbClr val="000000"/>
                </a:solidFill>
              </a:rPr>
              <a:t>There was a monotonic relationship between achieved LDL cholesterol and major cardiovascular outcomes down to LDL-cholesterol concentrations of less than 0·2 </a:t>
            </a:r>
            <a:r>
              <a:rPr lang="en-US" altLang="ja-JP" sz="2800" b="0" dirty="0" err="1">
                <a:solidFill>
                  <a:srgbClr val="000000"/>
                </a:solidFill>
              </a:rPr>
              <a:t>mmol</a:t>
            </a:r>
            <a:r>
              <a:rPr lang="en-US" altLang="ja-JP" sz="2800" b="0" dirty="0">
                <a:solidFill>
                  <a:srgbClr val="000000"/>
                </a:solidFill>
              </a:rPr>
              <a:t>/L(8mg/</a:t>
            </a:r>
            <a:r>
              <a:rPr lang="en-US" altLang="ja-JP" sz="2800" b="0" dirty="0" err="1">
                <a:solidFill>
                  <a:srgbClr val="000000"/>
                </a:solidFill>
              </a:rPr>
              <a:t>dL</a:t>
            </a:r>
            <a:r>
              <a:rPr lang="en-US" altLang="ja-JP" sz="2800" b="0" dirty="0">
                <a:solidFill>
                  <a:srgbClr val="000000"/>
                </a:solidFill>
              </a:rPr>
              <a:t>). Conversely, there were no safety concerns with very low LDL-cholesterol concentrations over a median of 2·2 years. These data support further LDL-cholesterol lowering in patients with cardiovascular disease to well below current recommendations.</a:t>
            </a:r>
          </a:p>
          <a:p>
            <a:endParaRPr lang="en-US" altLang="ja-JP" sz="2800" dirty="0">
              <a:solidFill>
                <a:srgbClr val="FF0000"/>
              </a:solidFill>
            </a:endParaRPr>
          </a:p>
          <a:p>
            <a:r>
              <a:rPr lang="en-US" altLang="ja-JP" sz="2800" dirty="0">
                <a:solidFill>
                  <a:srgbClr val="FF0000"/>
                </a:solidFill>
              </a:rPr>
              <a:t>Funding</a:t>
            </a:r>
          </a:p>
          <a:p>
            <a:r>
              <a:rPr lang="en-US" altLang="ja-JP" sz="2800" b="0" dirty="0">
                <a:solidFill>
                  <a:srgbClr val="000000"/>
                </a:solidFill>
              </a:rPr>
              <a:t>Amgen.</a:t>
            </a:r>
          </a:p>
        </p:txBody>
      </p:sp>
    </p:spTree>
    <p:extLst>
      <p:ext uri="{BB962C8B-B14F-4D97-AF65-F5344CB8AC3E}">
        <p14:creationId xmlns:p14="http://schemas.microsoft.com/office/powerpoint/2010/main" val="29297633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テキスト ボックス 2"/>
          <p:cNvSpPr txBox="1">
            <a:spLocks noChangeArrowheads="1"/>
          </p:cNvSpPr>
          <p:nvPr/>
        </p:nvSpPr>
        <p:spPr bwMode="auto">
          <a:xfrm>
            <a:off x="3530861" y="0"/>
            <a:ext cx="2047355" cy="707886"/>
          </a:xfrm>
          <a:prstGeom prst="rect">
            <a:avLst/>
          </a:prstGeom>
          <a:noFill/>
          <a:ln w="9525">
            <a:noFill/>
            <a:miter lim="800000"/>
            <a:headEnd/>
            <a:tailEnd/>
          </a:ln>
        </p:spPr>
        <p:txBody>
          <a:bodyPr wrap="none" lIns="91145" tIns="45575" rIns="91145" bIns="45575">
            <a:spAutoFit/>
          </a:bodyPr>
          <a:lstStyle/>
          <a:p>
            <a:pPr algn="ctr"/>
            <a:r>
              <a:rPr lang="en-US" altLang="ja-JP" sz="4000" dirty="0">
                <a:solidFill>
                  <a:srgbClr val="000000"/>
                </a:solidFill>
                <a:latin typeface="ＭＳ 明朝" pitchFamily="17" charset="-128"/>
                <a:ea typeface="ＭＳ 明朝" pitchFamily="17" charset="-128"/>
              </a:rPr>
              <a:t>Message</a:t>
            </a:r>
          </a:p>
        </p:txBody>
      </p:sp>
      <p:sp>
        <p:nvSpPr>
          <p:cNvPr id="19459" name="正方形/長方形 3"/>
          <p:cNvSpPr>
            <a:spLocks noChangeArrowheads="1"/>
          </p:cNvSpPr>
          <p:nvPr/>
        </p:nvSpPr>
        <p:spPr bwMode="auto">
          <a:xfrm>
            <a:off x="0" y="555961"/>
            <a:ext cx="9144000" cy="3492971"/>
          </a:xfrm>
          <a:prstGeom prst="rect">
            <a:avLst/>
          </a:prstGeom>
          <a:noFill/>
          <a:ln w="9525">
            <a:noFill/>
            <a:miter lim="800000"/>
            <a:headEnd/>
            <a:tailEnd/>
          </a:ln>
        </p:spPr>
        <p:txBody>
          <a:bodyPr wrap="square" lIns="91145" tIns="45575" rIns="91145" bIns="45575">
            <a:spAutoFit/>
          </a:bodyPr>
          <a:lstStyle/>
          <a:p>
            <a:pPr>
              <a:spcAft>
                <a:spcPts val="600"/>
              </a:spcAft>
            </a:pPr>
            <a:r>
              <a:rPr lang="en-US" altLang="ja-JP" sz="2400" u="sng" dirty="0">
                <a:solidFill>
                  <a:srgbClr val="FF0000"/>
                </a:solidFill>
                <a:latin typeface="ＭＳ 明朝" pitchFamily="17" charset="-128"/>
                <a:ea typeface="ＭＳ 明朝" pitchFamily="17" charset="-128"/>
              </a:rPr>
              <a:t>LDL-C</a:t>
            </a:r>
            <a:r>
              <a:rPr lang="ja-JP" altLang="en-US" sz="2400" u="sng" dirty="0">
                <a:solidFill>
                  <a:srgbClr val="FF0000"/>
                </a:solidFill>
                <a:latin typeface="ＭＳ 明朝" pitchFamily="17" charset="-128"/>
                <a:ea typeface="ＭＳ 明朝" pitchFamily="17" charset="-128"/>
              </a:rPr>
              <a:t>と心血管転帰の関連は単調、</a:t>
            </a:r>
            <a:r>
              <a:rPr lang="en-US" altLang="ja-JP" sz="2400" u="sng" dirty="0">
                <a:solidFill>
                  <a:srgbClr val="FF0000"/>
                </a:solidFill>
                <a:latin typeface="ＭＳ 明朝" pitchFamily="17" charset="-128"/>
                <a:ea typeface="ＭＳ 明朝" pitchFamily="17" charset="-128"/>
              </a:rPr>
              <a:t>FOURIER</a:t>
            </a:r>
            <a:r>
              <a:rPr lang="ja-JP" altLang="en-US" sz="2400" u="sng" dirty="0">
                <a:solidFill>
                  <a:srgbClr val="FF0000"/>
                </a:solidFill>
                <a:latin typeface="ＭＳ 明朝" pitchFamily="17" charset="-128"/>
                <a:ea typeface="ＭＳ 明朝" pitchFamily="17" charset="-128"/>
              </a:rPr>
              <a:t>試験 </a:t>
            </a:r>
          </a:p>
          <a:p>
            <a:pPr>
              <a:spcAft>
                <a:spcPts val="600"/>
              </a:spcAft>
            </a:pPr>
            <a:r>
              <a:rPr lang="en-US" altLang="ja-JP" sz="2400" dirty="0">
                <a:solidFill>
                  <a:srgbClr val="FF0000"/>
                </a:solidFill>
                <a:latin typeface="ＭＳ 明朝" pitchFamily="17" charset="-128"/>
                <a:ea typeface="ＭＳ 明朝" pitchFamily="17" charset="-128"/>
              </a:rPr>
              <a:t>PCSK9</a:t>
            </a:r>
            <a:r>
              <a:rPr lang="ja-JP" altLang="en-US" sz="2400" dirty="0">
                <a:solidFill>
                  <a:srgbClr val="FF0000"/>
                </a:solidFill>
                <a:latin typeface="ＭＳ 明朝" pitchFamily="17" charset="-128"/>
                <a:ea typeface="ＭＳ 明朝" pitchFamily="17" charset="-128"/>
              </a:rPr>
              <a:t>阻害薬エボロクマブを評価した</a:t>
            </a:r>
            <a:r>
              <a:rPr lang="en-US" altLang="ja-JP" sz="2400" dirty="0">
                <a:solidFill>
                  <a:srgbClr val="FF0000"/>
                </a:solidFill>
                <a:latin typeface="ＭＳ 明朝" pitchFamily="17" charset="-128"/>
                <a:ea typeface="ＭＳ 明朝" pitchFamily="17" charset="-128"/>
              </a:rPr>
              <a:t>FOURIER</a:t>
            </a:r>
            <a:r>
              <a:rPr lang="ja-JP" altLang="en-US" sz="2400" dirty="0">
                <a:solidFill>
                  <a:srgbClr val="FF0000"/>
                </a:solidFill>
                <a:latin typeface="ＭＳ 明朝" pitchFamily="17" charset="-128"/>
                <a:ea typeface="ＭＳ 明朝" pitchFamily="17" charset="-128"/>
              </a:rPr>
              <a:t>試験の二次解析で、</a:t>
            </a:r>
            <a:r>
              <a:rPr lang="en-US" altLang="ja-JP" sz="2400" dirty="0">
                <a:solidFill>
                  <a:srgbClr val="FF0000"/>
                </a:solidFill>
                <a:latin typeface="ＭＳ 明朝" pitchFamily="17" charset="-128"/>
                <a:ea typeface="ＭＳ 明朝" pitchFamily="17" charset="-128"/>
              </a:rPr>
              <a:t>LDL-C</a:t>
            </a:r>
            <a:r>
              <a:rPr lang="ja-JP" altLang="en-US" sz="2400" dirty="0">
                <a:solidFill>
                  <a:srgbClr val="FF0000"/>
                </a:solidFill>
                <a:latin typeface="ＭＳ 明朝" pitchFamily="17" charset="-128"/>
                <a:ea typeface="ＭＳ 明朝" pitchFamily="17" charset="-128"/>
              </a:rPr>
              <a:t>低下と心血管転帰との関連を検証。アテローム動脈硬化性心血管疾患患者</a:t>
            </a:r>
            <a:r>
              <a:rPr lang="en-US" altLang="ja-JP" sz="2400" dirty="0">
                <a:solidFill>
                  <a:srgbClr val="FF0000"/>
                </a:solidFill>
                <a:latin typeface="ＭＳ 明朝" pitchFamily="17" charset="-128"/>
                <a:ea typeface="ＭＳ 明朝" pitchFamily="17" charset="-128"/>
              </a:rPr>
              <a:t>2</a:t>
            </a:r>
            <a:r>
              <a:rPr lang="ja-JP" altLang="en-US" sz="2400" dirty="0">
                <a:solidFill>
                  <a:srgbClr val="FF0000"/>
                </a:solidFill>
                <a:latin typeface="ＭＳ 明朝" pitchFamily="17" charset="-128"/>
                <a:ea typeface="ＭＳ 明朝" pitchFamily="17" charset="-128"/>
              </a:rPr>
              <a:t>万</a:t>
            </a:r>
            <a:r>
              <a:rPr lang="en-US" altLang="ja-JP" sz="2400" dirty="0">
                <a:solidFill>
                  <a:srgbClr val="FF0000"/>
                </a:solidFill>
                <a:latin typeface="ＭＳ 明朝" pitchFamily="17" charset="-128"/>
                <a:ea typeface="ＭＳ 明朝" pitchFamily="17" charset="-128"/>
              </a:rPr>
              <a:t>5982</a:t>
            </a:r>
            <a:r>
              <a:rPr lang="ja-JP" altLang="en-US" sz="2400" dirty="0">
                <a:solidFill>
                  <a:srgbClr val="FF0000"/>
                </a:solidFill>
                <a:latin typeface="ＭＳ 明朝" pitchFamily="17" charset="-128"/>
                <a:ea typeface="ＭＳ 明朝" pitchFamily="17" charset="-128"/>
              </a:rPr>
              <a:t>例を対象とした。対象の</a:t>
            </a:r>
            <a:r>
              <a:rPr lang="en-US" altLang="ja-JP" sz="2400" dirty="0">
                <a:solidFill>
                  <a:srgbClr val="FF0000"/>
                </a:solidFill>
                <a:latin typeface="ＭＳ 明朝" pitchFamily="17" charset="-128"/>
                <a:ea typeface="ＭＳ 明朝" pitchFamily="17" charset="-128"/>
              </a:rPr>
              <a:t>10%</a:t>
            </a:r>
            <a:r>
              <a:rPr lang="ja-JP" altLang="en-US" sz="2400" dirty="0">
                <a:solidFill>
                  <a:srgbClr val="FF0000"/>
                </a:solidFill>
                <a:latin typeface="ＭＳ 明朝" pitchFamily="17" charset="-128"/>
                <a:ea typeface="ＭＳ 明朝" pitchFamily="17" charset="-128"/>
              </a:rPr>
              <a:t>で</a:t>
            </a:r>
            <a:r>
              <a:rPr lang="en-US" altLang="ja-JP" sz="2400" dirty="0">
                <a:solidFill>
                  <a:srgbClr val="FF0000"/>
                </a:solidFill>
                <a:latin typeface="ＭＳ 明朝" pitchFamily="17" charset="-128"/>
                <a:ea typeface="ＭＳ 明朝" pitchFamily="17" charset="-128"/>
              </a:rPr>
              <a:t>0.5 </a:t>
            </a:r>
            <a:r>
              <a:rPr lang="en-US" altLang="ja-JP" sz="2400" dirty="0" err="1">
                <a:solidFill>
                  <a:srgbClr val="FF0000"/>
                </a:solidFill>
                <a:latin typeface="ＭＳ 明朝" pitchFamily="17" charset="-128"/>
                <a:ea typeface="ＭＳ 明朝" pitchFamily="17" charset="-128"/>
              </a:rPr>
              <a:t>mmol</a:t>
            </a:r>
            <a:r>
              <a:rPr lang="en-US" altLang="ja-JP" sz="2400" dirty="0">
                <a:solidFill>
                  <a:srgbClr val="FF0000"/>
                </a:solidFill>
                <a:latin typeface="ＭＳ 明朝" pitchFamily="17" charset="-128"/>
                <a:ea typeface="ＭＳ 明朝" pitchFamily="17" charset="-128"/>
              </a:rPr>
              <a:t>/L</a:t>
            </a:r>
            <a:r>
              <a:rPr lang="ja-JP" altLang="en-US" sz="2400" dirty="0">
                <a:solidFill>
                  <a:srgbClr val="FF0000"/>
                </a:solidFill>
                <a:latin typeface="ＭＳ 明朝" pitchFamily="17" charset="-128"/>
                <a:ea typeface="ＭＳ 明朝" pitchFamily="17" charset="-128"/>
              </a:rPr>
              <a:t>未満、</a:t>
            </a:r>
            <a:r>
              <a:rPr lang="en-US" altLang="ja-JP" sz="2400" dirty="0">
                <a:solidFill>
                  <a:srgbClr val="FF0000"/>
                </a:solidFill>
                <a:latin typeface="ＭＳ 明朝" pitchFamily="17" charset="-128"/>
                <a:ea typeface="ＭＳ 明朝" pitchFamily="17" charset="-128"/>
              </a:rPr>
              <a:t>31%</a:t>
            </a:r>
            <a:r>
              <a:rPr lang="ja-JP" altLang="en-US" sz="2400" dirty="0">
                <a:solidFill>
                  <a:srgbClr val="FF0000"/>
                </a:solidFill>
                <a:latin typeface="ＭＳ 明朝" pitchFamily="17" charset="-128"/>
                <a:ea typeface="ＭＳ 明朝" pitchFamily="17" charset="-128"/>
              </a:rPr>
              <a:t>で</a:t>
            </a:r>
            <a:r>
              <a:rPr lang="en-US" altLang="ja-JP" sz="2400" dirty="0">
                <a:solidFill>
                  <a:srgbClr val="FF0000"/>
                </a:solidFill>
                <a:latin typeface="ＭＳ 明朝" pitchFamily="17" charset="-128"/>
                <a:ea typeface="ＭＳ 明朝" pitchFamily="17" charset="-128"/>
              </a:rPr>
              <a:t>0.5 - 1.30 </a:t>
            </a:r>
            <a:r>
              <a:rPr lang="en-US" altLang="ja-JP" sz="2400" dirty="0" err="1">
                <a:solidFill>
                  <a:srgbClr val="FF0000"/>
                </a:solidFill>
                <a:latin typeface="ＭＳ 明朝" pitchFamily="17" charset="-128"/>
                <a:ea typeface="ＭＳ 明朝" pitchFamily="17" charset="-128"/>
              </a:rPr>
              <a:t>mmol</a:t>
            </a:r>
            <a:r>
              <a:rPr lang="en-US" altLang="ja-JP" sz="2400" dirty="0">
                <a:solidFill>
                  <a:srgbClr val="FF0000"/>
                </a:solidFill>
                <a:latin typeface="ＭＳ 明朝" pitchFamily="17" charset="-128"/>
                <a:ea typeface="ＭＳ 明朝" pitchFamily="17" charset="-128"/>
              </a:rPr>
              <a:t>/L</a:t>
            </a:r>
            <a:r>
              <a:rPr lang="ja-JP" altLang="en-US" sz="2400" dirty="0">
                <a:solidFill>
                  <a:srgbClr val="FF0000"/>
                </a:solidFill>
                <a:latin typeface="ＭＳ 明朝" pitchFamily="17" charset="-128"/>
                <a:ea typeface="ＭＳ 明朝" pitchFamily="17" charset="-128"/>
              </a:rPr>
              <a:t>未満、</a:t>
            </a:r>
            <a:r>
              <a:rPr lang="en-US" altLang="ja-JP" sz="2400" dirty="0">
                <a:solidFill>
                  <a:srgbClr val="FF0000"/>
                </a:solidFill>
                <a:latin typeface="ＭＳ 明朝" pitchFamily="17" charset="-128"/>
                <a:ea typeface="ＭＳ 明朝" pitchFamily="17" charset="-128"/>
              </a:rPr>
              <a:t>13%</a:t>
            </a:r>
            <a:r>
              <a:rPr lang="ja-JP" altLang="en-US" sz="2400" dirty="0">
                <a:solidFill>
                  <a:srgbClr val="FF0000"/>
                </a:solidFill>
                <a:latin typeface="ＭＳ 明朝" pitchFamily="17" charset="-128"/>
                <a:ea typeface="ＭＳ 明朝" pitchFamily="17" charset="-128"/>
              </a:rPr>
              <a:t>で</a:t>
            </a:r>
            <a:r>
              <a:rPr lang="en-US" altLang="ja-JP" sz="2400" dirty="0">
                <a:solidFill>
                  <a:srgbClr val="FF0000"/>
                </a:solidFill>
                <a:latin typeface="ＭＳ 明朝" pitchFamily="17" charset="-128"/>
                <a:ea typeface="ＭＳ 明朝" pitchFamily="17" charset="-128"/>
              </a:rPr>
              <a:t>1.3 - 1.8 </a:t>
            </a:r>
            <a:r>
              <a:rPr lang="en-US" altLang="ja-JP" sz="2400" dirty="0" err="1">
                <a:solidFill>
                  <a:srgbClr val="FF0000"/>
                </a:solidFill>
                <a:latin typeface="ＭＳ 明朝" pitchFamily="17" charset="-128"/>
                <a:ea typeface="ＭＳ 明朝" pitchFamily="17" charset="-128"/>
              </a:rPr>
              <a:t>mmol</a:t>
            </a:r>
            <a:r>
              <a:rPr lang="en-US" altLang="ja-JP" sz="2400" dirty="0">
                <a:solidFill>
                  <a:srgbClr val="FF0000"/>
                </a:solidFill>
                <a:latin typeface="ＭＳ 明朝" pitchFamily="17" charset="-128"/>
                <a:ea typeface="ＭＳ 明朝" pitchFamily="17" charset="-128"/>
              </a:rPr>
              <a:t>/L</a:t>
            </a:r>
            <a:r>
              <a:rPr lang="ja-JP" altLang="en-US" sz="2400" dirty="0">
                <a:solidFill>
                  <a:srgbClr val="FF0000"/>
                </a:solidFill>
                <a:latin typeface="ＭＳ 明朝" pitchFamily="17" charset="-128"/>
                <a:ea typeface="ＭＳ 明朝" pitchFamily="17" charset="-128"/>
              </a:rPr>
              <a:t>未満、</a:t>
            </a:r>
            <a:r>
              <a:rPr lang="en-US" altLang="ja-JP" sz="2400" dirty="0">
                <a:solidFill>
                  <a:srgbClr val="FF0000"/>
                </a:solidFill>
                <a:latin typeface="ＭＳ 明朝" pitchFamily="17" charset="-128"/>
                <a:ea typeface="ＭＳ 明朝" pitchFamily="17" charset="-128"/>
              </a:rPr>
              <a:t>29%</a:t>
            </a:r>
            <a:r>
              <a:rPr lang="ja-JP" altLang="en-US" sz="2400" dirty="0">
                <a:solidFill>
                  <a:srgbClr val="FF0000"/>
                </a:solidFill>
                <a:latin typeface="ＭＳ 明朝" pitchFamily="17" charset="-128"/>
                <a:ea typeface="ＭＳ 明朝" pitchFamily="17" charset="-128"/>
              </a:rPr>
              <a:t>で</a:t>
            </a:r>
            <a:r>
              <a:rPr lang="en-US" altLang="ja-JP" sz="2400" dirty="0">
                <a:solidFill>
                  <a:srgbClr val="FF0000"/>
                </a:solidFill>
                <a:latin typeface="ＭＳ 明朝" pitchFamily="17" charset="-128"/>
                <a:ea typeface="ＭＳ 明朝" pitchFamily="17" charset="-128"/>
              </a:rPr>
              <a:t>1.8 - 2.6 </a:t>
            </a:r>
            <a:r>
              <a:rPr lang="en-US" altLang="ja-JP" sz="2400" dirty="0" err="1">
                <a:solidFill>
                  <a:srgbClr val="FF0000"/>
                </a:solidFill>
                <a:latin typeface="ＭＳ 明朝" pitchFamily="17" charset="-128"/>
                <a:ea typeface="ＭＳ 明朝" pitchFamily="17" charset="-128"/>
              </a:rPr>
              <a:t>mmol</a:t>
            </a:r>
            <a:r>
              <a:rPr lang="en-US" altLang="ja-JP" sz="2400" dirty="0">
                <a:solidFill>
                  <a:srgbClr val="FF0000"/>
                </a:solidFill>
                <a:latin typeface="ＭＳ 明朝" pitchFamily="17" charset="-128"/>
                <a:ea typeface="ＭＳ 明朝" pitchFamily="17" charset="-128"/>
              </a:rPr>
              <a:t>/L</a:t>
            </a:r>
            <a:r>
              <a:rPr lang="ja-JP" altLang="en-US" sz="2400" dirty="0">
                <a:solidFill>
                  <a:srgbClr val="FF0000"/>
                </a:solidFill>
                <a:latin typeface="ＭＳ 明朝" pitchFamily="17" charset="-128"/>
                <a:ea typeface="ＭＳ 明朝" pitchFamily="17" charset="-128"/>
              </a:rPr>
              <a:t>未満、</a:t>
            </a:r>
            <a:r>
              <a:rPr lang="en-US" altLang="ja-JP" sz="2400" dirty="0">
                <a:solidFill>
                  <a:srgbClr val="FF0000"/>
                </a:solidFill>
                <a:latin typeface="ＭＳ 明朝" pitchFamily="17" charset="-128"/>
                <a:ea typeface="ＭＳ 明朝" pitchFamily="17" charset="-128"/>
              </a:rPr>
              <a:t>17%</a:t>
            </a:r>
            <a:r>
              <a:rPr lang="ja-JP" altLang="en-US" sz="2400" dirty="0">
                <a:solidFill>
                  <a:srgbClr val="FF0000"/>
                </a:solidFill>
                <a:latin typeface="ＭＳ 明朝" pitchFamily="17" charset="-128"/>
                <a:ea typeface="ＭＳ 明朝" pitchFamily="17" charset="-128"/>
              </a:rPr>
              <a:t>で</a:t>
            </a:r>
            <a:r>
              <a:rPr lang="en-US" altLang="ja-JP" sz="2400" dirty="0">
                <a:solidFill>
                  <a:srgbClr val="FF0000"/>
                </a:solidFill>
                <a:latin typeface="ＭＳ 明朝" pitchFamily="17" charset="-128"/>
                <a:ea typeface="ＭＳ 明朝" pitchFamily="17" charset="-128"/>
              </a:rPr>
              <a:t>2.6 </a:t>
            </a:r>
            <a:r>
              <a:rPr lang="en-US" altLang="ja-JP" sz="2400" dirty="0" err="1">
                <a:solidFill>
                  <a:srgbClr val="FF0000"/>
                </a:solidFill>
                <a:latin typeface="ＭＳ 明朝" pitchFamily="17" charset="-128"/>
                <a:ea typeface="ＭＳ 明朝" pitchFamily="17" charset="-128"/>
              </a:rPr>
              <a:t>mmol</a:t>
            </a:r>
            <a:r>
              <a:rPr lang="en-US" altLang="ja-JP" sz="2400" dirty="0">
                <a:solidFill>
                  <a:srgbClr val="FF0000"/>
                </a:solidFill>
                <a:latin typeface="ＭＳ 明朝" pitchFamily="17" charset="-128"/>
                <a:ea typeface="ＭＳ 明朝" pitchFamily="17" charset="-128"/>
              </a:rPr>
              <a:t>/L</a:t>
            </a:r>
            <a:r>
              <a:rPr lang="ja-JP" altLang="en-US" sz="2400" dirty="0">
                <a:solidFill>
                  <a:srgbClr val="FF0000"/>
                </a:solidFill>
                <a:latin typeface="ＭＳ 明朝" pitchFamily="17" charset="-128"/>
                <a:ea typeface="ＭＳ 明朝" pitchFamily="17" charset="-128"/>
              </a:rPr>
              <a:t>以上の</a:t>
            </a:r>
            <a:r>
              <a:rPr lang="en-US" altLang="ja-JP" sz="2400" dirty="0">
                <a:solidFill>
                  <a:srgbClr val="FF0000"/>
                </a:solidFill>
                <a:latin typeface="ＭＳ 明朝" pitchFamily="17" charset="-128"/>
                <a:ea typeface="ＭＳ 明朝" pitchFamily="17" charset="-128"/>
              </a:rPr>
              <a:t>LDL-C</a:t>
            </a:r>
            <a:r>
              <a:rPr lang="ja-JP" altLang="en-US" sz="2400" dirty="0">
                <a:solidFill>
                  <a:srgbClr val="FF0000"/>
                </a:solidFill>
                <a:latin typeface="ＭＳ 明朝" pitchFamily="17" charset="-128"/>
                <a:ea typeface="ＭＳ 明朝" pitchFamily="17" charset="-128"/>
              </a:rPr>
              <a:t>値低下が達成された。第</a:t>
            </a:r>
            <a:r>
              <a:rPr lang="en-US" altLang="ja-JP" sz="2400" dirty="0">
                <a:solidFill>
                  <a:srgbClr val="FF0000"/>
                </a:solidFill>
                <a:latin typeface="ＭＳ 明朝" pitchFamily="17" charset="-128"/>
                <a:ea typeface="ＭＳ 明朝" pitchFamily="17" charset="-128"/>
              </a:rPr>
              <a:t>1</a:t>
            </a:r>
            <a:r>
              <a:rPr lang="ja-JP" altLang="en-US" sz="2400" dirty="0">
                <a:solidFill>
                  <a:srgbClr val="FF0000"/>
                </a:solidFill>
                <a:latin typeface="ＭＳ 明朝" pitchFamily="17" charset="-128"/>
                <a:ea typeface="ＭＳ 明朝" pitchFamily="17" charset="-128"/>
              </a:rPr>
              <a:t>四分位の最小値（</a:t>
            </a:r>
            <a:r>
              <a:rPr lang="en-US" altLang="ja-JP" sz="2400" dirty="0">
                <a:solidFill>
                  <a:srgbClr val="FF0000"/>
                </a:solidFill>
                <a:latin typeface="ＭＳ 明朝" pitchFamily="17" charset="-128"/>
                <a:ea typeface="ＭＳ 明朝" pitchFamily="17" charset="-128"/>
              </a:rPr>
              <a:t>0.2 </a:t>
            </a:r>
            <a:r>
              <a:rPr lang="en-US" altLang="ja-JP" sz="2400" dirty="0" err="1">
                <a:solidFill>
                  <a:srgbClr val="FF0000"/>
                </a:solidFill>
                <a:latin typeface="ＭＳ 明朝" pitchFamily="17" charset="-128"/>
                <a:ea typeface="ＭＳ 明朝" pitchFamily="17" charset="-128"/>
              </a:rPr>
              <a:t>mmol</a:t>
            </a:r>
            <a:r>
              <a:rPr lang="en-US" altLang="ja-JP" sz="2400" dirty="0">
                <a:solidFill>
                  <a:srgbClr val="FF0000"/>
                </a:solidFill>
                <a:latin typeface="ＭＳ 明朝" pitchFamily="17" charset="-128"/>
                <a:ea typeface="ＭＳ 明朝" pitchFamily="17" charset="-128"/>
              </a:rPr>
              <a:t>/L</a:t>
            </a:r>
            <a:r>
              <a:rPr lang="ja-JP" altLang="en-US" sz="2400" dirty="0">
                <a:solidFill>
                  <a:srgbClr val="FF0000"/>
                </a:solidFill>
                <a:latin typeface="ＭＳ 明朝" pitchFamily="17" charset="-128"/>
                <a:ea typeface="ＭＳ 明朝" pitchFamily="17" charset="-128"/>
              </a:rPr>
              <a:t>未満）を含め、全体として</a:t>
            </a:r>
            <a:r>
              <a:rPr lang="en-US" altLang="ja-JP" sz="2400" dirty="0">
                <a:solidFill>
                  <a:srgbClr val="FF0000"/>
                </a:solidFill>
                <a:latin typeface="ＭＳ 明朝" pitchFamily="17" charset="-128"/>
                <a:ea typeface="ＭＳ 明朝" pitchFamily="17" charset="-128"/>
              </a:rPr>
              <a:t>LDL-C</a:t>
            </a:r>
            <a:r>
              <a:rPr lang="ja-JP" altLang="en-US" sz="2400" dirty="0">
                <a:solidFill>
                  <a:srgbClr val="FF0000"/>
                </a:solidFill>
                <a:latin typeface="ＭＳ 明朝" pitchFamily="17" charset="-128"/>
                <a:ea typeface="ＭＳ 明朝" pitchFamily="17" charset="-128"/>
              </a:rPr>
              <a:t>と主要心血管転帰との間に単調関係が見られた。</a:t>
            </a:r>
          </a:p>
        </p:txBody>
      </p:sp>
      <p:sp>
        <p:nvSpPr>
          <p:cNvPr id="4" name="正方形/長方形 3">
            <a:extLst>
              <a:ext uri="{FF2B5EF4-FFF2-40B4-BE49-F238E27FC236}">
                <a16:creationId xmlns:a16="http://schemas.microsoft.com/office/drawing/2014/main" id="{E9B87DDC-F946-4CED-9F2D-10008BB9A1F1}"/>
              </a:ext>
            </a:extLst>
          </p:cNvPr>
          <p:cNvSpPr/>
          <p:nvPr/>
        </p:nvSpPr>
        <p:spPr>
          <a:xfrm>
            <a:off x="3657600" y="4388353"/>
            <a:ext cx="5486400" cy="369332"/>
          </a:xfrm>
          <a:prstGeom prst="rect">
            <a:avLst/>
          </a:prstGeom>
        </p:spPr>
        <p:txBody>
          <a:bodyPr wrap="square">
            <a:spAutoFit/>
          </a:bodyPr>
          <a:lstStyle/>
          <a:p>
            <a:pPr algn="r"/>
            <a:r>
              <a:rPr lang="ja-JP" altLang="en-US" dirty="0"/>
              <a:t>https://www.m3.com/clinical/journal/18143</a:t>
            </a:r>
          </a:p>
        </p:txBody>
      </p:sp>
    </p:spTree>
    <p:extLst>
      <p:ext uri="{BB962C8B-B14F-4D97-AF65-F5344CB8AC3E}">
        <p14:creationId xmlns:p14="http://schemas.microsoft.com/office/powerpoint/2010/main" val="27326955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072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正方形/長方形 3"/>
          <p:cNvSpPr>
            <a:spLocks noChangeArrowheads="1"/>
          </p:cNvSpPr>
          <p:nvPr/>
        </p:nvSpPr>
        <p:spPr bwMode="auto">
          <a:xfrm>
            <a:off x="0" y="24121"/>
            <a:ext cx="9144000" cy="5016465"/>
          </a:xfrm>
          <a:prstGeom prst="rect">
            <a:avLst/>
          </a:prstGeom>
          <a:noFill/>
          <a:ln w="9525">
            <a:noFill/>
            <a:miter lim="800000"/>
            <a:headEnd/>
            <a:tailEnd/>
          </a:ln>
        </p:spPr>
        <p:txBody>
          <a:bodyPr wrap="square" lIns="91145" tIns="45575" rIns="91145" bIns="45575">
            <a:spAutoFit/>
          </a:bodyPr>
          <a:lstStyle/>
          <a:p>
            <a:r>
              <a:rPr lang="en-US" altLang="ja-JP" sz="3200" dirty="0">
                <a:solidFill>
                  <a:srgbClr val="FF0000"/>
                </a:solidFill>
              </a:rPr>
              <a:t>Background:</a:t>
            </a:r>
          </a:p>
          <a:p>
            <a:r>
              <a:rPr lang="en-US" altLang="ja-JP" sz="3200" b="0" dirty="0"/>
              <a:t>Continuous glucose monitoring (CGM), which studies have shown is beneficial for adults with type 1 diabetes, has not been well-evaluated in those with type 2 diabetes receiving insulin.</a:t>
            </a:r>
          </a:p>
          <a:p>
            <a:endParaRPr lang="en-US" altLang="ja-JP" sz="3200" dirty="0">
              <a:solidFill>
                <a:srgbClr val="FF0000"/>
              </a:solidFill>
            </a:endParaRPr>
          </a:p>
          <a:p>
            <a:r>
              <a:rPr lang="en-US" altLang="ja-JP" sz="3200" dirty="0">
                <a:solidFill>
                  <a:srgbClr val="FF0000"/>
                </a:solidFill>
              </a:rPr>
              <a:t>Objective:</a:t>
            </a:r>
          </a:p>
          <a:p>
            <a:r>
              <a:rPr lang="en-US" altLang="ja-JP" sz="3200" b="0" dirty="0"/>
              <a:t>To determine the effectiveness of CGM in adults with type 2 diabetes receiving multiple daily injections of insulin.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正方形/長方形 3"/>
          <p:cNvSpPr>
            <a:spLocks noChangeArrowheads="1"/>
          </p:cNvSpPr>
          <p:nvPr/>
        </p:nvSpPr>
        <p:spPr bwMode="auto">
          <a:xfrm>
            <a:off x="0" y="0"/>
            <a:ext cx="9144000" cy="6370682"/>
          </a:xfrm>
          <a:prstGeom prst="rect">
            <a:avLst/>
          </a:prstGeom>
          <a:noFill/>
          <a:ln w="9525">
            <a:noFill/>
            <a:miter lim="800000"/>
            <a:headEnd/>
            <a:tailEnd/>
          </a:ln>
        </p:spPr>
        <p:txBody>
          <a:bodyPr wrap="square" lIns="91145" tIns="45575" rIns="91145" bIns="45575">
            <a:spAutoFit/>
          </a:bodyPr>
          <a:lstStyle/>
          <a:p>
            <a:r>
              <a:rPr lang="en-US" altLang="ja-JP" sz="2400" dirty="0">
                <a:solidFill>
                  <a:srgbClr val="FF0000"/>
                </a:solidFill>
              </a:rPr>
              <a:t>Design:</a:t>
            </a:r>
          </a:p>
          <a:p>
            <a:r>
              <a:rPr lang="en-US" altLang="ja-JP" sz="2400" b="0" dirty="0"/>
              <a:t>Randomized clinical trial. (The protocol also included a type 1 diabetes cohort in a parallel trial and subsequent second trial.) (ClinicalTrials.gov: NCT02282397)</a:t>
            </a:r>
          </a:p>
          <a:p>
            <a:r>
              <a:rPr lang="en-US" altLang="ja-JP" sz="2400" dirty="0">
                <a:solidFill>
                  <a:srgbClr val="FF0000"/>
                </a:solidFill>
              </a:rPr>
              <a:t>Setting:</a:t>
            </a:r>
          </a:p>
          <a:p>
            <a:r>
              <a:rPr lang="en-US" altLang="ja-JP" sz="2400" b="0" dirty="0"/>
              <a:t>25 endocrinology practices in North America.</a:t>
            </a:r>
          </a:p>
          <a:p>
            <a:r>
              <a:rPr lang="en-US" altLang="ja-JP" sz="2400" dirty="0">
                <a:solidFill>
                  <a:srgbClr val="FF0000"/>
                </a:solidFill>
              </a:rPr>
              <a:t>Patients:</a:t>
            </a:r>
          </a:p>
          <a:p>
            <a:r>
              <a:rPr lang="en-US" altLang="ja-JP" sz="2400" b="0" dirty="0"/>
              <a:t>158 adults who had had type 2 diabetes for a median of 17 years (interquartile range, 11 to 23 years). Participants were aged 35 to 79 years (mean, 60 years [SD, 10]), were receiving multiple daily injections of insulin, and had hemoglobin A1c (HbA1c) levels of 7.5% to 9.9% (mean, 8.5%).</a:t>
            </a:r>
          </a:p>
          <a:p>
            <a:r>
              <a:rPr lang="en-US" altLang="ja-JP" sz="2400" dirty="0">
                <a:solidFill>
                  <a:srgbClr val="FF0000"/>
                </a:solidFill>
              </a:rPr>
              <a:t>Intervention:</a:t>
            </a:r>
          </a:p>
          <a:p>
            <a:r>
              <a:rPr lang="en-US" altLang="ja-JP" sz="2400" b="0" dirty="0"/>
              <a:t>Random assignment to CGM (n = 79) or usual care (control group, n = 79).</a:t>
            </a:r>
          </a:p>
          <a:p>
            <a:r>
              <a:rPr lang="en-US" altLang="ja-JP" sz="2400" dirty="0">
                <a:solidFill>
                  <a:srgbClr val="FF0000"/>
                </a:solidFill>
              </a:rPr>
              <a:t>Measurements:</a:t>
            </a:r>
          </a:p>
          <a:p>
            <a:r>
              <a:rPr lang="en-US" altLang="ja-JP" sz="2400" b="0" dirty="0"/>
              <a:t>The primary outcome was HbA1c reduction at 24 weeks.</a:t>
            </a:r>
          </a:p>
        </p:txBody>
      </p:sp>
    </p:spTree>
    <p:extLst>
      <p:ext uri="{BB962C8B-B14F-4D97-AF65-F5344CB8AC3E}">
        <p14:creationId xmlns:p14="http://schemas.microsoft.com/office/powerpoint/2010/main" val="3366580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8969A00-6392-4940-A25A-3D97AF3D9AD4}"/>
              </a:ext>
            </a:extLst>
          </p:cNvPr>
          <p:cNvPicPr>
            <a:picLocks noChangeAspect="1"/>
          </p:cNvPicPr>
          <p:nvPr/>
        </p:nvPicPr>
        <p:blipFill>
          <a:blip r:embed="rId3">
            <a:lum bright="-20000" contrast="40000"/>
          </a:blip>
          <a:stretch>
            <a:fillRect/>
          </a:stretch>
        </p:blipFill>
        <p:spPr>
          <a:xfrm>
            <a:off x="0" y="0"/>
            <a:ext cx="6871022" cy="6858000"/>
          </a:xfrm>
          <a:prstGeom prst="rect">
            <a:avLst/>
          </a:prstGeom>
        </p:spPr>
      </p:pic>
      <p:sp>
        <p:nvSpPr>
          <p:cNvPr id="3" name="正方形/長方形 2">
            <a:extLst>
              <a:ext uri="{FF2B5EF4-FFF2-40B4-BE49-F238E27FC236}">
                <a16:creationId xmlns:a16="http://schemas.microsoft.com/office/drawing/2014/main" id="{D413A3D8-BD44-4DA5-A3D8-07EF1785725C}"/>
              </a:ext>
            </a:extLst>
          </p:cNvPr>
          <p:cNvSpPr/>
          <p:nvPr/>
        </p:nvSpPr>
        <p:spPr>
          <a:xfrm>
            <a:off x="6871022" y="147906"/>
            <a:ext cx="2272978" cy="4293483"/>
          </a:xfrm>
          <a:prstGeom prst="rect">
            <a:avLst/>
          </a:prstGeom>
        </p:spPr>
        <p:txBody>
          <a:bodyPr wrap="square">
            <a:spAutoFit/>
          </a:bodyPr>
          <a:lstStyle/>
          <a:p>
            <a:r>
              <a:rPr lang="en-US" altLang="ja-JP" sz="1050" b="0" dirty="0">
                <a:latin typeface="AvenirNextLTPro-Regular"/>
              </a:rPr>
              <a:t>BMI = body mass index; </a:t>
            </a:r>
          </a:p>
          <a:p>
            <a:r>
              <a:rPr lang="en-US" altLang="ja-JP" sz="1050" b="0" dirty="0">
                <a:latin typeface="AvenirNextLTPro-Regular"/>
              </a:rPr>
              <a:t>CGM = continuous glucose monitoring; </a:t>
            </a:r>
          </a:p>
          <a:p>
            <a:r>
              <a:rPr lang="en-US" altLang="ja-JP" sz="1050" b="0" dirty="0">
                <a:latin typeface="AvenirNextLTPro-Regular"/>
              </a:rPr>
              <a:t>HbA1c = hemoglobin A1c.</a:t>
            </a:r>
          </a:p>
          <a:p>
            <a:endParaRPr lang="en-US" altLang="ja-JP" sz="1050" b="0" dirty="0">
              <a:latin typeface="AvenirNextLTPro-Regular"/>
            </a:endParaRPr>
          </a:p>
          <a:p>
            <a:r>
              <a:rPr lang="en-US" altLang="ja-JP" sz="1050" b="0" dirty="0">
                <a:latin typeface="AvenirNextLTPro-Regular"/>
              </a:rPr>
              <a:t>* Values are numbers (percentages) unless otherwise stated.</a:t>
            </a:r>
          </a:p>
          <a:p>
            <a:r>
              <a:rPr lang="en-US" altLang="ja-JP" sz="1050" b="0" dirty="0">
                <a:latin typeface="AvenirNextLTPro-Regular"/>
              </a:rPr>
              <a:t>† Missing data for 1 participant from the control group.</a:t>
            </a:r>
          </a:p>
          <a:p>
            <a:r>
              <a:rPr lang="en-US" altLang="ja-JP" sz="1050" b="0" dirty="0">
                <a:latin typeface="AvenirNextLTPro-Regular"/>
              </a:rPr>
              <a:t>‡ Missing data for 1 participant from the CGM group and 5 participants from the control group.</a:t>
            </a:r>
          </a:p>
          <a:p>
            <a:r>
              <a:rPr lang="en-US" altLang="ja-JP" sz="1050" b="0" dirty="0">
                <a:latin typeface="AvenirNextLTPro-Regular"/>
              </a:rPr>
              <a:t>§ Participant was ineligible and should not have been randomly assigned.</a:t>
            </a:r>
          </a:p>
          <a:p>
            <a:r>
              <a:rPr lang="en-US" altLang="ja-JP" sz="1050" b="0" dirty="0">
                <a:latin typeface="MathematicalPi-Three"/>
              </a:rPr>
              <a:t> </a:t>
            </a:r>
            <a:r>
              <a:rPr lang="en-US" altLang="ja-JP" sz="1050" b="0" dirty="0">
                <a:latin typeface="AvenirNextLTPro-Regular"/>
              </a:rPr>
              <a:t>Noninsulin medications for CGM group/control group were metformin, 44/41; glucagon-like peptide-1, 11/8; dipeptidyl peptidase-4, 6/4;</a:t>
            </a:r>
            <a:r>
              <a:rPr lang="ja-JP" altLang="en-US" sz="1050" b="0" dirty="0">
                <a:latin typeface="AvenirNextLTPro-Regular"/>
              </a:rPr>
              <a:t> </a:t>
            </a:r>
            <a:r>
              <a:rPr lang="en-US" altLang="ja-JP" sz="1050" b="0" dirty="0">
                <a:latin typeface="AvenirNextLTPro-Regular"/>
              </a:rPr>
              <a:t>sodium-glucose cotransporter-2, 15/15; and other, 7/10.</a:t>
            </a:r>
          </a:p>
          <a:p>
            <a:r>
              <a:rPr lang="en-US" altLang="ja-JP" sz="1050" b="0" dirty="0">
                <a:latin typeface="AvenirNextLTPro-Regular"/>
              </a:rPr>
              <a:t>¶ Measured at local laboratories. To convert from ng/mL to nmol/L, multiply values by 0.331.</a:t>
            </a:r>
          </a:p>
          <a:p>
            <a:r>
              <a:rPr lang="en-US" altLang="ja-JP" sz="1050" b="0" dirty="0">
                <a:latin typeface="AvenirNextLTPro-Regular"/>
              </a:rPr>
              <a:t>** Measured with the Clarke Hypoglycemia Unawareness Survey.</a:t>
            </a:r>
            <a:endParaRPr lang="ja-JP" altLang="en-US" sz="2800" b="0" dirty="0"/>
          </a:p>
        </p:txBody>
      </p:sp>
    </p:spTree>
    <p:extLst>
      <p:ext uri="{BB962C8B-B14F-4D97-AF65-F5344CB8AC3E}">
        <p14:creationId xmlns:p14="http://schemas.microsoft.com/office/powerpoint/2010/main" val="3980566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B1F108A-E2E0-4F92-833C-5BCA69173B27}"/>
              </a:ext>
            </a:extLst>
          </p:cNvPr>
          <p:cNvSpPr/>
          <p:nvPr/>
        </p:nvSpPr>
        <p:spPr>
          <a:xfrm>
            <a:off x="0" y="670263"/>
            <a:ext cx="9144000" cy="923330"/>
          </a:xfrm>
          <a:prstGeom prst="rect">
            <a:avLst/>
          </a:prstGeom>
        </p:spPr>
        <p:txBody>
          <a:bodyPr wrap="square">
            <a:spAutoFit/>
          </a:bodyPr>
          <a:lstStyle/>
          <a:p>
            <a:r>
              <a:rPr lang="en-US" altLang="ja-JP" b="0" dirty="0"/>
              <a:t>The trial was done at 25 endocrinology practices in North America (22 in the United States and 3 in Canada), of which 19 were community-based and 6 were academic centers (4 additional sites screened but did not enroll patients). </a:t>
            </a:r>
            <a:endParaRPr lang="ja-JP" altLang="en-US" b="0" dirty="0"/>
          </a:p>
        </p:txBody>
      </p:sp>
      <p:sp>
        <p:nvSpPr>
          <p:cNvPr id="3" name="正方形/長方形 2">
            <a:extLst>
              <a:ext uri="{FF2B5EF4-FFF2-40B4-BE49-F238E27FC236}">
                <a16:creationId xmlns:a16="http://schemas.microsoft.com/office/drawing/2014/main" id="{B6F653F2-ED48-4FB6-B8A7-1B3938997B3D}"/>
              </a:ext>
            </a:extLst>
          </p:cNvPr>
          <p:cNvSpPr/>
          <p:nvPr/>
        </p:nvSpPr>
        <p:spPr>
          <a:xfrm>
            <a:off x="0" y="1773615"/>
            <a:ext cx="9144000" cy="1477328"/>
          </a:xfrm>
          <a:prstGeom prst="rect">
            <a:avLst/>
          </a:prstGeom>
        </p:spPr>
        <p:txBody>
          <a:bodyPr wrap="square">
            <a:spAutoFit/>
          </a:bodyPr>
          <a:lstStyle/>
          <a:p>
            <a:r>
              <a:rPr lang="en-US" altLang="ja-JP" b="0" dirty="0"/>
              <a:t>Participants in both groups were provided with a Contour Next USB meter (</a:t>
            </a:r>
            <a:r>
              <a:rPr lang="en-US" altLang="ja-JP" b="0" dirty="0" err="1"/>
              <a:t>Ascensia</a:t>
            </a:r>
            <a:r>
              <a:rPr lang="en-US" altLang="ja-JP" b="0" dirty="0"/>
              <a:t> Diabetes Care) and test strips. Participants in the CGM group were given a </a:t>
            </a:r>
            <a:r>
              <a:rPr lang="en-US" altLang="ja-JP" b="0" u="sng" dirty="0"/>
              <a:t>Dexcom G4 Platinum CGM System </a:t>
            </a:r>
            <a:r>
              <a:rPr lang="en-US" altLang="ja-JP" b="0" dirty="0"/>
              <a:t>with an enhanced algorithm (software 505) (Dexcom), which measures glucose concentrations from interstitial fluid in the range of 2.22 to 22.2 </a:t>
            </a:r>
            <a:r>
              <a:rPr lang="en-US" altLang="ja-JP" b="0" dirty="0" err="1"/>
              <a:t>mmol</a:t>
            </a:r>
            <a:r>
              <a:rPr lang="en-US" altLang="ja-JP" b="0" dirty="0"/>
              <a:t>/L (40 to 400 mg/</a:t>
            </a:r>
            <a:r>
              <a:rPr lang="en-US" altLang="ja-JP" b="0" dirty="0" err="1"/>
              <a:t>dL</a:t>
            </a:r>
            <a:r>
              <a:rPr lang="en-US" altLang="ja-JP" b="0" dirty="0"/>
              <a:t>) every 5 minutes. </a:t>
            </a:r>
            <a:endParaRPr lang="ja-JP" altLang="en-US" b="0" dirty="0"/>
          </a:p>
        </p:txBody>
      </p:sp>
    </p:spTree>
    <p:extLst>
      <p:ext uri="{BB962C8B-B14F-4D97-AF65-F5344CB8AC3E}">
        <p14:creationId xmlns:p14="http://schemas.microsoft.com/office/powerpoint/2010/main" val="3411114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3F5FC36-D616-40DC-81AA-255A1E8BD07D}"/>
              </a:ext>
            </a:extLst>
          </p:cNvPr>
          <p:cNvPicPr>
            <a:picLocks noChangeAspect="1"/>
          </p:cNvPicPr>
          <p:nvPr/>
        </p:nvPicPr>
        <p:blipFill>
          <a:blip r:embed="rId3">
            <a:lum bright="-20000" contrast="40000"/>
          </a:blip>
          <a:stretch>
            <a:fillRect/>
          </a:stretch>
        </p:blipFill>
        <p:spPr>
          <a:xfrm>
            <a:off x="0" y="374883"/>
            <a:ext cx="9144000" cy="6108233"/>
          </a:xfrm>
          <a:prstGeom prst="rect">
            <a:avLst/>
          </a:prstGeom>
        </p:spPr>
      </p:pic>
    </p:spTree>
    <p:extLst>
      <p:ext uri="{BB962C8B-B14F-4D97-AF65-F5344CB8AC3E}">
        <p14:creationId xmlns:p14="http://schemas.microsoft.com/office/powerpoint/2010/main" val="204200437"/>
      </p:ext>
    </p:extLst>
  </p:cSld>
  <p:clrMapOvr>
    <a:masterClrMapping/>
  </p:clrMapOvr>
</p:sld>
</file>

<file path=ppt/theme/theme1.xml><?xml version="1.0" encoding="utf-8"?>
<a:theme xmlns:a="http://schemas.openxmlformats.org/drawingml/2006/main" name="BlueSlide">
  <a:themeElements>
    <a:clrScheme name="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ue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1" i="0" u="none" strike="noStrike" cap="none" normalizeH="0" baseline="0" smtClean="0">
            <a:ln>
              <a:noFill/>
            </a:ln>
            <a:solidFill>
              <a:schemeClr val="tx1"/>
            </a:solidFill>
            <a:effectLst/>
            <a:latin typeface="Arial" pitchFamily="34"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1" i="0" u="none" strike="noStrike" cap="none" normalizeH="0" baseline="0" smtClean="0">
            <a:ln>
              <a:noFill/>
            </a:ln>
            <a:solidFill>
              <a:schemeClr val="tx1"/>
            </a:solidFill>
            <a:effectLst/>
            <a:latin typeface="Arial" pitchFamily="34" charset="0"/>
            <a:ea typeface="ＭＳ Ｐゴシック" pitchFamily="50" charset="-128"/>
          </a:defRPr>
        </a:defPPr>
      </a:lstStyle>
    </a:lnDef>
  </a:objectDefaults>
  <a:extraClrSchemeLst>
    <a:extraClrScheme>
      <a:clrScheme name="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テーマ">
  <a:themeElements>
    <a:clrScheme name="1_Office ​​テーマ 1">
      <a:dk1>
        <a:srgbClr val="000000"/>
      </a:dk1>
      <a:lt1>
        <a:srgbClr val="FFFFFF"/>
      </a:lt1>
      <a:dk2>
        <a:srgbClr val="1F497D"/>
      </a:dk2>
      <a:lt2>
        <a:srgbClr val="EEECE1"/>
      </a:lt2>
      <a:accent1>
        <a:srgbClr val="E50012"/>
      </a:accent1>
      <a:accent2>
        <a:srgbClr val="EF6671"/>
      </a:accent2>
      <a:accent3>
        <a:srgbClr val="FFFFFF"/>
      </a:accent3>
      <a:accent4>
        <a:srgbClr val="000000"/>
      </a:accent4>
      <a:accent5>
        <a:srgbClr val="F0AAAA"/>
      </a:accent5>
      <a:accent6>
        <a:srgbClr val="D95C66"/>
      </a:accent6>
      <a:hlink>
        <a:srgbClr val="0000FF"/>
      </a:hlink>
      <a:folHlink>
        <a:srgbClr val="800080"/>
      </a:folHlink>
    </a:clrScheme>
    <a:fontScheme name="1_Office ​​テーマ">
      <a:majorFont>
        <a:latin typeface="メイリオ"/>
        <a:ea typeface="メイリオ"/>
        <a:cs typeface="メイリオ"/>
      </a:majorFont>
      <a:minorFont>
        <a:latin typeface="メイリオ"/>
        <a:ea typeface="メイリオ"/>
        <a:cs typeface="メイリオ"/>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rnd"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sz="800" b="0" i="0" u="none" strike="noStrike" cap="none" normalizeH="0" baseline="0" smtClean="0">
            <a:ln>
              <a:noFill/>
            </a:ln>
            <a:solidFill>
              <a:schemeClr val="tx1"/>
            </a:solidFill>
            <a:effectLst/>
            <a:latin typeface="Arial" charset="0"/>
            <a:ea typeface="ＭＳ Ｐゴシック" charset="-128"/>
            <a:cs typeface="メイリオ" pitchFamily="50" charset="-128"/>
          </a:defRPr>
        </a:defPPr>
      </a:lstStyle>
    </a:spDef>
    <a:lnDef>
      <a:spPr bwMode="auto">
        <a:xfrm>
          <a:off x="0" y="0"/>
          <a:ext cx="1" cy="1"/>
        </a:xfrm>
        <a:custGeom>
          <a:avLst/>
          <a:gdLst/>
          <a:ahLst/>
          <a:cxnLst/>
          <a:rect l="0" t="0" r="0" b="0"/>
          <a:pathLst/>
        </a:custGeom>
        <a:solidFill>
          <a:schemeClr val="accent1"/>
        </a:solidFill>
        <a:ln w="19050" cap="rnd"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sz="800" b="0" i="0" u="none" strike="noStrike" cap="none" normalizeH="0" baseline="0" smtClean="0">
            <a:ln>
              <a:noFill/>
            </a:ln>
            <a:solidFill>
              <a:schemeClr val="tx1"/>
            </a:solidFill>
            <a:effectLst/>
            <a:latin typeface="Arial" charset="0"/>
            <a:ea typeface="ＭＳ Ｐゴシック" charset="-128"/>
            <a:cs typeface="メイリオ" pitchFamily="50" charset="-128"/>
          </a:defRPr>
        </a:defPPr>
      </a:lstStyle>
    </a:lnDef>
  </a:objectDefaults>
  <a:extraClrSchemeLst>
    <a:extraClrScheme>
      <a:clrScheme name="1_Office ​​テーマ 1">
        <a:dk1>
          <a:srgbClr val="000000"/>
        </a:dk1>
        <a:lt1>
          <a:srgbClr val="FFFFFF"/>
        </a:lt1>
        <a:dk2>
          <a:srgbClr val="1F497D"/>
        </a:dk2>
        <a:lt2>
          <a:srgbClr val="EEECE1"/>
        </a:lt2>
        <a:accent1>
          <a:srgbClr val="E50012"/>
        </a:accent1>
        <a:accent2>
          <a:srgbClr val="EF6671"/>
        </a:accent2>
        <a:accent3>
          <a:srgbClr val="FFFFFF"/>
        </a:accent3>
        <a:accent4>
          <a:srgbClr val="000000"/>
        </a:accent4>
        <a:accent5>
          <a:srgbClr val="F0AAAA"/>
        </a:accent5>
        <a:accent6>
          <a:srgbClr val="D95C66"/>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1_Liraglutide Clinical template">
  <a:themeElements>
    <a:clrScheme name="20_Liraglutide Clinical template 1">
      <a:dk1>
        <a:srgbClr val="001965"/>
      </a:dk1>
      <a:lt1>
        <a:srgbClr val="FFFFFF"/>
      </a:lt1>
      <a:dk2>
        <a:srgbClr val="FFFFFF"/>
      </a:dk2>
      <a:lt2>
        <a:srgbClr val="ECCCDA"/>
      </a:lt2>
      <a:accent1>
        <a:srgbClr val="880038"/>
      </a:accent1>
      <a:accent2>
        <a:srgbClr val="001965"/>
      </a:accent2>
      <a:accent3>
        <a:srgbClr val="FFFFFF"/>
      </a:accent3>
      <a:accent4>
        <a:srgbClr val="001455"/>
      </a:accent4>
      <a:accent5>
        <a:srgbClr val="C3AAAE"/>
      </a:accent5>
      <a:accent6>
        <a:srgbClr val="00165B"/>
      </a:accent6>
      <a:hlink>
        <a:srgbClr val="00B7FF"/>
      </a:hlink>
      <a:folHlink>
        <a:srgbClr val="8DA2CC"/>
      </a:folHlink>
    </a:clrScheme>
    <a:fontScheme name="20_Liraglutide Clinical template">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0_Liraglutide Clinical template 1">
        <a:dk1>
          <a:srgbClr val="001965"/>
        </a:dk1>
        <a:lt1>
          <a:srgbClr val="FFFFFF"/>
        </a:lt1>
        <a:dk2>
          <a:srgbClr val="FFFFFF"/>
        </a:dk2>
        <a:lt2>
          <a:srgbClr val="ECCCDA"/>
        </a:lt2>
        <a:accent1>
          <a:srgbClr val="880038"/>
        </a:accent1>
        <a:accent2>
          <a:srgbClr val="001965"/>
        </a:accent2>
        <a:accent3>
          <a:srgbClr val="FFFFFF"/>
        </a:accent3>
        <a:accent4>
          <a:srgbClr val="001455"/>
        </a:accent4>
        <a:accent5>
          <a:srgbClr val="C3AAAE"/>
        </a:accent5>
        <a:accent6>
          <a:srgbClr val="00165B"/>
        </a:accent6>
        <a:hlink>
          <a:srgbClr val="00B7FF"/>
        </a:hlink>
        <a:folHlink>
          <a:srgbClr val="8DA2CC"/>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oactive3_temp1">
  <a:themeElements>
    <a:clrScheme name="proactive3_temp1 1">
      <a:dk1>
        <a:srgbClr val="FFFFFF"/>
      </a:dk1>
      <a:lt1>
        <a:srgbClr val="FFFFFF"/>
      </a:lt1>
      <a:dk2>
        <a:srgbClr val="B4E7FE"/>
      </a:dk2>
      <a:lt2>
        <a:srgbClr val="808080"/>
      </a:lt2>
      <a:accent1>
        <a:srgbClr val="C4F7BB"/>
      </a:accent1>
      <a:accent2>
        <a:srgbClr val="FFFF66"/>
      </a:accent2>
      <a:accent3>
        <a:srgbClr val="FFFFFF"/>
      </a:accent3>
      <a:accent4>
        <a:srgbClr val="DADADA"/>
      </a:accent4>
      <a:accent5>
        <a:srgbClr val="DEFADA"/>
      </a:accent5>
      <a:accent6>
        <a:srgbClr val="E7E75C"/>
      </a:accent6>
      <a:hlink>
        <a:srgbClr val="FF0000"/>
      </a:hlink>
      <a:folHlink>
        <a:srgbClr val="99CC00"/>
      </a:folHlink>
    </a:clrScheme>
    <a:fontScheme name="proactive3_temp1">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Helvetic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Helvetica" pitchFamily="34" charset="0"/>
          </a:defRPr>
        </a:defPPr>
      </a:lstStyle>
    </a:lnDef>
  </a:objectDefaults>
  <a:extraClrSchemeLst>
    <a:extraClrScheme>
      <a:clrScheme name="proactive3_temp1 1">
        <a:dk1>
          <a:srgbClr val="FFFFFF"/>
        </a:dk1>
        <a:lt1>
          <a:srgbClr val="FFFFFF"/>
        </a:lt1>
        <a:dk2>
          <a:srgbClr val="B4E7FE"/>
        </a:dk2>
        <a:lt2>
          <a:srgbClr val="808080"/>
        </a:lt2>
        <a:accent1>
          <a:srgbClr val="C4F7BB"/>
        </a:accent1>
        <a:accent2>
          <a:srgbClr val="FFFF66"/>
        </a:accent2>
        <a:accent3>
          <a:srgbClr val="FFFFFF"/>
        </a:accent3>
        <a:accent4>
          <a:srgbClr val="DADADA"/>
        </a:accent4>
        <a:accent5>
          <a:srgbClr val="DEFADA"/>
        </a:accent5>
        <a:accent6>
          <a:srgbClr val="E7E75C"/>
        </a:accent6>
        <a:hlink>
          <a:srgbClr val="FF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ueSlide">
  <a:themeElements>
    <a:clrScheme name="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ue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1" i="0" u="none" strike="noStrike" cap="none" normalizeH="0" baseline="0" smtClean="0">
            <a:ln>
              <a:noFill/>
            </a:ln>
            <a:solidFill>
              <a:schemeClr val="tx1"/>
            </a:solidFill>
            <a:effectLst/>
            <a:latin typeface="Arial" pitchFamily="34"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1" i="0" u="none" strike="noStrike" cap="none" normalizeH="0" baseline="0" smtClean="0">
            <a:ln>
              <a:noFill/>
            </a:ln>
            <a:solidFill>
              <a:schemeClr val="tx1"/>
            </a:solidFill>
            <a:effectLst/>
            <a:latin typeface="Arial" pitchFamily="34" charset="0"/>
            <a:ea typeface="ＭＳ Ｐゴシック" pitchFamily="50" charset="-128"/>
          </a:defRPr>
        </a:defPPr>
      </a:lstStyle>
    </a:lnDef>
  </a:objectDefaults>
  <a:extraClrSchemeLst>
    <a:extraClrScheme>
      <a:clrScheme name="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テーマ">
  <a:themeElements>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テーマ">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effectLst/>
            <a:latin typeface="Times New Roman" pitchFamily="16" charset="0"/>
          </a:defRPr>
        </a:defPPr>
      </a:lstStyle>
    </a:lnDef>
  </a:objectDefaults>
  <a:extraClrSchemeLst>
    <a:extraClrScheme>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テーマ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テーマ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テーマ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テーマ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テーマ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テーマ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Liraglutide Clinical template">
  <a:themeElements>
    <a:clrScheme name="Liraglutide Clinical template 1">
      <a:dk1>
        <a:srgbClr val="001965"/>
      </a:dk1>
      <a:lt1>
        <a:srgbClr val="FFFFFF"/>
      </a:lt1>
      <a:dk2>
        <a:srgbClr val="FFFFFF"/>
      </a:dk2>
      <a:lt2>
        <a:srgbClr val="ECCCDA"/>
      </a:lt2>
      <a:accent1>
        <a:srgbClr val="880038"/>
      </a:accent1>
      <a:accent2>
        <a:srgbClr val="001965"/>
      </a:accent2>
      <a:accent3>
        <a:srgbClr val="FFFFFF"/>
      </a:accent3>
      <a:accent4>
        <a:srgbClr val="001455"/>
      </a:accent4>
      <a:accent5>
        <a:srgbClr val="C3AAAE"/>
      </a:accent5>
      <a:accent6>
        <a:srgbClr val="00165B"/>
      </a:accent6>
      <a:hlink>
        <a:srgbClr val="00B7FF"/>
      </a:hlink>
      <a:folHlink>
        <a:srgbClr val="8DA2CC"/>
      </a:folHlink>
    </a:clrScheme>
    <a:fontScheme name="Liraglutide Clinical templ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iraglutide Clinical template 1">
        <a:dk1>
          <a:srgbClr val="001965"/>
        </a:dk1>
        <a:lt1>
          <a:srgbClr val="FFFFFF"/>
        </a:lt1>
        <a:dk2>
          <a:srgbClr val="FFFFFF"/>
        </a:dk2>
        <a:lt2>
          <a:srgbClr val="ECCCDA"/>
        </a:lt2>
        <a:accent1>
          <a:srgbClr val="880038"/>
        </a:accent1>
        <a:accent2>
          <a:srgbClr val="001965"/>
        </a:accent2>
        <a:accent3>
          <a:srgbClr val="FFFFFF"/>
        </a:accent3>
        <a:accent4>
          <a:srgbClr val="001455"/>
        </a:accent4>
        <a:accent5>
          <a:srgbClr val="C3AAAE"/>
        </a:accent5>
        <a:accent6>
          <a:srgbClr val="00165B"/>
        </a:accent6>
        <a:hlink>
          <a:srgbClr val="00B7FF"/>
        </a:hlink>
        <a:folHlink>
          <a:srgbClr val="8DA2C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Liraglutide Clinical template">
  <a:themeElements>
    <a:clrScheme name="Liraglutide Clinical template 1">
      <a:dk1>
        <a:srgbClr val="001965"/>
      </a:dk1>
      <a:lt1>
        <a:srgbClr val="FFFFFF"/>
      </a:lt1>
      <a:dk2>
        <a:srgbClr val="FFFFFF"/>
      </a:dk2>
      <a:lt2>
        <a:srgbClr val="ECCCDA"/>
      </a:lt2>
      <a:accent1>
        <a:srgbClr val="880038"/>
      </a:accent1>
      <a:accent2>
        <a:srgbClr val="001965"/>
      </a:accent2>
      <a:accent3>
        <a:srgbClr val="FFFFFF"/>
      </a:accent3>
      <a:accent4>
        <a:srgbClr val="001455"/>
      </a:accent4>
      <a:accent5>
        <a:srgbClr val="C3AAAE"/>
      </a:accent5>
      <a:accent6>
        <a:srgbClr val="00165B"/>
      </a:accent6>
      <a:hlink>
        <a:srgbClr val="00B7FF"/>
      </a:hlink>
      <a:folHlink>
        <a:srgbClr val="8DA2CC"/>
      </a:folHlink>
    </a:clrScheme>
    <a:fontScheme name="Liraglutide Clinical templ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iraglutide Clinical template 1">
        <a:dk1>
          <a:srgbClr val="001965"/>
        </a:dk1>
        <a:lt1>
          <a:srgbClr val="FFFFFF"/>
        </a:lt1>
        <a:dk2>
          <a:srgbClr val="FFFFFF"/>
        </a:dk2>
        <a:lt2>
          <a:srgbClr val="ECCCDA"/>
        </a:lt2>
        <a:accent1>
          <a:srgbClr val="880038"/>
        </a:accent1>
        <a:accent2>
          <a:srgbClr val="001965"/>
        </a:accent2>
        <a:accent3>
          <a:srgbClr val="FFFFFF"/>
        </a:accent3>
        <a:accent4>
          <a:srgbClr val="001455"/>
        </a:accent4>
        <a:accent5>
          <a:srgbClr val="C3AAAE"/>
        </a:accent5>
        <a:accent6>
          <a:srgbClr val="00165B"/>
        </a:accent6>
        <a:hlink>
          <a:srgbClr val="00B7FF"/>
        </a:hlink>
        <a:folHlink>
          <a:srgbClr val="8DA2CC"/>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Novartis_Dark_Background">
  <a:themeElements>
    <a:clrScheme name="3_Novartis_Dark_Background 1">
      <a:dk1>
        <a:srgbClr val="000000"/>
      </a:dk1>
      <a:lt1>
        <a:srgbClr val="FFFFFF"/>
      </a:lt1>
      <a:dk2>
        <a:srgbClr val="0000B0"/>
      </a:dk2>
      <a:lt2>
        <a:srgbClr val="FFFFFF"/>
      </a:lt2>
      <a:accent1>
        <a:srgbClr val="FFFF00"/>
      </a:accent1>
      <a:accent2>
        <a:srgbClr val="FF9632"/>
      </a:accent2>
      <a:accent3>
        <a:srgbClr val="AAAAD4"/>
      </a:accent3>
      <a:accent4>
        <a:srgbClr val="DADADA"/>
      </a:accent4>
      <a:accent5>
        <a:srgbClr val="FFFFAA"/>
      </a:accent5>
      <a:accent6>
        <a:srgbClr val="E7872C"/>
      </a:accent6>
      <a:hlink>
        <a:srgbClr val="96C8FF"/>
      </a:hlink>
      <a:folHlink>
        <a:srgbClr val="64FF96"/>
      </a:folHlink>
    </a:clrScheme>
    <a:fontScheme name="3_Novartis_Dark_Background">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63500" cap="flat" cmpd="sng" algn="ctr">
          <a:solidFill>
            <a:srgbClr val="FF5539"/>
          </a:solidFill>
          <a:prstDash val="solid"/>
          <a:round/>
          <a:headEnd type="triangle" w="lg" len="med"/>
          <a:tailEnd type="none" w="lg"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000" b="1" i="0" u="none" strike="noStrike" cap="none" normalizeH="0" baseline="0" smtClean="0">
            <a:ln>
              <a:noFill/>
            </a:ln>
            <a:solidFill>
              <a:schemeClr val="tx1"/>
            </a:solidFill>
            <a:effectLst/>
            <a:latin typeface="Arial" charset="0"/>
            <a:ea typeface="ＭＳ Ｐゴシック" charset="-128"/>
            <a:cs typeface="Arial" charset="0"/>
          </a:defRPr>
        </a:defPPr>
      </a:lstStyle>
    </a:spDef>
    <a:lnDef>
      <a:spPr bwMode="auto">
        <a:xfrm>
          <a:off x="0" y="0"/>
          <a:ext cx="1" cy="1"/>
        </a:xfrm>
        <a:custGeom>
          <a:avLst/>
          <a:gdLst/>
          <a:ahLst/>
          <a:cxnLst/>
          <a:rect l="0" t="0" r="0" b="0"/>
          <a:pathLst/>
        </a:custGeom>
        <a:noFill/>
        <a:ln w="63500" cap="flat" cmpd="sng" algn="ctr">
          <a:solidFill>
            <a:srgbClr val="FF5539"/>
          </a:solidFill>
          <a:prstDash val="solid"/>
          <a:round/>
          <a:headEnd type="triangle" w="lg" len="med"/>
          <a:tailEnd type="none" w="lg"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000" b="1" i="0" u="none" strike="noStrike" cap="none" normalizeH="0" baseline="0" smtClean="0">
            <a:ln>
              <a:noFill/>
            </a:ln>
            <a:solidFill>
              <a:schemeClr val="tx1"/>
            </a:solidFill>
            <a:effectLst/>
            <a:latin typeface="Arial" charset="0"/>
            <a:ea typeface="ＭＳ Ｐゴシック" charset="-128"/>
            <a:cs typeface="Arial" charset="0"/>
          </a:defRPr>
        </a:defPPr>
      </a:lstStyle>
    </a:lnDef>
  </a:objectDefaults>
  <a:extraClrSchemeLst>
    <a:extraClrScheme>
      <a:clrScheme name="3_Novartis_Dark_Background 1">
        <a:dk1>
          <a:srgbClr val="000000"/>
        </a:dk1>
        <a:lt1>
          <a:srgbClr val="FFFFFF"/>
        </a:lt1>
        <a:dk2>
          <a:srgbClr val="0000B0"/>
        </a:dk2>
        <a:lt2>
          <a:srgbClr val="FFFFFF"/>
        </a:lt2>
        <a:accent1>
          <a:srgbClr val="FFFF00"/>
        </a:accent1>
        <a:accent2>
          <a:srgbClr val="FF9632"/>
        </a:accent2>
        <a:accent3>
          <a:srgbClr val="AAAAD4"/>
        </a:accent3>
        <a:accent4>
          <a:srgbClr val="DADADA"/>
        </a:accent4>
        <a:accent5>
          <a:srgbClr val="FFFFAA"/>
        </a:accent5>
        <a:accent6>
          <a:srgbClr val="E7872C"/>
        </a:accent6>
        <a:hlink>
          <a:srgbClr val="96C8FF"/>
        </a:hlink>
        <a:folHlink>
          <a:srgbClr val="64FF96"/>
        </a:folHlink>
      </a:clrScheme>
      <a:clrMap bg1="dk2" tx1="lt1" bg2="dk1" tx2="lt2" accent1="accent1" accent2="accent2" accent3="accent3" accent4="accent4" accent5="accent5" accent6="accent6" hlink="hlink" folHlink="folHlink"/>
    </a:extraClrScheme>
    <a:extraClrScheme>
      <a:clrScheme name="3_Novartis_Dark_Background 2">
        <a:dk1>
          <a:srgbClr val="000000"/>
        </a:dk1>
        <a:lt1>
          <a:srgbClr val="FFFFFF"/>
        </a:lt1>
        <a:dk2>
          <a:srgbClr val="004478"/>
        </a:dk2>
        <a:lt2>
          <a:srgbClr val="FFFFFF"/>
        </a:lt2>
        <a:accent1>
          <a:srgbClr val="FFCF49"/>
        </a:accent1>
        <a:accent2>
          <a:srgbClr val="FF6C3F"/>
        </a:accent2>
        <a:accent3>
          <a:srgbClr val="AAB0BE"/>
        </a:accent3>
        <a:accent4>
          <a:srgbClr val="DADADA"/>
        </a:accent4>
        <a:accent5>
          <a:srgbClr val="FFE4B1"/>
        </a:accent5>
        <a:accent6>
          <a:srgbClr val="E76138"/>
        </a:accent6>
        <a:hlink>
          <a:srgbClr val="55A8C5"/>
        </a:hlink>
        <a:folHlink>
          <a:srgbClr val="64FF9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0_Liraglutide Clinical template">
  <a:themeElements>
    <a:clrScheme name="20_Liraglutide Clinical template 1">
      <a:dk1>
        <a:srgbClr val="001965"/>
      </a:dk1>
      <a:lt1>
        <a:srgbClr val="FFFFFF"/>
      </a:lt1>
      <a:dk2>
        <a:srgbClr val="FFFFFF"/>
      </a:dk2>
      <a:lt2>
        <a:srgbClr val="ECCCDA"/>
      </a:lt2>
      <a:accent1>
        <a:srgbClr val="880038"/>
      </a:accent1>
      <a:accent2>
        <a:srgbClr val="001965"/>
      </a:accent2>
      <a:accent3>
        <a:srgbClr val="FFFFFF"/>
      </a:accent3>
      <a:accent4>
        <a:srgbClr val="001455"/>
      </a:accent4>
      <a:accent5>
        <a:srgbClr val="C3AAAE"/>
      </a:accent5>
      <a:accent6>
        <a:srgbClr val="00165B"/>
      </a:accent6>
      <a:hlink>
        <a:srgbClr val="00B7FF"/>
      </a:hlink>
      <a:folHlink>
        <a:srgbClr val="8DA2CC"/>
      </a:folHlink>
    </a:clrScheme>
    <a:fontScheme name="20_Liraglutide Clinical template">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0_Liraglutide Clinical template 1">
        <a:dk1>
          <a:srgbClr val="001965"/>
        </a:dk1>
        <a:lt1>
          <a:srgbClr val="FFFFFF"/>
        </a:lt1>
        <a:dk2>
          <a:srgbClr val="FFFFFF"/>
        </a:dk2>
        <a:lt2>
          <a:srgbClr val="ECCCDA"/>
        </a:lt2>
        <a:accent1>
          <a:srgbClr val="880038"/>
        </a:accent1>
        <a:accent2>
          <a:srgbClr val="001965"/>
        </a:accent2>
        <a:accent3>
          <a:srgbClr val="FFFFFF"/>
        </a:accent3>
        <a:accent4>
          <a:srgbClr val="001455"/>
        </a:accent4>
        <a:accent5>
          <a:srgbClr val="C3AAAE"/>
        </a:accent5>
        <a:accent6>
          <a:srgbClr val="00165B"/>
        </a:accent6>
        <a:hlink>
          <a:srgbClr val="00B7FF"/>
        </a:hlink>
        <a:folHlink>
          <a:srgbClr val="8DA2CC"/>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BlueSlide">
  <a:themeElements>
    <a:clrScheme name="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ue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1" i="0" u="none" strike="noStrike" cap="none" normalizeH="0" baseline="0" smtClean="0">
            <a:ln>
              <a:noFill/>
            </a:ln>
            <a:solidFill>
              <a:schemeClr val="tx1"/>
            </a:solidFill>
            <a:effectLst/>
            <a:latin typeface="Arial" pitchFamily="34"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1" i="0" u="none" strike="noStrike" cap="none" normalizeH="0" baseline="0" smtClean="0">
            <a:ln>
              <a:noFill/>
            </a:ln>
            <a:solidFill>
              <a:schemeClr val="tx1"/>
            </a:solidFill>
            <a:effectLst/>
            <a:latin typeface="Arial" pitchFamily="34" charset="0"/>
            <a:ea typeface="ＭＳ Ｐゴシック" pitchFamily="50" charset="-128"/>
          </a:defRPr>
        </a:defPPr>
      </a:lstStyle>
    </a:lnDef>
  </a:objectDefaults>
  <a:extraClrSchemeLst>
    <a:extraClrScheme>
      <a:clrScheme name="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BlueSlide</Template>
  <TotalTime>51601</TotalTime>
  <Words>3427</Words>
  <Application>Microsoft Office PowerPoint</Application>
  <PresentationFormat>画面に合わせる (4:3)</PresentationFormat>
  <Paragraphs>224</Paragraphs>
  <Slides>48</Slides>
  <Notes>33</Notes>
  <HiddenSlides>0</HiddenSlides>
  <MMClips>0</MMClips>
  <ScaleCrop>false</ScaleCrop>
  <HeadingPairs>
    <vt:vector size="6" baseType="variant">
      <vt:variant>
        <vt:lpstr>使用されているフォント</vt:lpstr>
      </vt:variant>
      <vt:variant>
        <vt:i4>22</vt:i4>
      </vt:variant>
      <vt:variant>
        <vt:lpstr>テーマ</vt:lpstr>
      </vt:variant>
      <vt:variant>
        <vt:i4>11</vt:i4>
      </vt:variant>
      <vt:variant>
        <vt:lpstr>スライド タイトル</vt:lpstr>
      </vt:variant>
      <vt:variant>
        <vt:i4>48</vt:i4>
      </vt:variant>
    </vt:vector>
  </HeadingPairs>
  <TitlesOfParts>
    <vt:vector size="81" baseType="lpstr">
      <vt:lpstr>AvenirNextLTPro-Regular</vt:lpstr>
      <vt:lpstr>MathematicalPi-Three</vt:lpstr>
      <vt:lpstr>ＭＳ Ｐゴシック</vt:lpstr>
      <vt:lpstr>ＭＳ Ｐ明朝</vt:lpstr>
      <vt:lpstr>ＭＳ 明朝</vt:lpstr>
      <vt:lpstr>OTNEJMScalaSansLF-Bold</vt:lpstr>
      <vt:lpstr>ScalaLancetPro</vt:lpstr>
      <vt:lpstr>Shaker2Lancet-Bold</vt:lpstr>
      <vt:lpstr>Shaker2Lancet-BoldItalic</vt:lpstr>
      <vt:lpstr>Shaker2Lancet-Regular</vt:lpstr>
      <vt:lpstr>StarSymbol</vt:lpstr>
      <vt:lpstr>Zapf Dingbats</vt:lpstr>
      <vt:lpstr>メイリオ</vt:lpstr>
      <vt:lpstr>Arial</vt:lpstr>
      <vt:lpstr>Century</vt:lpstr>
      <vt:lpstr>Helvetica</vt:lpstr>
      <vt:lpstr>Lucida Sans Unicode</vt:lpstr>
      <vt:lpstr>News Gothic MT</vt:lpstr>
      <vt:lpstr>Symbol</vt:lpstr>
      <vt:lpstr>Times New Roman</vt:lpstr>
      <vt:lpstr>Verdana</vt:lpstr>
      <vt:lpstr>Wingdings</vt:lpstr>
      <vt:lpstr>BlueSlide</vt:lpstr>
      <vt:lpstr>proactive3_temp1</vt:lpstr>
      <vt:lpstr>1_BlueSlide</vt:lpstr>
      <vt:lpstr>Office テーマ</vt:lpstr>
      <vt:lpstr>Liraglutide Clinical template</vt:lpstr>
      <vt:lpstr>1_Liraglutide Clinical template</vt:lpstr>
      <vt:lpstr>9_Novartis_Dark_Background</vt:lpstr>
      <vt:lpstr>20_Liraglutide Clinical template</vt:lpstr>
      <vt:lpstr>4_BlueSlide</vt:lpstr>
      <vt:lpstr>1_Office ​​テーマ</vt:lpstr>
      <vt:lpstr>21_Liraglutide Clinical template</vt:lpstr>
      <vt:lpstr>Journal Club</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エスピーG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武田薬品事務サービス</dc:creator>
  <cp:lastModifiedBy>Masafumi Matsuda</cp:lastModifiedBy>
  <cp:revision>3872</cp:revision>
  <dcterms:created xsi:type="dcterms:W3CDTF">2001-10-16T01:19:51Z</dcterms:created>
  <dcterms:modified xsi:type="dcterms:W3CDTF">2017-10-03T05:11:43Z</dcterms:modified>
</cp:coreProperties>
</file>